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4"/>
  </p:notesMasterIdLst>
  <p:handoutMasterIdLst>
    <p:handoutMasterId r:id="rId5"/>
  </p:handoutMasterIdLst>
  <p:sldIdLst>
    <p:sldId id="256" r:id="rId2"/>
    <p:sldId id="257" r:id="rId3"/>
  </p:sldIdLst>
  <p:sldSz cx="51206400" cy="32918400"/>
  <p:notesSz cx="7010400" cy="9296400"/>
  <p:defaultTextStyle>
    <a:defPPr>
      <a:defRPr lang="en-US"/>
    </a:defPPr>
    <a:lvl1pPr algn="l" rtl="0" eaLnBrk="0" fontAlgn="base" hangingPunct="0">
      <a:spcBef>
        <a:spcPct val="0"/>
      </a:spcBef>
      <a:spcAft>
        <a:spcPct val="0"/>
      </a:spcAft>
      <a:defRPr sz="3800" kern="1200">
        <a:solidFill>
          <a:schemeClr val="tx1"/>
        </a:solidFill>
        <a:latin typeface="Times New Roman" panose="02020603050405020304" pitchFamily="18" charset="0"/>
        <a:ea typeface="+mn-ea"/>
        <a:cs typeface="+mn-cs"/>
      </a:defRPr>
    </a:lvl1pPr>
    <a:lvl2pPr marL="736600" indent="-279400" algn="l" rtl="0" eaLnBrk="0" fontAlgn="base" hangingPunct="0">
      <a:spcBef>
        <a:spcPct val="0"/>
      </a:spcBef>
      <a:spcAft>
        <a:spcPct val="0"/>
      </a:spcAft>
      <a:defRPr sz="3800" kern="1200">
        <a:solidFill>
          <a:schemeClr val="tx1"/>
        </a:solidFill>
        <a:latin typeface="Times New Roman" panose="02020603050405020304" pitchFamily="18" charset="0"/>
        <a:ea typeface="+mn-ea"/>
        <a:cs typeface="+mn-cs"/>
      </a:defRPr>
    </a:lvl2pPr>
    <a:lvl3pPr marL="1474788" indent="-560388" algn="l" rtl="0" eaLnBrk="0" fontAlgn="base" hangingPunct="0">
      <a:spcBef>
        <a:spcPct val="0"/>
      </a:spcBef>
      <a:spcAft>
        <a:spcPct val="0"/>
      </a:spcAft>
      <a:defRPr sz="3800" kern="1200">
        <a:solidFill>
          <a:schemeClr val="tx1"/>
        </a:solidFill>
        <a:latin typeface="Times New Roman" panose="02020603050405020304" pitchFamily="18" charset="0"/>
        <a:ea typeface="+mn-ea"/>
        <a:cs typeface="+mn-cs"/>
      </a:defRPr>
    </a:lvl3pPr>
    <a:lvl4pPr marL="2212975" indent="-841375" algn="l" rtl="0" eaLnBrk="0" fontAlgn="base" hangingPunct="0">
      <a:spcBef>
        <a:spcPct val="0"/>
      </a:spcBef>
      <a:spcAft>
        <a:spcPct val="0"/>
      </a:spcAft>
      <a:defRPr sz="3800" kern="1200">
        <a:solidFill>
          <a:schemeClr val="tx1"/>
        </a:solidFill>
        <a:latin typeface="Times New Roman" panose="02020603050405020304" pitchFamily="18" charset="0"/>
        <a:ea typeface="+mn-ea"/>
        <a:cs typeface="+mn-cs"/>
      </a:defRPr>
    </a:lvl4pPr>
    <a:lvl5pPr marL="2951163" indent="-1122363" algn="l" rtl="0" eaLnBrk="0" fontAlgn="base" hangingPunct="0">
      <a:spcBef>
        <a:spcPct val="0"/>
      </a:spcBef>
      <a:spcAft>
        <a:spcPct val="0"/>
      </a:spcAft>
      <a:defRPr sz="3800" kern="1200">
        <a:solidFill>
          <a:schemeClr val="tx1"/>
        </a:solidFill>
        <a:latin typeface="Times New Roman" panose="02020603050405020304" pitchFamily="18" charset="0"/>
        <a:ea typeface="+mn-ea"/>
        <a:cs typeface="+mn-cs"/>
      </a:defRPr>
    </a:lvl5pPr>
    <a:lvl6pPr marL="2286000" algn="l" defTabSz="914400" rtl="0" eaLnBrk="1" latinLnBrk="0" hangingPunct="1">
      <a:defRPr sz="3800" kern="1200">
        <a:solidFill>
          <a:schemeClr val="tx1"/>
        </a:solidFill>
        <a:latin typeface="Times New Roman" panose="02020603050405020304" pitchFamily="18" charset="0"/>
        <a:ea typeface="+mn-ea"/>
        <a:cs typeface="+mn-cs"/>
      </a:defRPr>
    </a:lvl6pPr>
    <a:lvl7pPr marL="2743200" algn="l" defTabSz="914400" rtl="0" eaLnBrk="1" latinLnBrk="0" hangingPunct="1">
      <a:defRPr sz="3800" kern="1200">
        <a:solidFill>
          <a:schemeClr val="tx1"/>
        </a:solidFill>
        <a:latin typeface="Times New Roman" panose="02020603050405020304" pitchFamily="18" charset="0"/>
        <a:ea typeface="+mn-ea"/>
        <a:cs typeface="+mn-cs"/>
      </a:defRPr>
    </a:lvl7pPr>
    <a:lvl8pPr marL="3200400" algn="l" defTabSz="914400" rtl="0" eaLnBrk="1" latinLnBrk="0" hangingPunct="1">
      <a:defRPr sz="3800" kern="1200">
        <a:solidFill>
          <a:schemeClr val="tx1"/>
        </a:solidFill>
        <a:latin typeface="Times New Roman" panose="02020603050405020304" pitchFamily="18" charset="0"/>
        <a:ea typeface="+mn-ea"/>
        <a:cs typeface="+mn-cs"/>
      </a:defRPr>
    </a:lvl8pPr>
    <a:lvl9pPr marL="3657600" algn="l" defTabSz="914400" rtl="0" eaLnBrk="1" latinLnBrk="0" hangingPunct="1">
      <a:defRPr sz="38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0078">
          <p15:clr>
            <a:srgbClr val="A4A3A4"/>
          </p15:clr>
        </p15:guide>
        <p15:guide id="2" pos="1344">
          <p15:clr>
            <a:srgbClr val="A4A3A4"/>
          </p15:clr>
        </p15:guide>
        <p15:guide id="3" pos="30912">
          <p15:clr>
            <a:srgbClr val="A4A3A4"/>
          </p15:clr>
        </p15:guide>
        <p15:guide id="4" orient="horz" pos="10056">
          <p15:clr>
            <a:srgbClr val="A4A3A4"/>
          </p15:clr>
        </p15:guide>
        <p15:guide id="5" orient="horz" pos="14071">
          <p15:clr>
            <a:srgbClr val="A4A3A4"/>
          </p15:clr>
        </p15:guide>
        <p15:guide id="6" orient="horz" pos="1349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Ann Lee King" initials="PALK" lastIdx="3" clrIdx="0">
    <p:extLst>
      <p:ext uri="{19B8F6BF-5375-455C-9EA6-DF929625EA0E}">
        <p15:presenceInfo xmlns:p15="http://schemas.microsoft.com/office/powerpoint/2012/main" userId="S-1-5-21-2086500257-1188392490-3880406080-31514" providerId="AD"/>
      </p:ext>
    </p:extLst>
  </p:cmAuthor>
  <p:cmAuthor id="2" name="Weiss, Daniel" initials="WD" lastIdx="3" clrIdx="1">
    <p:extLst>
      <p:ext uri="{19B8F6BF-5375-455C-9EA6-DF929625EA0E}">
        <p15:presenceInfo xmlns:p15="http://schemas.microsoft.com/office/powerpoint/2012/main" userId="S-1-5-21-2123635653-1174594397-1724042279-156046" providerId="AD"/>
      </p:ext>
    </p:extLst>
  </p:cmAuthor>
  <p:cmAuthor id="3" name="Weiss, Daniel" initials="WD [2]" lastIdx="2" clrIdx="2">
    <p:extLst>
      <p:ext uri="{19B8F6BF-5375-455C-9EA6-DF929625EA0E}">
        <p15:presenceInfo xmlns:p15="http://schemas.microsoft.com/office/powerpoint/2012/main" userId="Weiss, Dani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28446" autoAdjust="0"/>
    <p:restoredTop sz="95833" autoAdjust="0"/>
  </p:normalViewPr>
  <p:slideViewPr>
    <p:cSldViewPr snapToGrid="0">
      <p:cViewPr varScale="1">
        <p:scale>
          <a:sx n="17" d="100"/>
          <a:sy n="17" d="100"/>
        </p:scale>
        <p:origin x="1490" y="53"/>
      </p:cViewPr>
      <p:guideLst>
        <p:guide orient="horz" pos="20078"/>
        <p:guide pos="1344"/>
        <p:guide pos="30912"/>
        <p:guide orient="horz" pos="10056"/>
        <p:guide orient="horz" pos="14071"/>
        <p:guide orient="horz" pos="13495"/>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DC6270F-F403-714A-B538-E6C31C129282}"/>
              </a:ext>
            </a:extLst>
          </p:cNvPr>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3168" tIns="46583" rIns="93168" bIns="46583" numCol="1" anchor="t" anchorCtr="0" compatLnSpc="1">
            <a:prstTxWarp prst="textNoShape">
              <a:avLst/>
            </a:prstTxWarp>
          </a:bodyPr>
          <a:lstStyle>
            <a:lvl1pPr defTabSz="932073" eaLnBrk="1" hangingPunct="1">
              <a:defRPr sz="1200"/>
            </a:lvl1pPr>
          </a:lstStyle>
          <a:p>
            <a:pPr>
              <a:defRPr/>
            </a:pPr>
            <a:endParaRPr lang="en-US"/>
          </a:p>
        </p:txBody>
      </p:sp>
      <p:sp>
        <p:nvSpPr>
          <p:cNvPr id="14339" name="Rectangle 3">
            <a:extLst>
              <a:ext uri="{FF2B5EF4-FFF2-40B4-BE49-F238E27FC236}">
                <a16:creationId xmlns:a16="http://schemas.microsoft.com/office/drawing/2014/main" id="{9445EC77-C17F-2348-9DEC-50E843B993E0}"/>
              </a:ext>
            </a:extLst>
          </p:cNvPr>
          <p:cNvSpPr>
            <a:spLocks noGrp="1" noChangeArrowheads="1"/>
          </p:cNvSpPr>
          <p:nvPr>
            <p:ph type="dt" sz="quarter" idx="1"/>
          </p:nvPr>
        </p:nvSpPr>
        <p:spPr bwMode="auto">
          <a:xfrm>
            <a:off x="3973513" y="0"/>
            <a:ext cx="3036887" cy="463550"/>
          </a:xfrm>
          <a:prstGeom prst="rect">
            <a:avLst/>
          </a:prstGeom>
          <a:noFill/>
          <a:ln w="9525">
            <a:noFill/>
            <a:miter lim="800000"/>
            <a:headEnd/>
            <a:tailEnd/>
          </a:ln>
          <a:effectLst/>
        </p:spPr>
        <p:txBody>
          <a:bodyPr vert="horz" wrap="square" lIns="93168" tIns="46583" rIns="93168" bIns="46583" numCol="1" anchor="t" anchorCtr="0" compatLnSpc="1">
            <a:prstTxWarp prst="textNoShape">
              <a:avLst/>
            </a:prstTxWarp>
          </a:bodyPr>
          <a:lstStyle>
            <a:lvl1pPr algn="r" defTabSz="932073" eaLnBrk="1" hangingPunct="1">
              <a:defRPr sz="1200"/>
            </a:lvl1pPr>
          </a:lstStyle>
          <a:p>
            <a:pPr>
              <a:defRPr/>
            </a:pPr>
            <a:endParaRPr lang="en-US"/>
          </a:p>
        </p:txBody>
      </p:sp>
      <p:sp>
        <p:nvSpPr>
          <p:cNvPr id="14340" name="Rectangle 4">
            <a:extLst>
              <a:ext uri="{FF2B5EF4-FFF2-40B4-BE49-F238E27FC236}">
                <a16:creationId xmlns:a16="http://schemas.microsoft.com/office/drawing/2014/main" id="{3B6B2331-3465-314E-8B52-CB68CB7FCCB5}"/>
              </a:ext>
            </a:extLst>
          </p:cNvPr>
          <p:cNvSpPr>
            <a:spLocks noGrp="1" noChangeArrowheads="1"/>
          </p:cNvSpPr>
          <p:nvPr>
            <p:ph type="ftr" sz="quarter" idx="2"/>
          </p:nvPr>
        </p:nvSpPr>
        <p:spPr bwMode="auto">
          <a:xfrm>
            <a:off x="0" y="8832850"/>
            <a:ext cx="3036888" cy="463550"/>
          </a:xfrm>
          <a:prstGeom prst="rect">
            <a:avLst/>
          </a:prstGeom>
          <a:noFill/>
          <a:ln w="9525">
            <a:noFill/>
            <a:miter lim="800000"/>
            <a:headEnd/>
            <a:tailEnd/>
          </a:ln>
          <a:effectLst/>
        </p:spPr>
        <p:txBody>
          <a:bodyPr vert="horz" wrap="square" lIns="93168" tIns="46583" rIns="93168" bIns="46583" numCol="1" anchor="b" anchorCtr="0" compatLnSpc="1">
            <a:prstTxWarp prst="textNoShape">
              <a:avLst/>
            </a:prstTxWarp>
          </a:bodyPr>
          <a:lstStyle>
            <a:lvl1pPr defTabSz="932073" eaLnBrk="1" hangingPunct="1">
              <a:defRPr sz="1200"/>
            </a:lvl1pPr>
          </a:lstStyle>
          <a:p>
            <a:pPr>
              <a:defRPr/>
            </a:pPr>
            <a:endParaRPr lang="en-US"/>
          </a:p>
        </p:txBody>
      </p:sp>
      <p:sp>
        <p:nvSpPr>
          <p:cNvPr id="14341" name="Rectangle 5">
            <a:extLst>
              <a:ext uri="{FF2B5EF4-FFF2-40B4-BE49-F238E27FC236}">
                <a16:creationId xmlns:a16="http://schemas.microsoft.com/office/drawing/2014/main" id="{2D43070F-0489-EA48-B23C-C98547940A5D}"/>
              </a:ext>
            </a:extLst>
          </p:cNvPr>
          <p:cNvSpPr>
            <a:spLocks noGrp="1" noChangeArrowheads="1"/>
          </p:cNvSpPr>
          <p:nvPr>
            <p:ph type="sldNum" sz="quarter" idx="3"/>
          </p:nvPr>
        </p:nvSpPr>
        <p:spPr bwMode="auto">
          <a:xfrm>
            <a:off x="3973513" y="8832850"/>
            <a:ext cx="3036887" cy="463550"/>
          </a:xfrm>
          <a:prstGeom prst="rect">
            <a:avLst/>
          </a:prstGeom>
          <a:noFill/>
          <a:ln w="9525">
            <a:noFill/>
            <a:miter lim="800000"/>
            <a:headEnd/>
            <a:tailEnd/>
          </a:ln>
          <a:effectLst/>
        </p:spPr>
        <p:txBody>
          <a:bodyPr vert="horz" wrap="square" lIns="93168" tIns="46583" rIns="93168" bIns="46583" numCol="1" anchor="b" anchorCtr="0" compatLnSpc="1">
            <a:prstTxWarp prst="textNoShape">
              <a:avLst/>
            </a:prstTxWarp>
          </a:bodyPr>
          <a:lstStyle>
            <a:lvl1pPr algn="r" defTabSz="932073" eaLnBrk="1" hangingPunct="1">
              <a:defRPr sz="1200"/>
            </a:lvl1pPr>
          </a:lstStyle>
          <a:p>
            <a:pPr>
              <a:defRPr/>
            </a:pPr>
            <a:fld id="{3EAB5515-8815-4FEC-9706-47885B6A364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D7DCF5-29AE-3047-B765-BC2B38BA0878}"/>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51A5F9BF-C48D-584D-91A5-0570013F92CB}"/>
              </a:ext>
            </a:extLst>
          </p:cNvPr>
          <p:cNvSpPr>
            <a:spLocks noGrp="1"/>
          </p:cNvSpPr>
          <p:nvPr>
            <p:ph type="dt" idx="1"/>
          </p:nvPr>
        </p:nvSpPr>
        <p:spPr>
          <a:xfrm>
            <a:off x="3970338" y="0"/>
            <a:ext cx="3038475" cy="466725"/>
          </a:xfrm>
          <a:prstGeom prst="rect">
            <a:avLst/>
          </a:prstGeom>
        </p:spPr>
        <p:txBody>
          <a:bodyPr vert="horz" lIns="91440" tIns="45720" rIns="91440" bIns="45720" rtlCol="0"/>
          <a:lstStyle>
            <a:lvl1pPr algn="r" eaLnBrk="1" hangingPunct="1">
              <a:defRPr sz="1200"/>
            </a:lvl1pPr>
          </a:lstStyle>
          <a:p>
            <a:pPr>
              <a:defRPr/>
            </a:pPr>
            <a:fld id="{1E07F7F9-BE1B-4FD1-84AE-ABE1963D3E6D}" type="datetimeFigureOut">
              <a:rPr lang="en-US"/>
              <a:pPr>
                <a:defRPr/>
              </a:pPr>
              <a:t>4/23/2020</a:t>
            </a:fld>
            <a:endParaRPr lang="en-US"/>
          </a:p>
        </p:txBody>
      </p:sp>
      <p:sp>
        <p:nvSpPr>
          <p:cNvPr id="4" name="Slide Image Placeholder 3">
            <a:extLst>
              <a:ext uri="{FF2B5EF4-FFF2-40B4-BE49-F238E27FC236}">
                <a16:creationId xmlns:a16="http://schemas.microsoft.com/office/drawing/2014/main" id="{D2E2D796-337F-B743-9BB3-38CC41FE25B1}"/>
              </a:ext>
            </a:extLst>
          </p:cNvPr>
          <p:cNvSpPr>
            <a:spLocks noGrp="1" noRot="1" noChangeAspect="1"/>
          </p:cNvSpPr>
          <p:nvPr>
            <p:ph type="sldImg" idx="2"/>
          </p:nvPr>
        </p:nvSpPr>
        <p:spPr>
          <a:xfrm>
            <a:off x="1065213" y="1162050"/>
            <a:ext cx="4879975" cy="31369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0DAE55CE-F979-7C4B-8E28-397209B2CD31}"/>
              </a:ext>
            </a:extLst>
          </p:cNvPr>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67EB4C5-F3B9-A749-8226-4932E32B5C24}"/>
              </a:ext>
            </a:extLst>
          </p:cNvPr>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6406574C-8AF3-374F-9C43-5077164D11D3}"/>
              </a:ext>
            </a:extLst>
          </p:cNvPr>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eaLnBrk="1" hangingPunct="1">
              <a:defRPr sz="1200"/>
            </a:lvl1pPr>
          </a:lstStyle>
          <a:p>
            <a:pPr>
              <a:defRPr/>
            </a:pPr>
            <a:fld id="{154FBEFB-CBBB-41CD-9F08-23A2D45DFB9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1474788" rtl="0" eaLnBrk="0" fontAlgn="base" hangingPunct="0">
      <a:spcBef>
        <a:spcPct val="30000"/>
      </a:spcBef>
      <a:spcAft>
        <a:spcPct val="0"/>
      </a:spcAft>
      <a:defRPr sz="1900" kern="1200">
        <a:solidFill>
          <a:schemeClr val="tx1"/>
        </a:solidFill>
        <a:latin typeface="+mn-lt"/>
        <a:ea typeface="+mn-ea"/>
        <a:cs typeface="+mn-cs"/>
      </a:defRPr>
    </a:lvl1pPr>
    <a:lvl2pPr marL="736600" algn="l" defTabSz="1474788" rtl="0" eaLnBrk="0" fontAlgn="base" hangingPunct="0">
      <a:spcBef>
        <a:spcPct val="30000"/>
      </a:spcBef>
      <a:spcAft>
        <a:spcPct val="0"/>
      </a:spcAft>
      <a:defRPr sz="1900" kern="1200">
        <a:solidFill>
          <a:schemeClr val="tx1"/>
        </a:solidFill>
        <a:latin typeface="+mn-lt"/>
        <a:ea typeface="+mn-ea"/>
        <a:cs typeface="+mn-cs"/>
      </a:defRPr>
    </a:lvl2pPr>
    <a:lvl3pPr marL="1474788" algn="l" defTabSz="1474788" rtl="0" eaLnBrk="0" fontAlgn="base" hangingPunct="0">
      <a:spcBef>
        <a:spcPct val="30000"/>
      </a:spcBef>
      <a:spcAft>
        <a:spcPct val="0"/>
      </a:spcAft>
      <a:defRPr sz="1900" kern="1200">
        <a:solidFill>
          <a:schemeClr val="tx1"/>
        </a:solidFill>
        <a:latin typeface="+mn-lt"/>
        <a:ea typeface="+mn-ea"/>
        <a:cs typeface="+mn-cs"/>
      </a:defRPr>
    </a:lvl3pPr>
    <a:lvl4pPr marL="2212975" algn="l" defTabSz="1474788" rtl="0" eaLnBrk="0" fontAlgn="base" hangingPunct="0">
      <a:spcBef>
        <a:spcPct val="30000"/>
      </a:spcBef>
      <a:spcAft>
        <a:spcPct val="0"/>
      </a:spcAft>
      <a:defRPr sz="1900" kern="1200">
        <a:solidFill>
          <a:schemeClr val="tx1"/>
        </a:solidFill>
        <a:latin typeface="+mn-lt"/>
        <a:ea typeface="+mn-ea"/>
        <a:cs typeface="+mn-cs"/>
      </a:defRPr>
    </a:lvl4pPr>
    <a:lvl5pPr marL="2951163" algn="l" defTabSz="1474788" rtl="0" eaLnBrk="0" fontAlgn="base" hangingPunct="0">
      <a:spcBef>
        <a:spcPct val="30000"/>
      </a:spcBef>
      <a:spcAft>
        <a:spcPct val="0"/>
      </a:spcAft>
      <a:defRPr sz="1900" kern="1200">
        <a:solidFill>
          <a:schemeClr val="tx1"/>
        </a:solidFill>
        <a:latin typeface="+mn-lt"/>
        <a:ea typeface="+mn-ea"/>
        <a:cs typeface="+mn-cs"/>
      </a:defRPr>
    </a:lvl5pPr>
    <a:lvl6pPr marL="3689604" algn="l" defTabSz="1475842" rtl="0" eaLnBrk="1" latinLnBrk="0" hangingPunct="1">
      <a:defRPr sz="1937" kern="1200">
        <a:solidFill>
          <a:schemeClr val="tx1"/>
        </a:solidFill>
        <a:latin typeface="+mn-lt"/>
        <a:ea typeface="+mn-ea"/>
        <a:cs typeface="+mn-cs"/>
      </a:defRPr>
    </a:lvl6pPr>
    <a:lvl7pPr marL="4427525" algn="l" defTabSz="1475842" rtl="0" eaLnBrk="1" latinLnBrk="0" hangingPunct="1">
      <a:defRPr sz="1937" kern="1200">
        <a:solidFill>
          <a:schemeClr val="tx1"/>
        </a:solidFill>
        <a:latin typeface="+mn-lt"/>
        <a:ea typeface="+mn-ea"/>
        <a:cs typeface="+mn-cs"/>
      </a:defRPr>
    </a:lvl7pPr>
    <a:lvl8pPr marL="5165446" algn="l" defTabSz="1475842" rtl="0" eaLnBrk="1" latinLnBrk="0" hangingPunct="1">
      <a:defRPr sz="1937" kern="1200">
        <a:solidFill>
          <a:schemeClr val="tx1"/>
        </a:solidFill>
        <a:latin typeface="+mn-lt"/>
        <a:ea typeface="+mn-ea"/>
        <a:cs typeface="+mn-cs"/>
      </a:defRPr>
    </a:lvl8pPr>
    <a:lvl9pPr marL="5903366" algn="l" defTabSz="1475842" rtl="0" eaLnBrk="1" latinLnBrk="0" hangingPunct="1">
      <a:defRPr sz="19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ED554F2-0089-42BC-B985-B8B12AAAB063}" type="slidenum">
              <a:rPr lang="en-US" altLang="en-US" smtClean="0"/>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ED554F2-0089-42BC-B985-B8B12AAAB063}" type="slidenum">
              <a:rPr lang="en-US" altLang="en-US" smtClean="0"/>
              <a:pPr/>
              <a:t>2</a:t>
            </a:fld>
            <a:endParaRPr lang="en-US" altLang="en-US"/>
          </a:p>
        </p:txBody>
      </p:sp>
    </p:spTree>
    <p:extLst>
      <p:ext uri="{BB962C8B-B14F-4D97-AF65-F5344CB8AC3E}">
        <p14:creationId xmlns:p14="http://schemas.microsoft.com/office/powerpoint/2010/main" val="3225620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39988" y="10227129"/>
            <a:ext cx="43526428" cy="7053943"/>
          </a:xfrm>
        </p:spPr>
        <p:txBody>
          <a:bodyPr/>
          <a:lstStyle/>
          <a:p>
            <a:r>
              <a:rPr lang="en-US"/>
              <a:t>Click to edit Master title style</a:t>
            </a:r>
          </a:p>
        </p:txBody>
      </p:sp>
      <p:sp>
        <p:nvSpPr>
          <p:cNvPr id="3" name="Subtitle 2"/>
          <p:cNvSpPr>
            <a:spLocks noGrp="1"/>
          </p:cNvSpPr>
          <p:nvPr>
            <p:ph type="subTitle" idx="1"/>
          </p:nvPr>
        </p:nvSpPr>
        <p:spPr>
          <a:xfrm>
            <a:off x="7679972" y="18652672"/>
            <a:ext cx="35846456" cy="8414657"/>
          </a:xfrm>
        </p:spPr>
        <p:txBody>
          <a:bodyPr/>
          <a:lstStyle>
            <a:lvl1pPr marL="0" indent="0" algn="ctr">
              <a:buNone/>
              <a:defRPr/>
            </a:lvl1pPr>
            <a:lvl2pPr marL="711220" indent="0" algn="ctr">
              <a:buNone/>
              <a:defRPr/>
            </a:lvl2pPr>
            <a:lvl3pPr marL="1422441" indent="0" algn="ctr">
              <a:buNone/>
              <a:defRPr/>
            </a:lvl3pPr>
            <a:lvl4pPr marL="2133661" indent="0" algn="ctr">
              <a:buNone/>
              <a:defRPr/>
            </a:lvl4pPr>
            <a:lvl5pPr marL="2844881" indent="0" algn="ctr">
              <a:buNone/>
              <a:defRPr/>
            </a:lvl5pPr>
            <a:lvl6pPr marL="3556102" indent="0" algn="ctr">
              <a:buNone/>
              <a:defRPr/>
            </a:lvl6pPr>
            <a:lvl7pPr marL="4267322" indent="0" algn="ctr">
              <a:buNone/>
              <a:defRPr/>
            </a:lvl7pPr>
            <a:lvl8pPr marL="4978542" indent="0" algn="ctr">
              <a:buNone/>
              <a:defRPr/>
            </a:lvl8pPr>
            <a:lvl9pPr marL="5689763"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92A3547D-4BC9-413E-9471-63CF1C7FC8C3}" type="slidenum">
              <a:rPr lang="en-US" altLang="en-US"/>
              <a:pPr>
                <a:defRPr/>
              </a:pPr>
              <a:t>‹#›</a:t>
            </a:fld>
            <a:endParaRPr lang="en-US" altLang="en-US"/>
          </a:p>
        </p:txBody>
      </p:sp>
    </p:spTree>
    <p:extLst>
      <p:ext uri="{BB962C8B-B14F-4D97-AF65-F5344CB8AC3E}">
        <p14:creationId xmlns:p14="http://schemas.microsoft.com/office/powerpoint/2010/main" val="3435939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D3299B3C-C0AF-4DFC-870A-6CD25A13E9B8}" type="slidenum">
              <a:rPr lang="en-US" altLang="en-US"/>
              <a:pPr>
                <a:defRPr/>
              </a:pPr>
              <a:t>‹#›</a:t>
            </a:fld>
            <a:endParaRPr lang="en-US" altLang="en-US"/>
          </a:p>
        </p:txBody>
      </p:sp>
    </p:spTree>
    <p:extLst>
      <p:ext uri="{BB962C8B-B14F-4D97-AF65-F5344CB8AC3E}">
        <p14:creationId xmlns:p14="http://schemas.microsoft.com/office/powerpoint/2010/main" val="913684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486043" y="2925538"/>
            <a:ext cx="10880372" cy="263352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42456" y="2925538"/>
            <a:ext cx="32406520" cy="26335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45E51028-4E33-4EF2-8EFD-D9BA1B7D5DCF}" type="slidenum">
              <a:rPr lang="en-US" altLang="en-US"/>
              <a:pPr>
                <a:defRPr/>
              </a:pPr>
              <a:t>‹#›</a:t>
            </a:fld>
            <a:endParaRPr lang="en-US" altLang="en-US"/>
          </a:p>
        </p:txBody>
      </p:sp>
    </p:spTree>
    <p:extLst>
      <p:ext uri="{BB962C8B-B14F-4D97-AF65-F5344CB8AC3E}">
        <p14:creationId xmlns:p14="http://schemas.microsoft.com/office/powerpoint/2010/main" val="542039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B4401BBA-A3A8-4B51-BD7C-320539562C4F}" type="slidenum">
              <a:rPr lang="en-US" altLang="en-US"/>
              <a:pPr>
                <a:defRPr/>
              </a:pPr>
              <a:t>‹#›</a:t>
            </a:fld>
            <a:endParaRPr lang="en-US" altLang="en-US"/>
          </a:p>
        </p:txBody>
      </p:sp>
    </p:spTree>
    <p:extLst>
      <p:ext uri="{BB962C8B-B14F-4D97-AF65-F5344CB8AC3E}">
        <p14:creationId xmlns:p14="http://schemas.microsoft.com/office/powerpoint/2010/main" val="2336416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1" y="21153666"/>
            <a:ext cx="43526428" cy="6536871"/>
          </a:xfrm>
        </p:spPr>
        <p:txBody>
          <a:bodyPr anchor="t"/>
          <a:lstStyle>
            <a:lvl1pPr algn="l">
              <a:defRPr sz="6222" b="1" cap="all"/>
            </a:lvl1pPr>
          </a:lstStyle>
          <a:p>
            <a:r>
              <a:rPr lang="en-US"/>
              <a:t>Click to edit Master title style</a:t>
            </a:r>
          </a:p>
        </p:txBody>
      </p:sp>
      <p:sp>
        <p:nvSpPr>
          <p:cNvPr id="3" name="Text Placeholder 2"/>
          <p:cNvSpPr>
            <a:spLocks noGrp="1"/>
          </p:cNvSpPr>
          <p:nvPr>
            <p:ph type="body" idx="1"/>
          </p:nvPr>
        </p:nvSpPr>
        <p:spPr>
          <a:xfrm>
            <a:off x="4044951" y="13952766"/>
            <a:ext cx="43526428" cy="7200900"/>
          </a:xfrm>
        </p:spPr>
        <p:txBody>
          <a:bodyPr anchor="b"/>
          <a:lstStyle>
            <a:lvl1pPr marL="0" indent="0">
              <a:buNone/>
              <a:defRPr sz="3111"/>
            </a:lvl1pPr>
            <a:lvl2pPr marL="711220" indent="0">
              <a:buNone/>
              <a:defRPr sz="2800"/>
            </a:lvl2pPr>
            <a:lvl3pPr marL="1422441" indent="0">
              <a:buNone/>
              <a:defRPr sz="2489"/>
            </a:lvl3pPr>
            <a:lvl4pPr marL="2133661" indent="0">
              <a:buNone/>
              <a:defRPr sz="2178"/>
            </a:lvl4pPr>
            <a:lvl5pPr marL="2844881" indent="0">
              <a:buNone/>
              <a:defRPr sz="2178"/>
            </a:lvl5pPr>
            <a:lvl6pPr marL="3556102" indent="0">
              <a:buNone/>
              <a:defRPr sz="2178"/>
            </a:lvl6pPr>
            <a:lvl7pPr marL="4267322" indent="0">
              <a:buNone/>
              <a:defRPr sz="2178"/>
            </a:lvl7pPr>
            <a:lvl8pPr marL="4978542" indent="0">
              <a:buNone/>
              <a:defRPr sz="2178"/>
            </a:lvl8pPr>
            <a:lvl9pPr marL="5689763" indent="0">
              <a:buNone/>
              <a:defRPr sz="2178"/>
            </a:lvl9pPr>
          </a:lstStyle>
          <a:p>
            <a:pPr lvl="0"/>
            <a:r>
              <a:rPr lang="en-US"/>
              <a:t>Click to edit Master text styles</a:t>
            </a:r>
          </a:p>
        </p:txBody>
      </p:sp>
      <p:sp>
        <p:nvSpPr>
          <p:cNvPr id="4"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E08D7658-567F-4AA5-BA9B-0C6FB54F0494}" type="slidenum">
              <a:rPr lang="en-US" altLang="en-US"/>
              <a:pPr>
                <a:defRPr/>
              </a:pPr>
              <a:t>‹#›</a:t>
            </a:fld>
            <a:endParaRPr lang="en-US" altLang="en-US"/>
          </a:p>
        </p:txBody>
      </p:sp>
    </p:spTree>
    <p:extLst>
      <p:ext uri="{BB962C8B-B14F-4D97-AF65-F5344CB8AC3E}">
        <p14:creationId xmlns:p14="http://schemas.microsoft.com/office/powerpoint/2010/main" val="4235885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42456" y="9511395"/>
            <a:ext cx="21642211" cy="19749406"/>
          </a:xfrm>
        </p:spPr>
        <p:txBody>
          <a:bodyPr/>
          <a:lstStyle>
            <a:lvl1pPr>
              <a:defRPr sz="4356"/>
            </a:lvl1pPr>
            <a:lvl2pPr>
              <a:defRPr sz="3733"/>
            </a:lvl2pPr>
            <a:lvl3pPr>
              <a:defRPr sz="3111"/>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721734" y="9511395"/>
            <a:ext cx="21644681" cy="19749406"/>
          </a:xfrm>
        </p:spPr>
        <p:txBody>
          <a:bodyPr/>
          <a:lstStyle>
            <a:lvl1pPr>
              <a:defRPr sz="4356"/>
            </a:lvl1pPr>
            <a:lvl2pPr>
              <a:defRPr sz="3733"/>
            </a:lvl2pPr>
            <a:lvl3pPr>
              <a:defRPr sz="3111"/>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4A579E20-B203-4BD4-984E-5ED4DD4BC483}" type="slidenum">
              <a:rPr lang="en-US" altLang="en-US"/>
              <a:pPr>
                <a:defRPr/>
              </a:pPr>
              <a:t>‹#›</a:t>
            </a:fld>
            <a:endParaRPr lang="en-US" altLang="en-US"/>
          </a:p>
        </p:txBody>
      </p:sp>
    </p:spTree>
    <p:extLst>
      <p:ext uri="{BB962C8B-B14F-4D97-AF65-F5344CB8AC3E}">
        <p14:creationId xmlns:p14="http://schemas.microsoft.com/office/powerpoint/2010/main" val="3753220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816" y="1317171"/>
            <a:ext cx="46084772"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815" y="7369629"/>
            <a:ext cx="22625050" cy="3069771"/>
          </a:xfrm>
        </p:spPr>
        <p:txBody>
          <a:bodyPr anchor="b"/>
          <a:lstStyle>
            <a:lvl1pPr marL="0" indent="0">
              <a:buNone/>
              <a:defRPr sz="3733" b="1"/>
            </a:lvl1pPr>
            <a:lvl2pPr marL="711220" indent="0">
              <a:buNone/>
              <a:defRPr sz="3111" b="1"/>
            </a:lvl2pPr>
            <a:lvl3pPr marL="1422441" indent="0">
              <a:buNone/>
              <a:defRPr sz="2800" b="1"/>
            </a:lvl3pPr>
            <a:lvl4pPr marL="2133661" indent="0">
              <a:buNone/>
              <a:defRPr sz="2489" b="1"/>
            </a:lvl4pPr>
            <a:lvl5pPr marL="2844881" indent="0">
              <a:buNone/>
              <a:defRPr sz="2489" b="1"/>
            </a:lvl5pPr>
            <a:lvl6pPr marL="3556102" indent="0">
              <a:buNone/>
              <a:defRPr sz="2489" b="1"/>
            </a:lvl6pPr>
            <a:lvl7pPr marL="4267322" indent="0">
              <a:buNone/>
              <a:defRPr sz="2489" b="1"/>
            </a:lvl7pPr>
            <a:lvl8pPr marL="4978542" indent="0">
              <a:buNone/>
              <a:defRPr sz="2489" b="1"/>
            </a:lvl8pPr>
            <a:lvl9pPr marL="5689763" indent="0">
              <a:buNone/>
              <a:defRPr sz="2489" b="1"/>
            </a:lvl9pPr>
          </a:lstStyle>
          <a:p>
            <a:pPr lvl="0"/>
            <a:r>
              <a:rPr lang="en-US"/>
              <a:t>Click to edit Master text styles</a:t>
            </a:r>
          </a:p>
        </p:txBody>
      </p:sp>
      <p:sp>
        <p:nvSpPr>
          <p:cNvPr id="4" name="Content Placeholder 3"/>
          <p:cNvSpPr>
            <a:spLocks noGrp="1"/>
          </p:cNvSpPr>
          <p:nvPr>
            <p:ph sz="half" idx="2"/>
          </p:nvPr>
        </p:nvSpPr>
        <p:spPr>
          <a:xfrm>
            <a:off x="2560815" y="10439400"/>
            <a:ext cx="22625050" cy="18965637"/>
          </a:xfrm>
        </p:spPr>
        <p:txBody>
          <a:bodyPr/>
          <a:lstStyle>
            <a:lvl1pPr>
              <a:defRPr sz="3733"/>
            </a:lvl1pPr>
            <a:lvl2pPr>
              <a:defRPr sz="3111"/>
            </a:lvl2pPr>
            <a:lvl3pPr>
              <a:defRPr sz="2800"/>
            </a:lvl3pPr>
            <a:lvl4pPr>
              <a:defRPr sz="2489"/>
            </a:lvl4pPr>
            <a:lvl5pPr>
              <a:defRPr sz="2489"/>
            </a:lvl5pPr>
            <a:lvl6pPr>
              <a:defRPr sz="2489"/>
            </a:lvl6pPr>
            <a:lvl7pPr>
              <a:defRPr sz="2489"/>
            </a:lvl7pPr>
            <a:lvl8pPr>
              <a:defRPr sz="2489"/>
            </a:lvl8pPr>
            <a:lvl9pPr>
              <a:defRPr sz="24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3128" y="7369629"/>
            <a:ext cx="22632459" cy="3069771"/>
          </a:xfrm>
        </p:spPr>
        <p:txBody>
          <a:bodyPr anchor="b"/>
          <a:lstStyle>
            <a:lvl1pPr marL="0" indent="0">
              <a:buNone/>
              <a:defRPr sz="3733" b="1"/>
            </a:lvl1pPr>
            <a:lvl2pPr marL="711220" indent="0">
              <a:buNone/>
              <a:defRPr sz="3111" b="1"/>
            </a:lvl2pPr>
            <a:lvl3pPr marL="1422441" indent="0">
              <a:buNone/>
              <a:defRPr sz="2800" b="1"/>
            </a:lvl3pPr>
            <a:lvl4pPr marL="2133661" indent="0">
              <a:buNone/>
              <a:defRPr sz="2489" b="1"/>
            </a:lvl4pPr>
            <a:lvl5pPr marL="2844881" indent="0">
              <a:buNone/>
              <a:defRPr sz="2489" b="1"/>
            </a:lvl5pPr>
            <a:lvl6pPr marL="3556102" indent="0">
              <a:buNone/>
              <a:defRPr sz="2489" b="1"/>
            </a:lvl6pPr>
            <a:lvl7pPr marL="4267322" indent="0">
              <a:buNone/>
              <a:defRPr sz="2489" b="1"/>
            </a:lvl7pPr>
            <a:lvl8pPr marL="4978542" indent="0">
              <a:buNone/>
              <a:defRPr sz="2489" b="1"/>
            </a:lvl8pPr>
            <a:lvl9pPr marL="5689763" indent="0">
              <a:buNone/>
              <a:defRPr sz="2489" b="1"/>
            </a:lvl9pPr>
          </a:lstStyle>
          <a:p>
            <a:pPr lvl="0"/>
            <a:r>
              <a:rPr lang="en-US"/>
              <a:t>Click to edit Master text styles</a:t>
            </a:r>
          </a:p>
        </p:txBody>
      </p:sp>
      <p:sp>
        <p:nvSpPr>
          <p:cNvPr id="6" name="Content Placeholder 5"/>
          <p:cNvSpPr>
            <a:spLocks noGrp="1"/>
          </p:cNvSpPr>
          <p:nvPr>
            <p:ph sz="quarter" idx="4"/>
          </p:nvPr>
        </p:nvSpPr>
        <p:spPr>
          <a:xfrm>
            <a:off x="26013128" y="10439400"/>
            <a:ext cx="22632459" cy="18965637"/>
          </a:xfrm>
        </p:spPr>
        <p:txBody>
          <a:bodyPr/>
          <a:lstStyle>
            <a:lvl1pPr>
              <a:defRPr sz="3733"/>
            </a:lvl1pPr>
            <a:lvl2pPr>
              <a:defRPr sz="3111"/>
            </a:lvl2pPr>
            <a:lvl3pPr>
              <a:defRPr sz="2800"/>
            </a:lvl3pPr>
            <a:lvl4pPr>
              <a:defRPr sz="2489"/>
            </a:lvl4pPr>
            <a:lvl5pPr>
              <a:defRPr sz="2489"/>
            </a:lvl5pPr>
            <a:lvl6pPr>
              <a:defRPr sz="2489"/>
            </a:lvl6pPr>
            <a:lvl7pPr>
              <a:defRPr sz="2489"/>
            </a:lvl7pPr>
            <a:lvl8pPr>
              <a:defRPr sz="2489"/>
            </a:lvl8pPr>
            <a:lvl9pPr>
              <a:defRPr sz="24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343192FF-6FEB-4B0A-A16F-45E566AEA8CC}" type="slidenum">
              <a:rPr lang="en-US" altLang="en-US"/>
              <a:pPr>
                <a:defRPr/>
              </a:pPr>
              <a:t>‹#›</a:t>
            </a:fld>
            <a:endParaRPr lang="en-US" altLang="en-US"/>
          </a:p>
        </p:txBody>
      </p:sp>
    </p:spTree>
    <p:extLst>
      <p:ext uri="{BB962C8B-B14F-4D97-AF65-F5344CB8AC3E}">
        <p14:creationId xmlns:p14="http://schemas.microsoft.com/office/powerpoint/2010/main" val="948731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28981D79-DF39-4214-987D-90FCD8FC6113}" type="slidenum">
              <a:rPr lang="en-US" altLang="en-US"/>
              <a:pPr>
                <a:defRPr/>
              </a:pPr>
              <a:t>‹#›</a:t>
            </a:fld>
            <a:endParaRPr lang="en-US" altLang="en-US"/>
          </a:p>
        </p:txBody>
      </p:sp>
    </p:spTree>
    <p:extLst>
      <p:ext uri="{BB962C8B-B14F-4D97-AF65-F5344CB8AC3E}">
        <p14:creationId xmlns:p14="http://schemas.microsoft.com/office/powerpoint/2010/main" val="2216851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9CC490C7-5AEE-4CED-B4CE-7FF6F1301C27}" type="slidenum">
              <a:rPr lang="en-US" altLang="en-US"/>
              <a:pPr>
                <a:defRPr/>
              </a:pPr>
              <a:t>‹#›</a:t>
            </a:fld>
            <a:endParaRPr lang="en-US" altLang="en-US"/>
          </a:p>
        </p:txBody>
      </p:sp>
    </p:spTree>
    <p:extLst>
      <p:ext uri="{BB962C8B-B14F-4D97-AF65-F5344CB8AC3E}">
        <p14:creationId xmlns:p14="http://schemas.microsoft.com/office/powerpoint/2010/main" val="4243216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815" y="1311729"/>
            <a:ext cx="16846550" cy="5576208"/>
          </a:xfrm>
        </p:spPr>
        <p:txBody>
          <a:bodyPr anchor="b"/>
          <a:lstStyle>
            <a:lvl1pPr algn="l">
              <a:defRPr sz="3111" b="1"/>
            </a:lvl1pPr>
          </a:lstStyle>
          <a:p>
            <a:r>
              <a:rPr lang="en-US"/>
              <a:t>Click to edit Master title style</a:t>
            </a:r>
          </a:p>
        </p:txBody>
      </p:sp>
      <p:sp>
        <p:nvSpPr>
          <p:cNvPr id="3" name="Content Placeholder 2"/>
          <p:cNvSpPr>
            <a:spLocks noGrp="1"/>
          </p:cNvSpPr>
          <p:nvPr>
            <p:ph idx="1"/>
          </p:nvPr>
        </p:nvSpPr>
        <p:spPr>
          <a:xfrm>
            <a:off x="20019787" y="1311729"/>
            <a:ext cx="28625800" cy="28093308"/>
          </a:xfrm>
        </p:spPr>
        <p:txBody>
          <a:bodyPr/>
          <a:lstStyle>
            <a:lvl1pPr>
              <a:defRPr sz="4978"/>
            </a:lvl1pPr>
            <a:lvl2pPr>
              <a:defRPr sz="4356"/>
            </a:lvl2pPr>
            <a:lvl3pPr>
              <a:defRPr sz="3733"/>
            </a:lvl3pPr>
            <a:lvl4pPr>
              <a:defRPr sz="3111"/>
            </a:lvl4pPr>
            <a:lvl5pPr>
              <a:defRPr sz="3111"/>
            </a:lvl5pPr>
            <a:lvl6pPr>
              <a:defRPr sz="3111"/>
            </a:lvl6pPr>
            <a:lvl7pPr>
              <a:defRPr sz="3111"/>
            </a:lvl7pPr>
            <a:lvl8pPr>
              <a:defRPr sz="3111"/>
            </a:lvl8pPr>
            <a:lvl9pPr>
              <a:defRPr sz="311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815" y="6887937"/>
            <a:ext cx="16846550" cy="22517100"/>
          </a:xfrm>
        </p:spPr>
        <p:txBody>
          <a:bodyPr/>
          <a:lstStyle>
            <a:lvl1pPr marL="0" indent="0">
              <a:buNone/>
              <a:defRPr sz="2178"/>
            </a:lvl1pPr>
            <a:lvl2pPr marL="711220" indent="0">
              <a:buNone/>
              <a:defRPr sz="1867"/>
            </a:lvl2pPr>
            <a:lvl3pPr marL="1422441" indent="0">
              <a:buNone/>
              <a:defRPr sz="1556"/>
            </a:lvl3pPr>
            <a:lvl4pPr marL="2133661" indent="0">
              <a:buNone/>
              <a:defRPr sz="1400"/>
            </a:lvl4pPr>
            <a:lvl5pPr marL="2844881" indent="0">
              <a:buNone/>
              <a:defRPr sz="1400"/>
            </a:lvl5pPr>
            <a:lvl6pPr marL="3556102" indent="0">
              <a:buNone/>
              <a:defRPr sz="1400"/>
            </a:lvl6pPr>
            <a:lvl7pPr marL="4267322" indent="0">
              <a:buNone/>
              <a:defRPr sz="1400"/>
            </a:lvl7pPr>
            <a:lvl8pPr marL="4978542" indent="0">
              <a:buNone/>
              <a:defRPr sz="1400"/>
            </a:lvl8pPr>
            <a:lvl9pPr marL="5689763" indent="0">
              <a:buNone/>
              <a:defRPr sz="1400"/>
            </a:lvl9pPr>
          </a:lstStyle>
          <a:p>
            <a:pPr lvl="0"/>
            <a:r>
              <a:rPr lang="en-US"/>
              <a:t>Click to edit Master text styles</a:t>
            </a:r>
          </a:p>
        </p:txBody>
      </p:sp>
      <p:sp>
        <p:nvSpPr>
          <p:cNvPr id="5"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5B22C4E8-DF9F-42B7-B4FC-345577A4DDF6}" type="slidenum">
              <a:rPr lang="en-US" altLang="en-US"/>
              <a:pPr>
                <a:defRPr/>
              </a:pPr>
              <a:t>‹#›</a:t>
            </a:fld>
            <a:endParaRPr lang="en-US" altLang="en-US"/>
          </a:p>
        </p:txBody>
      </p:sp>
    </p:spTree>
    <p:extLst>
      <p:ext uri="{BB962C8B-B14F-4D97-AF65-F5344CB8AC3E}">
        <p14:creationId xmlns:p14="http://schemas.microsoft.com/office/powerpoint/2010/main" val="2518197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5823" y="23042336"/>
            <a:ext cx="30724828" cy="2721429"/>
          </a:xfrm>
        </p:spPr>
        <p:txBody>
          <a:bodyPr anchor="b"/>
          <a:lstStyle>
            <a:lvl1pPr algn="l">
              <a:defRPr sz="3111" b="1"/>
            </a:lvl1pPr>
          </a:lstStyle>
          <a:p>
            <a:r>
              <a:rPr lang="en-US"/>
              <a:t>Click to edit Master title style</a:t>
            </a:r>
          </a:p>
        </p:txBody>
      </p:sp>
      <p:sp>
        <p:nvSpPr>
          <p:cNvPr id="3" name="Picture Placeholder 2"/>
          <p:cNvSpPr>
            <a:spLocks noGrp="1"/>
          </p:cNvSpPr>
          <p:nvPr>
            <p:ph type="pic" idx="1"/>
          </p:nvPr>
        </p:nvSpPr>
        <p:spPr>
          <a:xfrm>
            <a:off x="10035823" y="2941866"/>
            <a:ext cx="30724828" cy="19749406"/>
          </a:xfrm>
        </p:spPr>
        <p:txBody>
          <a:bodyPr/>
          <a:lstStyle>
            <a:lvl1pPr marL="0" indent="0">
              <a:buNone/>
              <a:defRPr sz="4978"/>
            </a:lvl1pPr>
            <a:lvl2pPr marL="711220" indent="0">
              <a:buNone/>
              <a:defRPr sz="4356"/>
            </a:lvl2pPr>
            <a:lvl3pPr marL="1422441" indent="0">
              <a:buNone/>
              <a:defRPr sz="3733"/>
            </a:lvl3pPr>
            <a:lvl4pPr marL="2133661" indent="0">
              <a:buNone/>
              <a:defRPr sz="3111"/>
            </a:lvl4pPr>
            <a:lvl5pPr marL="2844881" indent="0">
              <a:buNone/>
              <a:defRPr sz="3111"/>
            </a:lvl5pPr>
            <a:lvl6pPr marL="3556102" indent="0">
              <a:buNone/>
              <a:defRPr sz="3111"/>
            </a:lvl6pPr>
            <a:lvl7pPr marL="4267322" indent="0">
              <a:buNone/>
              <a:defRPr sz="3111"/>
            </a:lvl7pPr>
            <a:lvl8pPr marL="4978542" indent="0">
              <a:buNone/>
              <a:defRPr sz="3111"/>
            </a:lvl8pPr>
            <a:lvl9pPr marL="5689763" indent="0">
              <a:buNone/>
              <a:defRPr sz="3111"/>
            </a:lvl9pPr>
          </a:lstStyle>
          <a:p>
            <a:pPr lvl="0"/>
            <a:endParaRPr lang="en-US" noProof="0"/>
          </a:p>
        </p:txBody>
      </p:sp>
      <p:sp>
        <p:nvSpPr>
          <p:cNvPr id="4" name="Text Placeholder 3"/>
          <p:cNvSpPr>
            <a:spLocks noGrp="1"/>
          </p:cNvSpPr>
          <p:nvPr>
            <p:ph type="body" sz="half" idx="2"/>
          </p:nvPr>
        </p:nvSpPr>
        <p:spPr>
          <a:xfrm>
            <a:off x="10035823" y="25763765"/>
            <a:ext cx="30724828" cy="3861706"/>
          </a:xfrm>
        </p:spPr>
        <p:txBody>
          <a:bodyPr/>
          <a:lstStyle>
            <a:lvl1pPr marL="0" indent="0">
              <a:buNone/>
              <a:defRPr sz="2178"/>
            </a:lvl1pPr>
            <a:lvl2pPr marL="711220" indent="0">
              <a:buNone/>
              <a:defRPr sz="1867"/>
            </a:lvl2pPr>
            <a:lvl3pPr marL="1422441" indent="0">
              <a:buNone/>
              <a:defRPr sz="1556"/>
            </a:lvl3pPr>
            <a:lvl4pPr marL="2133661" indent="0">
              <a:buNone/>
              <a:defRPr sz="1400"/>
            </a:lvl4pPr>
            <a:lvl5pPr marL="2844881" indent="0">
              <a:buNone/>
              <a:defRPr sz="1400"/>
            </a:lvl5pPr>
            <a:lvl6pPr marL="3556102" indent="0">
              <a:buNone/>
              <a:defRPr sz="1400"/>
            </a:lvl6pPr>
            <a:lvl7pPr marL="4267322" indent="0">
              <a:buNone/>
              <a:defRPr sz="1400"/>
            </a:lvl7pPr>
            <a:lvl8pPr marL="4978542" indent="0">
              <a:buNone/>
              <a:defRPr sz="1400"/>
            </a:lvl8pPr>
            <a:lvl9pPr marL="5689763" indent="0">
              <a:buNone/>
              <a:defRPr sz="1400"/>
            </a:lvl9pPr>
          </a:lstStyle>
          <a:p>
            <a:pPr lvl="0"/>
            <a:r>
              <a:rPr lang="en-US"/>
              <a:t>Click to edit Master text styles</a:t>
            </a:r>
          </a:p>
        </p:txBody>
      </p:sp>
      <p:sp>
        <p:nvSpPr>
          <p:cNvPr id="5"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1BB3D7CC-320A-4DD5-A573-40B2FE798B90}" type="slidenum">
              <a:rPr lang="en-US" altLang="en-US"/>
              <a:pPr>
                <a:defRPr/>
              </a:pPr>
              <a:t>‹#›</a:t>
            </a:fld>
            <a:endParaRPr lang="en-US" altLang="en-US"/>
          </a:p>
        </p:txBody>
      </p:sp>
    </p:spTree>
    <p:extLst>
      <p:ext uri="{BB962C8B-B14F-4D97-AF65-F5344CB8AC3E}">
        <p14:creationId xmlns:p14="http://schemas.microsoft.com/office/powerpoint/2010/main" val="1796798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41750" y="2925763"/>
            <a:ext cx="43524488"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0802" tIns="125401" rIns="250802" bIns="125401"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3841750" y="9510713"/>
            <a:ext cx="43524488" cy="1975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0802" tIns="125401" rIns="250802" bIns="12540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316" name="Rectangle 4">
            <a:extLst>
              <a:ext uri="{FF2B5EF4-FFF2-40B4-BE49-F238E27FC236}">
                <a16:creationId xmlns:a16="http://schemas.microsoft.com/office/drawing/2014/main" id="{0BA9C50E-4780-9F4B-8BB5-E04B5A14CE58}"/>
              </a:ext>
            </a:extLst>
          </p:cNvPr>
          <p:cNvSpPr>
            <a:spLocks noGrp="1" noChangeArrowheads="1"/>
          </p:cNvSpPr>
          <p:nvPr>
            <p:ph type="dt" sz="half" idx="2"/>
          </p:nvPr>
        </p:nvSpPr>
        <p:spPr bwMode="auto">
          <a:xfrm>
            <a:off x="3841750" y="29992638"/>
            <a:ext cx="10668000" cy="2193925"/>
          </a:xfrm>
          <a:prstGeom prst="rect">
            <a:avLst/>
          </a:prstGeom>
          <a:noFill/>
          <a:ln w="9525">
            <a:noFill/>
            <a:miter lim="800000"/>
            <a:headEnd/>
            <a:tailEnd/>
          </a:ln>
          <a:effectLst/>
        </p:spPr>
        <p:txBody>
          <a:bodyPr vert="horz" wrap="square" lIns="250802" tIns="125401" rIns="250802" bIns="125401" numCol="1" anchor="t" anchorCtr="0" compatLnSpc="1">
            <a:prstTxWarp prst="textNoShape">
              <a:avLst/>
            </a:prstTxWarp>
          </a:bodyPr>
          <a:lstStyle>
            <a:lvl1pPr defTabSz="3901834" eaLnBrk="1" hangingPunct="1">
              <a:defRPr sz="5911"/>
            </a:lvl1pPr>
          </a:lstStyle>
          <a:p>
            <a:pPr>
              <a:defRPr/>
            </a:pPr>
            <a:endParaRPr lang="en-US" altLang="en-US"/>
          </a:p>
        </p:txBody>
      </p:sp>
      <p:sp>
        <p:nvSpPr>
          <p:cNvPr id="13317" name="Rectangle 5">
            <a:extLst>
              <a:ext uri="{FF2B5EF4-FFF2-40B4-BE49-F238E27FC236}">
                <a16:creationId xmlns:a16="http://schemas.microsoft.com/office/drawing/2014/main" id="{2B20AB7F-132B-2D47-9F39-2FFEE94B8582}"/>
              </a:ext>
            </a:extLst>
          </p:cNvPr>
          <p:cNvSpPr>
            <a:spLocks noGrp="1" noChangeArrowheads="1"/>
          </p:cNvSpPr>
          <p:nvPr>
            <p:ph type="ftr" sz="quarter" idx="3"/>
          </p:nvPr>
        </p:nvSpPr>
        <p:spPr bwMode="auto">
          <a:xfrm>
            <a:off x="17495838" y="29992638"/>
            <a:ext cx="16216312" cy="2193925"/>
          </a:xfrm>
          <a:prstGeom prst="rect">
            <a:avLst/>
          </a:prstGeom>
          <a:noFill/>
          <a:ln w="9525">
            <a:noFill/>
            <a:miter lim="800000"/>
            <a:headEnd/>
            <a:tailEnd/>
          </a:ln>
          <a:effectLst/>
        </p:spPr>
        <p:txBody>
          <a:bodyPr vert="horz" wrap="square" lIns="250802" tIns="125401" rIns="250802" bIns="125401" numCol="1" anchor="t" anchorCtr="0" compatLnSpc="1">
            <a:prstTxWarp prst="textNoShape">
              <a:avLst/>
            </a:prstTxWarp>
          </a:bodyPr>
          <a:lstStyle>
            <a:lvl1pPr algn="ctr" defTabSz="3901834" eaLnBrk="1" hangingPunct="1">
              <a:defRPr sz="5911"/>
            </a:lvl1pPr>
          </a:lstStyle>
          <a:p>
            <a:pPr>
              <a:defRPr/>
            </a:pPr>
            <a:endParaRPr lang="en-US" altLang="en-US"/>
          </a:p>
        </p:txBody>
      </p:sp>
      <p:sp>
        <p:nvSpPr>
          <p:cNvPr id="13318" name="Rectangle 6">
            <a:extLst>
              <a:ext uri="{FF2B5EF4-FFF2-40B4-BE49-F238E27FC236}">
                <a16:creationId xmlns:a16="http://schemas.microsoft.com/office/drawing/2014/main" id="{15D6A7F7-D091-1C45-9B0A-8078D1845ED0}"/>
              </a:ext>
            </a:extLst>
          </p:cNvPr>
          <p:cNvSpPr>
            <a:spLocks noGrp="1" noChangeArrowheads="1"/>
          </p:cNvSpPr>
          <p:nvPr>
            <p:ph type="sldNum" sz="quarter" idx="4"/>
          </p:nvPr>
        </p:nvSpPr>
        <p:spPr bwMode="auto">
          <a:xfrm>
            <a:off x="36698238" y="29992638"/>
            <a:ext cx="10668000" cy="2193925"/>
          </a:xfrm>
          <a:prstGeom prst="rect">
            <a:avLst/>
          </a:prstGeom>
          <a:noFill/>
          <a:ln w="9525">
            <a:noFill/>
            <a:miter lim="800000"/>
            <a:headEnd/>
            <a:tailEnd/>
          </a:ln>
          <a:effectLst/>
        </p:spPr>
        <p:txBody>
          <a:bodyPr vert="horz" wrap="square" lIns="250802" tIns="125401" rIns="250802" bIns="125401" numCol="1" anchor="t" anchorCtr="0" compatLnSpc="1">
            <a:prstTxWarp prst="textNoShape">
              <a:avLst/>
            </a:prstTxWarp>
          </a:bodyPr>
          <a:lstStyle>
            <a:lvl1pPr algn="r" defTabSz="3901834" eaLnBrk="1" hangingPunct="1">
              <a:defRPr sz="5911"/>
            </a:lvl1pPr>
          </a:lstStyle>
          <a:p>
            <a:pPr>
              <a:defRPr/>
            </a:pPr>
            <a:fld id="{6A4EF965-0E43-4C32-AFEB-07C3E2CF262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3900488" rtl="0" eaLnBrk="0" fontAlgn="base" hangingPunct="0">
        <a:spcBef>
          <a:spcPct val="0"/>
        </a:spcBef>
        <a:spcAft>
          <a:spcPct val="0"/>
        </a:spcAft>
        <a:defRPr sz="18800">
          <a:solidFill>
            <a:schemeClr val="tx2"/>
          </a:solidFill>
          <a:latin typeface="+mj-lt"/>
          <a:ea typeface="+mj-ea"/>
          <a:cs typeface="+mj-cs"/>
        </a:defRPr>
      </a:lvl1pPr>
      <a:lvl2pPr algn="ctr" defTabSz="3900488" rtl="0" eaLnBrk="0" fontAlgn="base" hangingPunct="0">
        <a:spcBef>
          <a:spcPct val="0"/>
        </a:spcBef>
        <a:spcAft>
          <a:spcPct val="0"/>
        </a:spcAft>
        <a:defRPr sz="18800">
          <a:solidFill>
            <a:schemeClr val="tx2"/>
          </a:solidFill>
          <a:latin typeface="Times New Roman" pitchFamily="18" charset="0"/>
        </a:defRPr>
      </a:lvl2pPr>
      <a:lvl3pPr algn="ctr" defTabSz="3900488" rtl="0" eaLnBrk="0" fontAlgn="base" hangingPunct="0">
        <a:spcBef>
          <a:spcPct val="0"/>
        </a:spcBef>
        <a:spcAft>
          <a:spcPct val="0"/>
        </a:spcAft>
        <a:defRPr sz="18800">
          <a:solidFill>
            <a:schemeClr val="tx2"/>
          </a:solidFill>
          <a:latin typeface="Times New Roman" pitchFamily="18" charset="0"/>
        </a:defRPr>
      </a:lvl3pPr>
      <a:lvl4pPr algn="ctr" defTabSz="3900488" rtl="0" eaLnBrk="0" fontAlgn="base" hangingPunct="0">
        <a:spcBef>
          <a:spcPct val="0"/>
        </a:spcBef>
        <a:spcAft>
          <a:spcPct val="0"/>
        </a:spcAft>
        <a:defRPr sz="18800">
          <a:solidFill>
            <a:schemeClr val="tx2"/>
          </a:solidFill>
          <a:latin typeface="Times New Roman" pitchFamily="18" charset="0"/>
        </a:defRPr>
      </a:lvl4pPr>
      <a:lvl5pPr algn="ctr" defTabSz="3900488" rtl="0" eaLnBrk="0" fontAlgn="base" hangingPunct="0">
        <a:spcBef>
          <a:spcPct val="0"/>
        </a:spcBef>
        <a:spcAft>
          <a:spcPct val="0"/>
        </a:spcAft>
        <a:defRPr sz="18800">
          <a:solidFill>
            <a:schemeClr val="tx2"/>
          </a:solidFill>
          <a:latin typeface="Times New Roman" pitchFamily="18" charset="0"/>
        </a:defRPr>
      </a:lvl5pPr>
      <a:lvl6pPr marL="711220" algn="ctr" defTabSz="3901834" rtl="0" fontAlgn="base">
        <a:spcBef>
          <a:spcPct val="0"/>
        </a:spcBef>
        <a:spcAft>
          <a:spcPct val="0"/>
        </a:spcAft>
        <a:defRPr sz="18823">
          <a:solidFill>
            <a:schemeClr val="tx2"/>
          </a:solidFill>
          <a:latin typeface="Times New Roman" pitchFamily="18" charset="0"/>
        </a:defRPr>
      </a:lvl6pPr>
      <a:lvl7pPr marL="1422441" algn="ctr" defTabSz="3901834" rtl="0" fontAlgn="base">
        <a:spcBef>
          <a:spcPct val="0"/>
        </a:spcBef>
        <a:spcAft>
          <a:spcPct val="0"/>
        </a:spcAft>
        <a:defRPr sz="18823">
          <a:solidFill>
            <a:schemeClr val="tx2"/>
          </a:solidFill>
          <a:latin typeface="Times New Roman" pitchFamily="18" charset="0"/>
        </a:defRPr>
      </a:lvl7pPr>
      <a:lvl8pPr marL="2133661" algn="ctr" defTabSz="3901834" rtl="0" fontAlgn="base">
        <a:spcBef>
          <a:spcPct val="0"/>
        </a:spcBef>
        <a:spcAft>
          <a:spcPct val="0"/>
        </a:spcAft>
        <a:defRPr sz="18823">
          <a:solidFill>
            <a:schemeClr val="tx2"/>
          </a:solidFill>
          <a:latin typeface="Times New Roman" pitchFamily="18" charset="0"/>
        </a:defRPr>
      </a:lvl8pPr>
      <a:lvl9pPr marL="2844881" algn="ctr" defTabSz="3901834" rtl="0" fontAlgn="base">
        <a:spcBef>
          <a:spcPct val="0"/>
        </a:spcBef>
        <a:spcAft>
          <a:spcPct val="0"/>
        </a:spcAft>
        <a:defRPr sz="18823">
          <a:solidFill>
            <a:schemeClr val="tx2"/>
          </a:solidFill>
          <a:latin typeface="Times New Roman" pitchFamily="18" charset="0"/>
        </a:defRPr>
      </a:lvl9pPr>
    </p:titleStyle>
    <p:bodyStyle>
      <a:lvl1pPr marL="1460500" indent="-1460500" algn="l" defTabSz="3900488" rtl="0" eaLnBrk="0" fontAlgn="base" hangingPunct="0">
        <a:spcBef>
          <a:spcPct val="20000"/>
        </a:spcBef>
        <a:spcAft>
          <a:spcPct val="0"/>
        </a:spcAft>
        <a:buChar char="•"/>
        <a:defRPr sz="13600">
          <a:solidFill>
            <a:schemeClr val="tx1"/>
          </a:solidFill>
          <a:latin typeface="+mn-lt"/>
          <a:ea typeface="+mn-ea"/>
          <a:cs typeface="+mn-cs"/>
        </a:defRPr>
      </a:lvl1pPr>
      <a:lvl2pPr marL="3170238" indent="-1219200" algn="l" defTabSz="3900488" rtl="0" eaLnBrk="0" fontAlgn="base" hangingPunct="0">
        <a:spcBef>
          <a:spcPct val="20000"/>
        </a:spcBef>
        <a:spcAft>
          <a:spcPct val="0"/>
        </a:spcAft>
        <a:buChar char="–"/>
        <a:defRPr sz="11900">
          <a:solidFill>
            <a:schemeClr val="tx1"/>
          </a:solidFill>
          <a:latin typeface="+mn-lt"/>
        </a:defRPr>
      </a:lvl2pPr>
      <a:lvl3pPr marL="4876800" indent="-974725" algn="l" defTabSz="3900488" rtl="0" eaLnBrk="0" fontAlgn="base" hangingPunct="0">
        <a:spcBef>
          <a:spcPct val="20000"/>
        </a:spcBef>
        <a:spcAft>
          <a:spcPct val="0"/>
        </a:spcAft>
        <a:buChar char="•"/>
        <a:defRPr sz="10200">
          <a:solidFill>
            <a:schemeClr val="tx1"/>
          </a:solidFill>
          <a:latin typeface="+mn-lt"/>
        </a:defRPr>
      </a:lvl3pPr>
      <a:lvl4pPr marL="6827838" indent="-974725" algn="l" defTabSz="3900488" rtl="0" eaLnBrk="0" fontAlgn="base" hangingPunct="0">
        <a:spcBef>
          <a:spcPct val="20000"/>
        </a:spcBef>
        <a:spcAft>
          <a:spcPct val="0"/>
        </a:spcAft>
        <a:buChar char="–"/>
        <a:defRPr sz="8500">
          <a:solidFill>
            <a:schemeClr val="tx1"/>
          </a:solidFill>
          <a:latin typeface="+mn-lt"/>
        </a:defRPr>
      </a:lvl4pPr>
      <a:lvl5pPr marL="8778875" indent="-974725" algn="l" defTabSz="3900488" rtl="0" eaLnBrk="0" fontAlgn="base" hangingPunct="0">
        <a:spcBef>
          <a:spcPct val="20000"/>
        </a:spcBef>
        <a:spcAft>
          <a:spcPct val="0"/>
        </a:spcAft>
        <a:buChar char="»"/>
        <a:defRPr sz="8500">
          <a:solidFill>
            <a:schemeClr val="tx1"/>
          </a:solidFill>
          <a:latin typeface="+mn-lt"/>
        </a:defRPr>
      </a:lvl5pPr>
      <a:lvl6pPr marL="9490347" indent="-975459" algn="l" defTabSz="3901834" rtl="0" fontAlgn="base">
        <a:spcBef>
          <a:spcPct val="20000"/>
        </a:spcBef>
        <a:spcAft>
          <a:spcPct val="0"/>
        </a:spcAft>
        <a:buChar char="»"/>
        <a:defRPr sz="8556">
          <a:solidFill>
            <a:schemeClr val="tx1"/>
          </a:solidFill>
          <a:latin typeface="+mn-lt"/>
        </a:defRPr>
      </a:lvl6pPr>
      <a:lvl7pPr marL="10201567" indent="-975459" algn="l" defTabSz="3901834" rtl="0" fontAlgn="base">
        <a:spcBef>
          <a:spcPct val="20000"/>
        </a:spcBef>
        <a:spcAft>
          <a:spcPct val="0"/>
        </a:spcAft>
        <a:buChar char="»"/>
        <a:defRPr sz="8556">
          <a:solidFill>
            <a:schemeClr val="tx1"/>
          </a:solidFill>
          <a:latin typeface="+mn-lt"/>
        </a:defRPr>
      </a:lvl7pPr>
      <a:lvl8pPr marL="10912788" indent="-975459" algn="l" defTabSz="3901834" rtl="0" fontAlgn="base">
        <a:spcBef>
          <a:spcPct val="20000"/>
        </a:spcBef>
        <a:spcAft>
          <a:spcPct val="0"/>
        </a:spcAft>
        <a:buChar char="»"/>
        <a:defRPr sz="8556">
          <a:solidFill>
            <a:schemeClr val="tx1"/>
          </a:solidFill>
          <a:latin typeface="+mn-lt"/>
        </a:defRPr>
      </a:lvl8pPr>
      <a:lvl9pPr marL="11624008" indent="-975459" algn="l" defTabSz="3901834" rtl="0" fontAlgn="base">
        <a:spcBef>
          <a:spcPct val="20000"/>
        </a:spcBef>
        <a:spcAft>
          <a:spcPct val="0"/>
        </a:spcAft>
        <a:buChar char="»"/>
        <a:defRPr sz="8556">
          <a:solidFill>
            <a:schemeClr val="tx1"/>
          </a:solidFill>
          <a:latin typeface="+mn-lt"/>
        </a:defRPr>
      </a:lvl9pPr>
    </p:bodyStyle>
    <p:otherStyle>
      <a:defPPr>
        <a:defRPr lang="en-US"/>
      </a:defPPr>
      <a:lvl1pPr marL="0" algn="l" defTabSz="1422441" rtl="0" eaLnBrk="1" latinLnBrk="0" hangingPunct="1">
        <a:defRPr sz="2800" kern="1200">
          <a:solidFill>
            <a:schemeClr val="tx1"/>
          </a:solidFill>
          <a:latin typeface="+mn-lt"/>
          <a:ea typeface="+mn-ea"/>
          <a:cs typeface="+mn-cs"/>
        </a:defRPr>
      </a:lvl1pPr>
      <a:lvl2pPr marL="711220" algn="l" defTabSz="1422441" rtl="0" eaLnBrk="1" latinLnBrk="0" hangingPunct="1">
        <a:defRPr sz="2800" kern="1200">
          <a:solidFill>
            <a:schemeClr val="tx1"/>
          </a:solidFill>
          <a:latin typeface="+mn-lt"/>
          <a:ea typeface="+mn-ea"/>
          <a:cs typeface="+mn-cs"/>
        </a:defRPr>
      </a:lvl2pPr>
      <a:lvl3pPr marL="1422441" algn="l" defTabSz="1422441" rtl="0" eaLnBrk="1" latinLnBrk="0" hangingPunct="1">
        <a:defRPr sz="2800" kern="1200">
          <a:solidFill>
            <a:schemeClr val="tx1"/>
          </a:solidFill>
          <a:latin typeface="+mn-lt"/>
          <a:ea typeface="+mn-ea"/>
          <a:cs typeface="+mn-cs"/>
        </a:defRPr>
      </a:lvl3pPr>
      <a:lvl4pPr marL="2133661" algn="l" defTabSz="1422441" rtl="0" eaLnBrk="1" latinLnBrk="0" hangingPunct="1">
        <a:defRPr sz="2800" kern="1200">
          <a:solidFill>
            <a:schemeClr val="tx1"/>
          </a:solidFill>
          <a:latin typeface="+mn-lt"/>
          <a:ea typeface="+mn-ea"/>
          <a:cs typeface="+mn-cs"/>
        </a:defRPr>
      </a:lvl4pPr>
      <a:lvl5pPr marL="2844881" algn="l" defTabSz="1422441" rtl="0" eaLnBrk="1" latinLnBrk="0" hangingPunct="1">
        <a:defRPr sz="2800" kern="1200">
          <a:solidFill>
            <a:schemeClr val="tx1"/>
          </a:solidFill>
          <a:latin typeface="+mn-lt"/>
          <a:ea typeface="+mn-ea"/>
          <a:cs typeface="+mn-cs"/>
        </a:defRPr>
      </a:lvl5pPr>
      <a:lvl6pPr marL="3556102" algn="l" defTabSz="1422441" rtl="0" eaLnBrk="1" latinLnBrk="0" hangingPunct="1">
        <a:defRPr sz="2800" kern="1200">
          <a:solidFill>
            <a:schemeClr val="tx1"/>
          </a:solidFill>
          <a:latin typeface="+mn-lt"/>
          <a:ea typeface="+mn-ea"/>
          <a:cs typeface="+mn-cs"/>
        </a:defRPr>
      </a:lvl6pPr>
      <a:lvl7pPr marL="4267322" algn="l" defTabSz="1422441" rtl="0" eaLnBrk="1" latinLnBrk="0" hangingPunct="1">
        <a:defRPr sz="2800" kern="1200">
          <a:solidFill>
            <a:schemeClr val="tx1"/>
          </a:solidFill>
          <a:latin typeface="+mn-lt"/>
          <a:ea typeface="+mn-ea"/>
          <a:cs typeface="+mn-cs"/>
        </a:defRPr>
      </a:lvl7pPr>
      <a:lvl8pPr marL="4978542" algn="l" defTabSz="1422441" rtl="0" eaLnBrk="1" latinLnBrk="0" hangingPunct="1">
        <a:defRPr sz="2800" kern="1200">
          <a:solidFill>
            <a:schemeClr val="tx1"/>
          </a:solidFill>
          <a:latin typeface="+mn-lt"/>
          <a:ea typeface="+mn-ea"/>
          <a:cs typeface="+mn-cs"/>
        </a:defRPr>
      </a:lvl8pPr>
      <a:lvl9pPr marL="5689763" algn="l" defTabSz="1422441"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A93EA100-06C2-4F78-B7DA-0B5CFB2C69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1206400" cy="32918400"/>
          </a:xfrm>
          <a:prstGeom prst="rect">
            <a:avLst/>
          </a:prstGeom>
        </p:spPr>
      </p:pic>
      <p:sp>
        <p:nvSpPr>
          <p:cNvPr id="4106" name="Text Box 3"/>
          <p:cNvSpPr txBox="1">
            <a:spLocks noChangeArrowheads="1"/>
          </p:cNvSpPr>
          <p:nvPr/>
        </p:nvSpPr>
        <p:spPr bwMode="auto">
          <a:xfrm>
            <a:off x="11136762" y="1412116"/>
            <a:ext cx="28932876" cy="140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algn="ctr" eaLnBrk="1" hangingPunct="1">
              <a:lnSpc>
                <a:spcPts val="9338"/>
              </a:lnSpc>
              <a:spcBef>
                <a:spcPct val="0"/>
              </a:spcBef>
              <a:buFontTx/>
              <a:buNone/>
            </a:pPr>
            <a:r>
              <a:rPr lang="en-US" altLang="en-US" sz="15000" b="1" dirty="0">
                <a:solidFill>
                  <a:schemeClr val="bg1"/>
                </a:solidFill>
                <a:latin typeface="Century Gothic" panose="020B0502020202020204" pitchFamily="34" charset="0"/>
                <a:ea typeface="Calibri" panose="020F0502020204030204" pitchFamily="34" charset="0"/>
                <a:cs typeface="Calibri" panose="020F0502020204030204" pitchFamily="34" charset="0"/>
              </a:rPr>
              <a:t>&lt;Hospital Name&gt; </a:t>
            </a:r>
          </a:p>
        </p:txBody>
      </p:sp>
      <p:sp>
        <p:nvSpPr>
          <p:cNvPr id="4113" name="TextBox 85"/>
          <p:cNvSpPr txBox="1">
            <a:spLocks noChangeArrowheads="1"/>
          </p:cNvSpPr>
          <p:nvPr/>
        </p:nvSpPr>
        <p:spPr bwMode="auto">
          <a:xfrm>
            <a:off x="587375" y="5460137"/>
            <a:ext cx="15965160" cy="4154984"/>
          </a:xfrm>
          <a:prstGeom prst="rect">
            <a:avLst/>
          </a:prstGeom>
          <a:noFill/>
          <a:ln>
            <a:noFill/>
          </a:ln>
        </p:spPr>
        <p:txBody>
          <a:bodyPr wrap="square">
            <a:spAutoFit/>
          </a:bodyPr>
          <a:lstStyle>
            <a:lvl1pPr marL="457200" indent="-457200">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marL="0" indent="0" eaLnBrk="1" hangingPunct="1">
              <a:spcBef>
                <a:spcPct val="0"/>
              </a:spcBef>
              <a:buNone/>
            </a:pPr>
            <a:r>
              <a:rPr lang="en-US" altLang="en-US" sz="6600" dirty="0">
                <a:latin typeface="Calibri" panose="020F0502020204030204" pitchFamily="34" charset="0"/>
                <a:ea typeface="Calibri" panose="020F0502020204030204" pitchFamily="34" charset="0"/>
                <a:cs typeface="Calibri" panose="020F0502020204030204" pitchFamily="34" charset="0"/>
              </a:rPr>
              <a:t>Fill in QI Team &amp; Roles Here</a:t>
            </a:r>
          </a:p>
          <a:p>
            <a:pPr eaLnBrk="1" hangingPunct="1">
              <a:spcBef>
                <a:spcPct val="0"/>
              </a:spcBef>
            </a:pPr>
            <a:endParaRPr lang="en-US" altLang="en-US" sz="6600" dirty="0">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6600" dirty="0">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6600" dirty="0">
              <a:latin typeface="Calibri" panose="020F0502020204030204" pitchFamily="34" charset="0"/>
              <a:ea typeface="Calibri" panose="020F0502020204030204" pitchFamily="34" charset="0"/>
              <a:cs typeface="Calibri" panose="020F0502020204030204" pitchFamily="34" charset="0"/>
            </a:endParaRPr>
          </a:p>
        </p:txBody>
      </p:sp>
      <p:sp>
        <p:nvSpPr>
          <p:cNvPr id="4116" name="Picture 91"/>
          <p:cNvSpPr>
            <a:spLocks noChangeAspect="1"/>
          </p:cNvSpPr>
          <p:nvPr/>
        </p:nvSpPr>
        <p:spPr bwMode="auto">
          <a:xfrm>
            <a:off x="587375" y="33199388"/>
            <a:ext cx="72993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alibri" panose="020F0502020204030204" pitchFamily="34" charset="0"/>
            </a:endParaRPr>
          </a:p>
        </p:txBody>
      </p:sp>
      <p:sp>
        <p:nvSpPr>
          <p:cNvPr id="33" name="Text Box 3"/>
          <p:cNvSpPr txBox="1">
            <a:spLocks noChangeArrowheads="1"/>
          </p:cNvSpPr>
          <p:nvPr/>
        </p:nvSpPr>
        <p:spPr bwMode="auto">
          <a:xfrm>
            <a:off x="1579884" y="1134646"/>
            <a:ext cx="861567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algn="ctr" eaLnBrk="1" hangingPunct="1">
              <a:spcBef>
                <a:spcPct val="0"/>
              </a:spcBef>
              <a:buFontTx/>
              <a:buNone/>
            </a:pPr>
            <a:r>
              <a:rPr lang="en-US" altLang="en-US" sz="7000" b="1" dirty="0">
                <a:solidFill>
                  <a:schemeClr val="bg1"/>
                </a:solidFill>
                <a:latin typeface="Century Gothic" panose="020B0502020202020204" pitchFamily="34" charset="0"/>
                <a:ea typeface="Calibri" panose="020F0502020204030204" pitchFamily="34" charset="0"/>
                <a:cs typeface="Calibri" panose="020F0502020204030204" pitchFamily="34" charset="0"/>
              </a:rPr>
              <a:t>&lt;Hospital Logo&gt;</a:t>
            </a:r>
          </a:p>
        </p:txBody>
      </p:sp>
      <p:sp>
        <p:nvSpPr>
          <p:cNvPr id="38" name="TextBox 85"/>
          <p:cNvSpPr txBox="1">
            <a:spLocks noChangeArrowheads="1"/>
          </p:cNvSpPr>
          <p:nvPr/>
        </p:nvSpPr>
        <p:spPr bwMode="auto">
          <a:xfrm>
            <a:off x="3348444" y="12142455"/>
            <a:ext cx="11697960" cy="1107996"/>
          </a:xfrm>
          <a:prstGeom prst="rect">
            <a:avLst/>
          </a:prstGeom>
          <a:noFill/>
          <a:ln>
            <a:noFill/>
          </a:ln>
        </p:spPr>
        <p:txBody>
          <a:bodyPr wrap="square">
            <a:spAutoFit/>
          </a:bodyPr>
          <a:lstStyle>
            <a:lvl1pPr marL="457200" indent="-457200">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marL="0" indent="0" eaLnBrk="1" hangingPunct="1">
              <a:spcBef>
                <a:spcPct val="0"/>
              </a:spcBef>
              <a:buNone/>
            </a:pPr>
            <a:r>
              <a:rPr lang="en-US" altLang="en-US" sz="6600" dirty="0">
                <a:latin typeface="Calibri" panose="020F0502020204030204" pitchFamily="34" charset="0"/>
                <a:ea typeface="Calibri" panose="020F0502020204030204" pitchFamily="34" charset="0"/>
                <a:cs typeface="Calibri" panose="020F0502020204030204" pitchFamily="34" charset="0"/>
              </a:rPr>
              <a:t>&lt;Picture of QI Team, Hospital&gt;</a:t>
            </a:r>
          </a:p>
        </p:txBody>
      </p:sp>
      <p:sp>
        <p:nvSpPr>
          <p:cNvPr id="57" name="TextBox 85"/>
          <p:cNvSpPr txBox="1">
            <a:spLocks noChangeArrowheads="1"/>
          </p:cNvSpPr>
          <p:nvPr/>
        </p:nvSpPr>
        <p:spPr bwMode="auto">
          <a:xfrm>
            <a:off x="956789" y="17560837"/>
            <a:ext cx="15406849" cy="5170646"/>
          </a:xfrm>
          <a:prstGeom prst="rect">
            <a:avLst/>
          </a:prstGeom>
          <a:noFill/>
          <a:ln>
            <a:noFill/>
          </a:ln>
        </p:spPr>
        <p:txBody>
          <a:bodyPr wrap="square">
            <a:spAutoFit/>
          </a:bodyPr>
          <a:lstStyle>
            <a:lvl1pPr marL="457200" indent="-457200">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marL="0" indent="0" eaLnBrk="1" hangingPunct="1">
              <a:spcBef>
                <a:spcPct val="0"/>
              </a:spcBef>
              <a:buNone/>
            </a:pPr>
            <a:r>
              <a:rPr lang="en-US" altLang="en-US" sz="6600" dirty="0">
                <a:latin typeface="Calibri" panose="020F0502020204030204" pitchFamily="34" charset="0"/>
                <a:ea typeface="Calibri" panose="020F0502020204030204" pitchFamily="34" charset="0"/>
                <a:cs typeface="Calibri" panose="020F0502020204030204" pitchFamily="34" charset="0"/>
              </a:rPr>
              <a:t>Breastfeeding</a:t>
            </a:r>
          </a:p>
          <a:p>
            <a:pPr marL="0" indent="0" eaLnBrk="1" hangingPunct="1">
              <a:spcBef>
                <a:spcPct val="0"/>
              </a:spcBef>
              <a:buNone/>
            </a:pPr>
            <a:endParaRPr lang="en-US" altLang="en-US" sz="6600" dirty="0">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6600" dirty="0">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6600" dirty="0">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6600" dirty="0">
              <a:latin typeface="Calibri" panose="020F0502020204030204" pitchFamily="34" charset="0"/>
              <a:ea typeface="Calibri" panose="020F0502020204030204" pitchFamily="34" charset="0"/>
              <a:cs typeface="Calibri" panose="020F0502020204030204" pitchFamily="34" charset="0"/>
            </a:endParaRPr>
          </a:p>
        </p:txBody>
      </p:sp>
      <p:sp>
        <p:nvSpPr>
          <p:cNvPr id="43" name="TextBox 85"/>
          <p:cNvSpPr txBox="1">
            <a:spLocks noChangeArrowheads="1"/>
          </p:cNvSpPr>
          <p:nvPr/>
        </p:nvSpPr>
        <p:spPr bwMode="auto">
          <a:xfrm>
            <a:off x="18166247" y="6014135"/>
            <a:ext cx="15311973" cy="5170646"/>
          </a:xfrm>
          <a:prstGeom prst="rect">
            <a:avLst/>
          </a:prstGeom>
          <a:noFill/>
          <a:ln>
            <a:noFill/>
          </a:ln>
        </p:spPr>
        <p:txBody>
          <a:bodyPr wrap="square">
            <a:spAutoFit/>
          </a:bodyPr>
          <a:lstStyle>
            <a:lvl1pPr marL="457200" indent="-457200">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marL="0" indent="0" eaLnBrk="1" hangingPunct="1">
              <a:spcBef>
                <a:spcPct val="0"/>
              </a:spcBef>
              <a:buNone/>
            </a:pPr>
            <a:r>
              <a:rPr lang="en-US" altLang="en-US" sz="6600" dirty="0">
                <a:latin typeface="Calibri" panose="020F0502020204030204" pitchFamily="34" charset="0"/>
                <a:ea typeface="Calibri" panose="020F0502020204030204" pitchFamily="34" charset="0"/>
                <a:cs typeface="Calibri" panose="020F0502020204030204" pitchFamily="34" charset="0"/>
              </a:rPr>
              <a:t>NAS Assessment Tools</a:t>
            </a:r>
          </a:p>
          <a:p>
            <a:pPr marL="0" indent="0" eaLnBrk="1" hangingPunct="1">
              <a:spcBef>
                <a:spcPct val="0"/>
              </a:spcBef>
              <a:buNone/>
            </a:pPr>
            <a:endParaRPr lang="en-US" altLang="en-US" sz="6600" dirty="0">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6600" dirty="0">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6600" dirty="0">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6600" dirty="0">
              <a:latin typeface="Calibri" panose="020F0502020204030204" pitchFamily="34" charset="0"/>
              <a:ea typeface="Calibri" panose="020F0502020204030204" pitchFamily="34" charset="0"/>
              <a:cs typeface="Calibri" panose="020F0502020204030204" pitchFamily="34" charset="0"/>
            </a:endParaRPr>
          </a:p>
        </p:txBody>
      </p:sp>
      <p:sp>
        <p:nvSpPr>
          <p:cNvPr id="23" name="TextBox 85">
            <a:extLst>
              <a:ext uri="{FF2B5EF4-FFF2-40B4-BE49-F238E27FC236}">
                <a16:creationId xmlns:a16="http://schemas.microsoft.com/office/drawing/2014/main" id="{175C2BA0-494D-4686-B785-0A238EE99E69}"/>
              </a:ext>
            </a:extLst>
          </p:cNvPr>
          <p:cNvSpPr txBox="1">
            <a:spLocks noChangeArrowheads="1"/>
          </p:cNvSpPr>
          <p:nvPr/>
        </p:nvSpPr>
        <p:spPr bwMode="auto">
          <a:xfrm>
            <a:off x="18166247" y="11491440"/>
            <a:ext cx="15311973" cy="5170646"/>
          </a:xfrm>
          <a:prstGeom prst="rect">
            <a:avLst/>
          </a:prstGeom>
          <a:noFill/>
          <a:ln>
            <a:noFill/>
          </a:ln>
        </p:spPr>
        <p:txBody>
          <a:bodyPr wrap="square">
            <a:spAutoFit/>
          </a:bodyPr>
          <a:lstStyle>
            <a:lvl1pPr marL="457200" indent="-457200">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marL="0" indent="0" eaLnBrk="1" hangingPunct="1">
              <a:spcBef>
                <a:spcPct val="0"/>
              </a:spcBef>
              <a:buNone/>
            </a:pPr>
            <a:r>
              <a:rPr lang="en-US" altLang="en-US" sz="6600" dirty="0">
                <a:latin typeface="Calibri" panose="020F0502020204030204" pitchFamily="34" charset="0"/>
                <a:ea typeface="Calibri" panose="020F0502020204030204" pitchFamily="34" charset="0"/>
                <a:cs typeface="Calibri" panose="020F0502020204030204" pitchFamily="34" charset="0"/>
              </a:rPr>
              <a:t>MNO-Neo Folders</a:t>
            </a:r>
          </a:p>
          <a:p>
            <a:pPr marL="0" indent="0" eaLnBrk="1" hangingPunct="1">
              <a:spcBef>
                <a:spcPct val="0"/>
              </a:spcBef>
              <a:buNone/>
            </a:pPr>
            <a:endParaRPr lang="en-US" altLang="en-US" sz="6600" dirty="0">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6600" dirty="0">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6600" dirty="0">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6600" dirty="0">
              <a:latin typeface="Calibri" panose="020F0502020204030204" pitchFamily="34" charset="0"/>
              <a:ea typeface="Calibri" panose="020F0502020204030204" pitchFamily="34" charset="0"/>
              <a:cs typeface="Calibri" panose="020F0502020204030204" pitchFamily="34" charset="0"/>
            </a:endParaRPr>
          </a:p>
        </p:txBody>
      </p:sp>
      <p:sp>
        <p:nvSpPr>
          <p:cNvPr id="24" name="TextBox 85">
            <a:extLst>
              <a:ext uri="{FF2B5EF4-FFF2-40B4-BE49-F238E27FC236}">
                <a16:creationId xmlns:a16="http://schemas.microsoft.com/office/drawing/2014/main" id="{5DA5EB73-FEF2-496D-A274-2AC25F2D022A}"/>
              </a:ext>
            </a:extLst>
          </p:cNvPr>
          <p:cNvSpPr txBox="1">
            <a:spLocks noChangeArrowheads="1"/>
          </p:cNvSpPr>
          <p:nvPr/>
        </p:nvSpPr>
        <p:spPr bwMode="auto">
          <a:xfrm>
            <a:off x="18090046" y="16773371"/>
            <a:ext cx="15311973" cy="5170646"/>
          </a:xfrm>
          <a:prstGeom prst="rect">
            <a:avLst/>
          </a:prstGeom>
          <a:noFill/>
          <a:ln>
            <a:noFill/>
          </a:ln>
        </p:spPr>
        <p:txBody>
          <a:bodyPr wrap="square">
            <a:spAutoFit/>
          </a:bodyPr>
          <a:lstStyle>
            <a:lvl1pPr marL="457200" indent="-457200">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marL="0" indent="0" eaLnBrk="1" hangingPunct="1">
              <a:spcBef>
                <a:spcPct val="0"/>
              </a:spcBef>
              <a:buNone/>
            </a:pPr>
            <a:r>
              <a:rPr lang="en-US" altLang="en-US" sz="6600" dirty="0">
                <a:latin typeface="Calibri" panose="020F0502020204030204" pitchFamily="34" charset="0"/>
                <a:ea typeface="Calibri" panose="020F0502020204030204" pitchFamily="34" charset="0"/>
                <a:cs typeface="Calibri" panose="020F0502020204030204" pitchFamily="34" charset="0"/>
              </a:rPr>
              <a:t>Education Campaign</a:t>
            </a:r>
          </a:p>
          <a:p>
            <a:pPr marL="0" indent="0" eaLnBrk="1" hangingPunct="1">
              <a:spcBef>
                <a:spcPct val="0"/>
              </a:spcBef>
              <a:buNone/>
            </a:pPr>
            <a:endParaRPr lang="en-US" altLang="en-US" sz="6600" dirty="0">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6600" dirty="0">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6600" dirty="0">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6600" dirty="0">
              <a:latin typeface="Calibri" panose="020F0502020204030204" pitchFamily="34" charset="0"/>
              <a:ea typeface="Calibri" panose="020F0502020204030204" pitchFamily="34" charset="0"/>
              <a:cs typeface="Calibri" panose="020F0502020204030204" pitchFamily="34" charset="0"/>
            </a:endParaRPr>
          </a:p>
        </p:txBody>
      </p:sp>
      <p:sp>
        <p:nvSpPr>
          <p:cNvPr id="25" name="TextBox 85">
            <a:extLst>
              <a:ext uri="{FF2B5EF4-FFF2-40B4-BE49-F238E27FC236}">
                <a16:creationId xmlns:a16="http://schemas.microsoft.com/office/drawing/2014/main" id="{2B7ED9E6-CBDE-4408-A1D2-0DCA3F6C76E0}"/>
              </a:ext>
            </a:extLst>
          </p:cNvPr>
          <p:cNvSpPr txBox="1">
            <a:spLocks noChangeArrowheads="1"/>
          </p:cNvSpPr>
          <p:nvPr/>
        </p:nvSpPr>
        <p:spPr bwMode="auto">
          <a:xfrm>
            <a:off x="18135766" y="22296328"/>
            <a:ext cx="15311973" cy="6186309"/>
          </a:xfrm>
          <a:prstGeom prst="rect">
            <a:avLst/>
          </a:prstGeom>
          <a:noFill/>
          <a:ln>
            <a:noFill/>
          </a:ln>
        </p:spPr>
        <p:txBody>
          <a:bodyPr wrap="square">
            <a:spAutoFit/>
          </a:bodyPr>
          <a:lstStyle>
            <a:lvl1pPr marL="457200" indent="-457200">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marL="0" indent="0" eaLnBrk="1" hangingPunct="1">
              <a:spcBef>
                <a:spcPct val="0"/>
              </a:spcBef>
              <a:buNone/>
            </a:pPr>
            <a:r>
              <a:rPr lang="en-US" altLang="en-US" sz="6600" dirty="0">
                <a:latin typeface="Calibri" panose="020F0502020204030204" pitchFamily="34" charset="0"/>
                <a:ea typeface="Calibri" panose="020F0502020204030204" pitchFamily="34" charset="0"/>
                <a:cs typeface="Calibri" panose="020F0502020204030204" pitchFamily="34" charset="0"/>
              </a:rPr>
              <a:t>Review of all NAS cases</a:t>
            </a:r>
          </a:p>
          <a:p>
            <a:pPr marL="0" indent="0" eaLnBrk="1" hangingPunct="1">
              <a:spcBef>
                <a:spcPct val="0"/>
              </a:spcBef>
              <a:buNone/>
            </a:pPr>
            <a:endParaRPr lang="en-US" altLang="en-US" sz="6600" dirty="0">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6600" dirty="0">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6600" dirty="0">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6600" dirty="0">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6600" dirty="0">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2CFF87F1-E70D-4B64-9735-2A89897009D3}"/>
              </a:ext>
            </a:extLst>
          </p:cNvPr>
          <p:cNvSpPr/>
          <p:nvPr/>
        </p:nvSpPr>
        <p:spPr>
          <a:xfrm>
            <a:off x="956789" y="22551182"/>
            <a:ext cx="15311973" cy="5170646"/>
          </a:xfrm>
          <a:prstGeom prst="rect">
            <a:avLst/>
          </a:prstGeom>
        </p:spPr>
        <p:txBody>
          <a:bodyPr wrap="square">
            <a:spAutoFit/>
          </a:bodyPr>
          <a:lstStyle/>
          <a:p>
            <a:pPr eaLnBrk="1" hangingPunct="1"/>
            <a:r>
              <a:rPr lang="en-US" altLang="en-US" sz="6600" dirty="0">
                <a:latin typeface="Calibri" panose="020F0502020204030204" pitchFamily="34" charset="0"/>
                <a:ea typeface="Calibri" panose="020F0502020204030204" pitchFamily="34" charset="0"/>
                <a:cs typeface="Calibri" panose="020F0502020204030204" pitchFamily="34" charset="0"/>
              </a:rPr>
              <a:t>Pharm/Non-Pharm Treatments</a:t>
            </a:r>
          </a:p>
          <a:p>
            <a:pPr eaLnBrk="1" hangingPunct="1"/>
            <a:endParaRPr lang="en-US" altLang="en-US" sz="6600" dirty="0">
              <a:latin typeface="Calibri" panose="020F0502020204030204" pitchFamily="34" charset="0"/>
              <a:ea typeface="Calibri" panose="020F0502020204030204" pitchFamily="34" charset="0"/>
              <a:cs typeface="Calibri" panose="020F0502020204030204" pitchFamily="34" charset="0"/>
            </a:endParaRPr>
          </a:p>
          <a:p>
            <a:pPr eaLnBrk="1" hangingPunct="1"/>
            <a:endParaRPr lang="en-US" altLang="en-US" sz="6600" dirty="0">
              <a:latin typeface="Calibri" panose="020F0502020204030204" pitchFamily="34" charset="0"/>
              <a:ea typeface="Calibri" panose="020F0502020204030204" pitchFamily="34" charset="0"/>
              <a:cs typeface="Calibri" panose="020F0502020204030204" pitchFamily="34" charset="0"/>
            </a:endParaRPr>
          </a:p>
          <a:p>
            <a:pPr eaLnBrk="1" hangingPunct="1"/>
            <a:endParaRPr lang="en-US" altLang="en-US" sz="6600" dirty="0">
              <a:latin typeface="Calibri" panose="020F0502020204030204" pitchFamily="34" charset="0"/>
              <a:ea typeface="Calibri" panose="020F0502020204030204" pitchFamily="34" charset="0"/>
              <a:cs typeface="Calibri" panose="020F0502020204030204" pitchFamily="34" charset="0"/>
            </a:endParaRPr>
          </a:p>
          <a:p>
            <a:pPr eaLnBrk="1" hangingPunct="1"/>
            <a:endParaRPr lang="en-US" altLang="en-US" sz="6600" dirty="0">
              <a:latin typeface="Calibri" panose="020F0502020204030204" pitchFamily="34" charset="0"/>
              <a:ea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205A8180-33A6-4955-8159-83132D755082}"/>
              </a:ext>
            </a:extLst>
          </p:cNvPr>
          <p:cNvSpPr/>
          <p:nvPr/>
        </p:nvSpPr>
        <p:spPr>
          <a:xfrm>
            <a:off x="913968" y="27721828"/>
            <a:ext cx="15311973" cy="4154984"/>
          </a:xfrm>
          <a:prstGeom prst="rect">
            <a:avLst/>
          </a:prstGeom>
        </p:spPr>
        <p:txBody>
          <a:bodyPr wrap="square">
            <a:spAutoFit/>
          </a:bodyPr>
          <a:lstStyle/>
          <a:p>
            <a:pPr eaLnBrk="1" hangingPunct="1"/>
            <a:r>
              <a:rPr lang="en-US" altLang="en-US" sz="6600" dirty="0">
                <a:latin typeface="Calibri" panose="020F0502020204030204" pitchFamily="34" charset="0"/>
                <a:ea typeface="Calibri" panose="020F0502020204030204" pitchFamily="34" charset="0"/>
                <a:cs typeface="Calibri" panose="020F0502020204030204" pitchFamily="34" charset="0"/>
              </a:rPr>
              <a:t>Coordinated Discharge Plans</a:t>
            </a:r>
          </a:p>
          <a:p>
            <a:pPr eaLnBrk="1" hangingPunct="1"/>
            <a:endParaRPr lang="en-US" altLang="en-US" sz="6600" dirty="0">
              <a:latin typeface="Calibri" panose="020F0502020204030204" pitchFamily="34" charset="0"/>
              <a:ea typeface="Calibri" panose="020F0502020204030204" pitchFamily="34" charset="0"/>
              <a:cs typeface="Calibri" panose="020F0502020204030204" pitchFamily="34" charset="0"/>
            </a:endParaRPr>
          </a:p>
          <a:p>
            <a:pPr eaLnBrk="1" hangingPunct="1"/>
            <a:endParaRPr lang="en-US" altLang="en-US" sz="6600" dirty="0">
              <a:latin typeface="Calibri" panose="020F0502020204030204" pitchFamily="34" charset="0"/>
              <a:ea typeface="Calibri" panose="020F0502020204030204" pitchFamily="34" charset="0"/>
              <a:cs typeface="Calibri" panose="020F0502020204030204" pitchFamily="34" charset="0"/>
            </a:endParaRPr>
          </a:p>
          <a:p>
            <a:pPr eaLnBrk="1" hangingPunct="1"/>
            <a:endParaRPr lang="en-US" altLang="en-US" sz="6600" dirty="0">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6F1CBF83-D4A3-43E7-8ECD-976B2C3302F6}"/>
              </a:ext>
            </a:extLst>
          </p:cNvPr>
          <p:cNvSpPr txBox="1"/>
          <p:nvPr/>
        </p:nvSpPr>
        <p:spPr>
          <a:xfrm>
            <a:off x="34564320" y="5737860"/>
            <a:ext cx="15685291" cy="13295948"/>
          </a:xfrm>
          <a:prstGeom prst="rect">
            <a:avLst/>
          </a:prstGeom>
          <a:noFill/>
        </p:spPr>
        <p:txBody>
          <a:bodyPr wrap="square" rtlCol="0">
            <a:spAutoFit/>
          </a:bodyPr>
          <a:lstStyle/>
          <a:p>
            <a:r>
              <a:rPr lang="en-US" sz="6600" dirty="0">
                <a:latin typeface="Calibri" panose="020F0502020204030204" pitchFamily="34" charset="0"/>
                <a:cs typeface="Calibri" panose="020F0502020204030204" pitchFamily="34" charset="0"/>
              </a:rPr>
              <a:t>(Share your teams’ current discharge and materials.)</a:t>
            </a:r>
          </a:p>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E20285D6-C4E7-4662-B7D0-CFAFE3391E9D}"/>
              </a:ext>
            </a:extLst>
          </p:cNvPr>
          <p:cNvSpPr txBox="1"/>
          <p:nvPr/>
        </p:nvSpPr>
        <p:spPr>
          <a:xfrm>
            <a:off x="34790021" y="22731483"/>
            <a:ext cx="15685291" cy="9233297"/>
          </a:xfrm>
          <a:prstGeom prst="rect">
            <a:avLst/>
          </a:prstGeom>
          <a:noFill/>
        </p:spPr>
        <p:txBody>
          <a:bodyPr wrap="square" rtlCol="0">
            <a:spAutoFit/>
          </a:bodyPr>
          <a:lstStyle/>
          <a:p>
            <a:r>
              <a:rPr lang="en-US" sz="6600" i="1" dirty="0">
                <a:latin typeface="Calibri" panose="020F0502020204030204" pitchFamily="34" charset="0"/>
                <a:cs typeface="Calibri" panose="020F0502020204030204" pitchFamily="34" charset="0"/>
              </a:rPr>
              <a:t>Add your anticipated team members and role, current tools or materials your hospital has implemented prior to the launch of the initiative as well as potential barriers and strategies to overcome them.</a:t>
            </a:r>
          </a:p>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5B829452-6019-4C37-895F-65935D6280E4}"/>
              </a:ext>
            </a:extLst>
          </p:cNvPr>
          <p:cNvSpPr/>
          <p:nvPr/>
        </p:nvSpPr>
        <p:spPr>
          <a:xfrm>
            <a:off x="34771541" y="21423920"/>
            <a:ext cx="12889041" cy="1107996"/>
          </a:xfrm>
          <a:prstGeom prst="rect">
            <a:avLst/>
          </a:prstGeom>
        </p:spPr>
        <p:txBody>
          <a:bodyPr wrap="none">
            <a:spAutoFit/>
          </a:bodyPr>
          <a:lstStyle/>
          <a:p>
            <a:r>
              <a:rPr lang="en-US" sz="6600" dirty="0">
                <a:latin typeface="Calibri" panose="020F0502020204030204" pitchFamily="34" charset="0"/>
                <a:cs typeface="Calibri" panose="020F0502020204030204" pitchFamily="34" charset="0"/>
              </a:rPr>
              <a:t>Fill in Your Anticipated Team &amp; Roles:</a:t>
            </a:r>
            <a:endParaRPr lang="en-US" sz="6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social media post&#10;&#10;Description automatically generated">
            <a:extLst>
              <a:ext uri="{FF2B5EF4-FFF2-40B4-BE49-F238E27FC236}">
                <a16:creationId xmlns:a16="http://schemas.microsoft.com/office/drawing/2014/main" id="{50AD513F-5BE5-469A-A5BF-3A2B3CCBB0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1206400" cy="32918400"/>
          </a:xfrm>
          <a:prstGeom prst="rect">
            <a:avLst/>
          </a:prstGeom>
        </p:spPr>
      </p:pic>
      <p:sp>
        <p:nvSpPr>
          <p:cNvPr id="4106" name="Text Box 3"/>
          <p:cNvSpPr txBox="1">
            <a:spLocks noChangeArrowheads="1"/>
          </p:cNvSpPr>
          <p:nvPr/>
        </p:nvSpPr>
        <p:spPr bwMode="auto">
          <a:xfrm>
            <a:off x="11136762" y="1412116"/>
            <a:ext cx="28932876" cy="140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algn="ctr" eaLnBrk="1" hangingPunct="1">
              <a:lnSpc>
                <a:spcPts val="9338"/>
              </a:lnSpc>
              <a:spcBef>
                <a:spcPct val="0"/>
              </a:spcBef>
              <a:buFontTx/>
              <a:buNone/>
            </a:pPr>
            <a:r>
              <a:rPr lang="en-US" altLang="en-US" sz="15000" b="1" dirty="0">
                <a:solidFill>
                  <a:schemeClr val="bg1"/>
                </a:solidFill>
                <a:latin typeface="Century Gothic" panose="020B0502020202020204" pitchFamily="34" charset="0"/>
                <a:ea typeface="Calibri" panose="020F0502020204030204" pitchFamily="34" charset="0"/>
                <a:cs typeface="Calibri" panose="020F0502020204030204" pitchFamily="34" charset="0"/>
              </a:rPr>
              <a:t>&lt;Hospital Name&gt; </a:t>
            </a:r>
          </a:p>
        </p:txBody>
      </p:sp>
      <p:sp>
        <p:nvSpPr>
          <p:cNvPr id="4116" name="Picture 91"/>
          <p:cNvSpPr>
            <a:spLocks noChangeAspect="1"/>
          </p:cNvSpPr>
          <p:nvPr/>
        </p:nvSpPr>
        <p:spPr bwMode="auto">
          <a:xfrm>
            <a:off x="587375" y="33199388"/>
            <a:ext cx="72993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alibri" panose="020F0502020204030204" pitchFamily="34" charset="0"/>
            </a:endParaRPr>
          </a:p>
        </p:txBody>
      </p:sp>
      <p:sp>
        <p:nvSpPr>
          <p:cNvPr id="33" name="Text Box 3"/>
          <p:cNvSpPr txBox="1">
            <a:spLocks noChangeArrowheads="1"/>
          </p:cNvSpPr>
          <p:nvPr/>
        </p:nvSpPr>
        <p:spPr bwMode="auto">
          <a:xfrm>
            <a:off x="1579884" y="1134646"/>
            <a:ext cx="861567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algn="ctr" eaLnBrk="1" hangingPunct="1">
              <a:spcBef>
                <a:spcPct val="0"/>
              </a:spcBef>
              <a:buFontTx/>
              <a:buNone/>
            </a:pPr>
            <a:r>
              <a:rPr lang="en-US" altLang="en-US" sz="7000" b="1" dirty="0">
                <a:solidFill>
                  <a:schemeClr val="bg1"/>
                </a:solidFill>
                <a:latin typeface="Century Gothic" panose="020B0502020202020204" pitchFamily="34" charset="0"/>
                <a:ea typeface="Calibri" panose="020F0502020204030204" pitchFamily="34" charset="0"/>
                <a:cs typeface="Calibri" panose="020F0502020204030204" pitchFamily="34" charset="0"/>
              </a:rPr>
              <a:t>&lt;Hospital Logo&gt;</a:t>
            </a:r>
          </a:p>
        </p:txBody>
      </p:sp>
    </p:spTree>
    <p:extLst>
      <p:ext uri="{BB962C8B-B14F-4D97-AF65-F5344CB8AC3E}">
        <p14:creationId xmlns:p14="http://schemas.microsoft.com/office/powerpoint/2010/main" val="702036258"/>
      </p:ext>
    </p:extLst>
  </p:cSld>
  <p:clrMapOvr>
    <a:masterClrMapping/>
  </p:clrMapOvr>
</p:sld>
</file>

<file path=ppt/theme/theme1.xml><?xml version="1.0" encoding="utf-8"?>
<a:theme xmlns:a="http://schemas.openxmlformats.org/drawingml/2006/main" name="GG Bridge">
  <a:themeElements>
    <a:clrScheme name="GG Bridg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GG Bridg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G Bridg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G Bridg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G Bridg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G Bridg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G Bridg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G Bridg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G Bridg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C:\WINDOWS\Application Data\Microsoft\Templates\GG Bridge.pot</Template>
  <TotalTime>15118</TotalTime>
  <Words>105</Words>
  <Application>Microsoft Office PowerPoint</Application>
  <PresentationFormat>Custom</PresentationFormat>
  <Paragraphs>44</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Calibri</vt:lpstr>
      <vt:lpstr>Century Gothic</vt:lpstr>
      <vt:lpstr>Times New Roman</vt:lpstr>
      <vt:lpstr>GG Bridge</vt:lpstr>
      <vt:lpstr>PowerPoint Presentation</vt:lpstr>
      <vt:lpstr>PowerPoint Presentation</vt:lpstr>
    </vt:vector>
  </TitlesOfParts>
  <Company>SFVAMC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D. Varosy, M.D</dc:creator>
  <cp:lastModifiedBy>Jodie Brooks</cp:lastModifiedBy>
  <cp:revision>274</cp:revision>
  <cp:lastPrinted>2002-09-26T20:21:33Z</cp:lastPrinted>
  <dcterms:created xsi:type="dcterms:W3CDTF">2002-04-02T23:37:14Z</dcterms:created>
  <dcterms:modified xsi:type="dcterms:W3CDTF">2020-04-23T21:18:59Z</dcterms:modified>
</cp:coreProperties>
</file>