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9.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0.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1.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6.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7.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8.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9.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20.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21.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22.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3.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4.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5"/>
    <p:sldMasterId id="2147484138" r:id="rId6"/>
    <p:sldMasterId id="2147484150" r:id="rId7"/>
    <p:sldMasterId id="2147484152" r:id="rId8"/>
    <p:sldMasterId id="2147484154" r:id="rId9"/>
    <p:sldMasterId id="2147484164" r:id="rId10"/>
    <p:sldMasterId id="2147484166" r:id="rId11"/>
    <p:sldMasterId id="2147484169" r:id="rId12"/>
    <p:sldMasterId id="2147484184" r:id="rId13"/>
    <p:sldMasterId id="2147484231" r:id="rId14"/>
    <p:sldMasterId id="2147484260" r:id="rId15"/>
    <p:sldMasterId id="2147484265" r:id="rId16"/>
    <p:sldMasterId id="2147484269" r:id="rId17"/>
    <p:sldMasterId id="2147484286" r:id="rId18"/>
    <p:sldMasterId id="2147484290" r:id="rId19"/>
    <p:sldMasterId id="2147484318" r:id="rId20"/>
    <p:sldMasterId id="2147484356" r:id="rId21"/>
    <p:sldMasterId id="2147484369" r:id="rId22"/>
    <p:sldMasterId id="2147484388" r:id="rId23"/>
    <p:sldMasterId id="2147484400" r:id="rId24"/>
    <p:sldMasterId id="2147484413" r:id="rId25"/>
    <p:sldMasterId id="2147484425" r:id="rId26"/>
    <p:sldMasterId id="2147484437" r:id="rId27"/>
    <p:sldMasterId id="2147484449" r:id="rId28"/>
    <p:sldMasterId id="2147484461" r:id="rId29"/>
  </p:sldMasterIdLst>
  <p:notesMasterIdLst>
    <p:notesMasterId r:id="rId99"/>
  </p:notesMasterIdLst>
  <p:handoutMasterIdLst>
    <p:handoutMasterId r:id="rId100"/>
  </p:handoutMasterIdLst>
  <p:sldIdLst>
    <p:sldId id="1450" r:id="rId30"/>
    <p:sldId id="1825" r:id="rId31"/>
    <p:sldId id="1925" r:id="rId32"/>
    <p:sldId id="2154" r:id="rId33"/>
    <p:sldId id="1986" r:id="rId34"/>
    <p:sldId id="2467" r:id="rId35"/>
    <p:sldId id="2548" r:id="rId36"/>
    <p:sldId id="2478" r:id="rId37"/>
    <p:sldId id="2468" r:id="rId38"/>
    <p:sldId id="2547" r:id="rId39"/>
    <p:sldId id="2549" r:id="rId40"/>
    <p:sldId id="2470" r:id="rId41"/>
    <p:sldId id="1975" r:id="rId42"/>
    <p:sldId id="2156" r:id="rId43"/>
    <p:sldId id="2413" r:id="rId44"/>
    <p:sldId id="2212" r:id="rId45"/>
    <p:sldId id="2337" r:id="rId46"/>
    <p:sldId id="2414" r:id="rId47"/>
    <p:sldId id="2526" r:id="rId48"/>
    <p:sldId id="2550" r:id="rId49"/>
    <p:sldId id="2591" r:id="rId50"/>
    <p:sldId id="2592" r:id="rId51"/>
    <p:sldId id="2594" r:id="rId52"/>
    <p:sldId id="2595" r:id="rId53"/>
    <p:sldId id="2551" r:id="rId54"/>
    <p:sldId id="2553" r:id="rId55"/>
    <p:sldId id="2552" r:id="rId56"/>
    <p:sldId id="2596" r:id="rId57"/>
    <p:sldId id="2444" r:id="rId58"/>
    <p:sldId id="2480" r:id="rId59"/>
    <p:sldId id="2436" r:id="rId60"/>
    <p:sldId id="2582" r:id="rId61"/>
    <p:sldId id="2583" r:id="rId62"/>
    <p:sldId id="2584" r:id="rId63"/>
    <p:sldId id="2585" r:id="rId64"/>
    <p:sldId id="2586" r:id="rId65"/>
    <p:sldId id="2554" r:id="rId66"/>
    <p:sldId id="2576" r:id="rId67"/>
    <p:sldId id="2597" r:id="rId68"/>
    <p:sldId id="2598" r:id="rId69"/>
    <p:sldId id="2599" r:id="rId70"/>
    <p:sldId id="2600" r:id="rId71"/>
    <p:sldId id="2601" r:id="rId72"/>
    <p:sldId id="2602" r:id="rId73"/>
    <p:sldId id="2603" r:id="rId74"/>
    <p:sldId id="2604" r:id="rId75"/>
    <p:sldId id="2605" r:id="rId76"/>
    <p:sldId id="2606" r:id="rId77"/>
    <p:sldId id="2607" r:id="rId78"/>
    <p:sldId id="2608" r:id="rId79"/>
    <p:sldId id="2609" r:id="rId80"/>
    <p:sldId id="2610" r:id="rId81"/>
    <p:sldId id="2290" r:id="rId82"/>
    <p:sldId id="2578" r:id="rId83"/>
    <p:sldId id="2579" r:id="rId84"/>
    <p:sldId id="2580" r:id="rId85"/>
    <p:sldId id="2581" r:id="rId86"/>
    <p:sldId id="2587" r:id="rId87"/>
    <p:sldId id="2588" r:id="rId88"/>
    <p:sldId id="2589" r:id="rId89"/>
    <p:sldId id="2590" r:id="rId90"/>
    <p:sldId id="2593" r:id="rId91"/>
    <p:sldId id="1841" r:id="rId92"/>
    <p:sldId id="2577" r:id="rId93"/>
    <p:sldId id="2495" r:id="rId94"/>
    <p:sldId id="2496" r:id="rId95"/>
    <p:sldId id="2497" r:id="rId96"/>
    <p:sldId id="2499" r:id="rId97"/>
    <p:sldId id="2500" r:id="rId98"/>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ia Ann Lee King" initials="PALK" lastIdx="4" clrIdx="0"/>
  <p:cmAuthor id="2" name="Weiss, Daniel" initials="WD" lastIdx="10" clrIdx="1"/>
  <p:cmAuthor id="3" name="ANNBORDERS" initials="A" lastIdx="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90"/>
    <a:srgbClr val="F7994B"/>
    <a:srgbClr val="F58466"/>
    <a:srgbClr val="FFFFCC"/>
    <a:srgbClr val="6359AD"/>
    <a:srgbClr val="6D5C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631" autoAdjust="0"/>
    <p:restoredTop sz="85067" autoAdjust="0"/>
  </p:normalViewPr>
  <p:slideViewPr>
    <p:cSldViewPr>
      <p:cViewPr varScale="1">
        <p:scale>
          <a:sx n="58" d="100"/>
          <a:sy n="58" d="100"/>
        </p:scale>
        <p:origin x="1020" y="56"/>
      </p:cViewPr>
      <p:guideLst>
        <p:guide orient="horz" pos="2160"/>
        <p:guide pos="2880"/>
      </p:guideLst>
    </p:cSldViewPr>
  </p:slideViewPr>
  <p:outlineViewPr>
    <p:cViewPr>
      <p:scale>
        <a:sx n="33" d="100"/>
        <a:sy n="33" d="100"/>
      </p:scale>
      <p:origin x="0" y="-11621"/>
    </p:cViewPr>
  </p:outlineViewPr>
  <p:notesTextViewPr>
    <p:cViewPr>
      <p:scale>
        <a:sx n="3" d="2"/>
        <a:sy n="3" d="2"/>
      </p:scale>
      <p:origin x="0" y="0"/>
    </p:cViewPr>
  </p:notesTextViewPr>
  <p:sorterViewPr>
    <p:cViewPr varScale="1">
      <p:scale>
        <a:sx n="1" d="1"/>
        <a:sy n="1" d="1"/>
      </p:scale>
      <p:origin x="0" y="-9284"/>
    </p:cViewPr>
  </p:sorterViewPr>
  <p:notesViewPr>
    <p:cSldViewPr>
      <p:cViewPr varScale="1">
        <p:scale>
          <a:sx n="66" d="100"/>
          <a:sy n="66"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2.xml"/><Relationship Id="rId21" Type="http://schemas.openxmlformats.org/officeDocument/2006/relationships/slideMaster" Target="slideMasters/slideMaster17.xml"/><Relationship Id="rId42" Type="http://schemas.openxmlformats.org/officeDocument/2006/relationships/slide" Target="slides/slide13.xml"/><Relationship Id="rId47" Type="http://schemas.openxmlformats.org/officeDocument/2006/relationships/slide" Target="slides/slide18.xml"/><Relationship Id="rId63" Type="http://schemas.openxmlformats.org/officeDocument/2006/relationships/slide" Target="slides/slide34.xml"/><Relationship Id="rId68" Type="http://schemas.openxmlformats.org/officeDocument/2006/relationships/slide" Target="slides/slide39.xml"/><Relationship Id="rId84" Type="http://schemas.openxmlformats.org/officeDocument/2006/relationships/slide" Target="slides/slide55.xml"/><Relationship Id="rId89" Type="http://schemas.openxmlformats.org/officeDocument/2006/relationships/slide" Target="slides/slide60.xml"/><Relationship Id="rId7" Type="http://schemas.openxmlformats.org/officeDocument/2006/relationships/slideMaster" Target="slideMasters/slideMaster3.xml"/><Relationship Id="rId71" Type="http://schemas.openxmlformats.org/officeDocument/2006/relationships/slide" Target="slides/slide42.xml"/><Relationship Id="rId92"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Master" Target="slideMasters/slideMaster25.xml"/><Relationship Id="rId11" Type="http://schemas.openxmlformats.org/officeDocument/2006/relationships/slideMaster" Target="slideMasters/slideMaster7.xml"/><Relationship Id="rId24" Type="http://schemas.openxmlformats.org/officeDocument/2006/relationships/slideMaster" Target="slideMasters/slideMaster20.xml"/><Relationship Id="rId32" Type="http://schemas.openxmlformats.org/officeDocument/2006/relationships/slide" Target="slides/slide3.xml"/><Relationship Id="rId37" Type="http://schemas.openxmlformats.org/officeDocument/2006/relationships/slide" Target="slides/slide8.xml"/><Relationship Id="rId40" Type="http://schemas.openxmlformats.org/officeDocument/2006/relationships/slide" Target="slides/slide11.xml"/><Relationship Id="rId45" Type="http://schemas.openxmlformats.org/officeDocument/2006/relationships/slide" Target="slides/slide16.xml"/><Relationship Id="rId53" Type="http://schemas.openxmlformats.org/officeDocument/2006/relationships/slide" Target="slides/slide24.xml"/><Relationship Id="rId58" Type="http://schemas.openxmlformats.org/officeDocument/2006/relationships/slide" Target="slides/slide29.xml"/><Relationship Id="rId66" Type="http://schemas.openxmlformats.org/officeDocument/2006/relationships/slide" Target="slides/slide37.xml"/><Relationship Id="rId74" Type="http://schemas.openxmlformats.org/officeDocument/2006/relationships/slide" Target="slides/slide45.xml"/><Relationship Id="rId79" Type="http://schemas.openxmlformats.org/officeDocument/2006/relationships/slide" Target="slides/slide50.xml"/><Relationship Id="rId87" Type="http://schemas.openxmlformats.org/officeDocument/2006/relationships/slide" Target="slides/slide58.xml"/><Relationship Id="rId102"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slide" Target="slides/slide32.xml"/><Relationship Id="rId82" Type="http://schemas.openxmlformats.org/officeDocument/2006/relationships/slide" Target="slides/slide53.xml"/><Relationship Id="rId90" Type="http://schemas.openxmlformats.org/officeDocument/2006/relationships/slide" Target="slides/slide61.xml"/><Relationship Id="rId95" Type="http://schemas.openxmlformats.org/officeDocument/2006/relationships/slide" Target="slides/slide66.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Master" Target="slideMasters/slideMaster23.xml"/><Relationship Id="rId30" Type="http://schemas.openxmlformats.org/officeDocument/2006/relationships/slide" Target="slides/slide1.xml"/><Relationship Id="rId35" Type="http://schemas.openxmlformats.org/officeDocument/2006/relationships/slide" Target="slides/slide6.xml"/><Relationship Id="rId43" Type="http://schemas.openxmlformats.org/officeDocument/2006/relationships/slide" Target="slides/slide14.xml"/><Relationship Id="rId48" Type="http://schemas.openxmlformats.org/officeDocument/2006/relationships/slide" Target="slides/slide19.xml"/><Relationship Id="rId56" Type="http://schemas.openxmlformats.org/officeDocument/2006/relationships/slide" Target="slides/slide27.xml"/><Relationship Id="rId64" Type="http://schemas.openxmlformats.org/officeDocument/2006/relationships/slide" Target="slides/slide35.xml"/><Relationship Id="rId69" Type="http://schemas.openxmlformats.org/officeDocument/2006/relationships/slide" Target="slides/slide40.xml"/><Relationship Id="rId77" Type="http://schemas.openxmlformats.org/officeDocument/2006/relationships/slide" Target="slides/slide48.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slide" Target="slides/slide22.xml"/><Relationship Id="rId72" Type="http://schemas.openxmlformats.org/officeDocument/2006/relationships/slide" Target="slides/slide43.xml"/><Relationship Id="rId80" Type="http://schemas.openxmlformats.org/officeDocument/2006/relationships/slide" Target="slides/slide51.xml"/><Relationship Id="rId85" Type="http://schemas.openxmlformats.org/officeDocument/2006/relationships/slide" Target="slides/slide56.xml"/><Relationship Id="rId93" Type="http://schemas.openxmlformats.org/officeDocument/2006/relationships/slide" Target="slides/slide64.xml"/><Relationship Id="rId98" Type="http://schemas.openxmlformats.org/officeDocument/2006/relationships/slide" Target="slides/slide69.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Master" Target="slideMasters/slideMaster21.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slide" Target="slides/slide17.xml"/><Relationship Id="rId59" Type="http://schemas.openxmlformats.org/officeDocument/2006/relationships/slide" Target="slides/slide30.xml"/><Relationship Id="rId67" Type="http://schemas.openxmlformats.org/officeDocument/2006/relationships/slide" Target="slides/slide38.xml"/><Relationship Id="rId103" Type="http://schemas.openxmlformats.org/officeDocument/2006/relationships/viewProps" Target="viewProps.xml"/><Relationship Id="rId20" Type="http://schemas.openxmlformats.org/officeDocument/2006/relationships/slideMaster" Target="slideMasters/slideMaster16.xml"/><Relationship Id="rId41" Type="http://schemas.openxmlformats.org/officeDocument/2006/relationships/slide" Target="slides/slide12.xml"/><Relationship Id="rId54" Type="http://schemas.openxmlformats.org/officeDocument/2006/relationships/slide" Target="slides/slide25.xml"/><Relationship Id="rId62" Type="http://schemas.openxmlformats.org/officeDocument/2006/relationships/slide" Target="slides/slide33.xml"/><Relationship Id="rId70" Type="http://schemas.openxmlformats.org/officeDocument/2006/relationships/slide" Target="slides/slide41.xml"/><Relationship Id="rId75" Type="http://schemas.openxmlformats.org/officeDocument/2006/relationships/slide" Target="slides/slide46.xml"/><Relationship Id="rId83" Type="http://schemas.openxmlformats.org/officeDocument/2006/relationships/slide" Target="slides/slide54.xml"/><Relationship Id="rId88" Type="http://schemas.openxmlformats.org/officeDocument/2006/relationships/slide" Target="slides/slide59.xml"/><Relationship Id="rId91" Type="http://schemas.openxmlformats.org/officeDocument/2006/relationships/slide" Target="slides/slide62.xml"/><Relationship Id="rId96" Type="http://schemas.openxmlformats.org/officeDocument/2006/relationships/slide" Target="slides/slide67.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Master" Target="slideMasters/slideMaster19.xml"/><Relationship Id="rId28" Type="http://schemas.openxmlformats.org/officeDocument/2006/relationships/slideMaster" Target="slideMasters/slideMaster24.xml"/><Relationship Id="rId36" Type="http://schemas.openxmlformats.org/officeDocument/2006/relationships/slide" Target="slides/slide7.xml"/><Relationship Id="rId49" Type="http://schemas.openxmlformats.org/officeDocument/2006/relationships/slide" Target="slides/slide20.xml"/><Relationship Id="rId57" Type="http://schemas.openxmlformats.org/officeDocument/2006/relationships/slide" Target="slides/slide28.xml"/><Relationship Id="rId10" Type="http://schemas.openxmlformats.org/officeDocument/2006/relationships/slideMaster" Target="slideMasters/slideMaster6.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slide" Target="slides/slide23.xml"/><Relationship Id="rId60" Type="http://schemas.openxmlformats.org/officeDocument/2006/relationships/slide" Target="slides/slide31.xml"/><Relationship Id="rId65" Type="http://schemas.openxmlformats.org/officeDocument/2006/relationships/slide" Target="slides/slide36.xml"/><Relationship Id="rId73" Type="http://schemas.openxmlformats.org/officeDocument/2006/relationships/slide" Target="slides/slide44.xml"/><Relationship Id="rId78" Type="http://schemas.openxmlformats.org/officeDocument/2006/relationships/slide" Target="slides/slide49.xml"/><Relationship Id="rId81" Type="http://schemas.openxmlformats.org/officeDocument/2006/relationships/slide" Target="slides/slide52.xml"/><Relationship Id="rId86" Type="http://schemas.openxmlformats.org/officeDocument/2006/relationships/slide" Target="slides/slide57.xml"/><Relationship Id="rId94" Type="http://schemas.openxmlformats.org/officeDocument/2006/relationships/slide" Target="slides/slide65.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39" Type="http://schemas.openxmlformats.org/officeDocument/2006/relationships/slide" Target="slides/slide1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F6FE02B9-139B-4A71-A3B0-49BF3BB6CAAD}" type="datetimeFigureOut">
              <a:rPr lang="en-US" smtClean="0"/>
              <a:pPr/>
              <a:t>1/8/2021</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FCADC3D6-F64F-432F-8CAF-12A8E390EF55}" type="slidenum">
              <a:rPr lang="en-US" smtClean="0"/>
              <a:pPr/>
              <a:t>‹#›</a:t>
            </a:fld>
            <a:endParaRPr lang="en-US"/>
          </a:p>
        </p:txBody>
      </p:sp>
    </p:spTree>
    <p:extLst>
      <p:ext uri="{BB962C8B-B14F-4D97-AF65-F5344CB8AC3E}">
        <p14:creationId xmlns:p14="http://schemas.microsoft.com/office/powerpoint/2010/main" val="40292211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6482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cs typeface="+mn-cs"/>
              </a:defRPr>
            </a:lvl1pPr>
          </a:lstStyle>
          <a:p>
            <a:pPr>
              <a:defRPr/>
            </a:pPr>
            <a:fld id="{A1234E4B-760D-4C12-91CE-F6FE2BFE65B3}" type="datetimeFigureOut">
              <a:rPr lang="en-US" altLang="ja-JP"/>
              <a:pPr>
                <a:defRPr/>
              </a:pPr>
              <a:t>1/8/2021</a:t>
            </a:fld>
            <a:endParaRPr lang="en-US" alt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itchFamily="34" charset="0"/>
              </a:defRPr>
            </a:lvl1pPr>
          </a:lstStyle>
          <a:p>
            <a:pPr>
              <a:defRPr/>
            </a:pPr>
            <a:fld id="{799399BA-D265-4DD5-B172-CF7BBEF04538}" type="slidenum">
              <a:rPr lang="en-US" altLang="en-US"/>
              <a:pPr>
                <a:defRPr/>
              </a:pPr>
              <a:t>‹#›</a:t>
            </a:fld>
            <a:endParaRPr lang="en-US" altLang="en-US"/>
          </a:p>
        </p:txBody>
      </p:sp>
    </p:spTree>
    <p:extLst>
      <p:ext uri="{BB962C8B-B14F-4D97-AF65-F5344CB8AC3E}">
        <p14:creationId xmlns:p14="http://schemas.microsoft.com/office/powerpoint/2010/main" val="17201368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cog.org/clinical/clinical-guidance/practice-advisory/articles/2020/12/vaccinating-pregnant-and-lactating-patients-against-covid-19"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s3.amazonaws.com/cdn.smfm.org/media/2656/Provider_Considerations_for_Engaging_in_COVID_Vaccination_Considerations_12-21-20_(final).pdf" TargetMode="External"/><Relationship Id="rId5" Type="http://schemas.openxmlformats.org/officeDocument/2006/relationships/hyperlink" Target="https://s3.amazonaws.com/cdn.smfm.org/media/2668/SMFM_COVID_Management_of_COVID_pos_preg_patients_1-7-21_(final).pdf" TargetMode="External"/><Relationship Id="rId4" Type="http://schemas.openxmlformats.org/officeDocument/2006/relationships/hyperlink" Target="https://www.acog.org/en/covid-19/covid-19-vaccines-and-pregnancy-conversation-guide-for-clinician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ervices.aap.org/en/pages/2019-novel-coronavirus-covid-19-infections/clinical-guidance/multisystem-inflammatory-syndrome-in-children-mis-c-interim-guidance/"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services.aap.org/en/pages/2019-novel-coronavirus-covid-19-infections/clinical-guidance/breastfeeding-guidance-post-hospital-discharge/" TargetMode="External"/><Relationship Id="rId4" Type="http://schemas.openxmlformats.org/officeDocument/2006/relationships/hyperlink" Target="https://services.aap.org/en/pages/2019-novel-coronavirus-covid-19-infections/clinical-guidance/faqs-management-of-infants-born-to-covid-19-mother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p:txBody>
      </p:sp>
      <p:sp>
        <p:nvSpPr>
          <p:cNvPr id="399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3667F1A6-D26A-435E-A6B9-71DCD84A0B24}" type="slidenum">
              <a:rPr lang="en-US" altLang="en-US">
                <a:latin typeface="Calibri" pitchFamily="34" charset="0"/>
              </a:rPr>
              <a:pPr/>
              <a:t>1</a:t>
            </a:fld>
            <a:endParaRPr lang="en-US" altLang="en-US" dirty="0">
              <a:latin typeface="Calibri" pitchFamily="34" charset="0"/>
            </a:endParaRPr>
          </a:p>
        </p:txBody>
      </p:sp>
    </p:spTree>
    <p:extLst>
      <p:ext uri="{BB962C8B-B14F-4D97-AF65-F5344CB8AC3E}">
        <p14:creationId xmlns:p14="http://schemas.microsoft.com/office/powerpoint/2010/main" val="1052823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Ieshia updated </a:t>
            </a:r>
            <a:r>
              <a:rPr lang="en-US" i="1" dirty="0" smtClean="0"/>
              <a:t>1/7/2021</a:t>
            </a:r>
          </a:p>
          <a:p>
            <a:r>
              <a:rPr lang="en-US" i="1" dirty="0" smtClean="0"/>
              <a:t>https://www.dph.illinois.gov/covid19/covid19-statistics </a:t>
            </a:r>
            <a:endParaRPr lang="en-US" i="1" dirty="0"/>
          </a:p>
        </p:txBody>
      </p:sp>
      <p:sp>
        <p:nvSpPr>
          <p:cNvPr id="4" name="Slide Number Placeholder 3"/>
          <p:cNvSpPr>
            <a:spLocks noGrp="1"/>
          </p:cNvSpPr>
          <p:nvPr>
            <p:ph type="sldNum" sz="quarter" idx="5"/>
          </p:nvPr>
        </p:nvSpPr>
        <p:spPr/>
        <p:txBody>
          <a:bodyPr/>
          <a:lstStyle/>
          <a:p>
            <a:pPr>
              <a:defRPr/>
            </a:pPr>
            <a:fld id="{799399BA-D265-4DD5-B172-CF7BBEF04538}" type="slidenum">
              <a:rPr lang="en-US" altLang="en-US" smtClean="0"/>
              <a:pPr>
                <a:defRPr/>
              </a:pPr>
              <a:t>11</a:t>
            </a:fld>
            <a:endParaRPr lang="en-US" altLang="en-US"/>
          </a:p>
        </p:txBody>
      </p:sp>
    </p:spTree>
    <p:extLst>
      <p:ext uri="{BB962C8B-B14F-4D97-AF65-F5344CB8AC3E}">
        <p14:creationId xmlns:p14="http://schemas.microsoft.com/office/powerpoint/2010/main" val="811393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Ieshia </a:t>
            </a:r>
            <a:r>
              <a:rPr lang="en-US" dirty="0"/>
              <a:t>updated </a:t>
            </a:r>
            <a:r>
              <a:rPr lang="en-US" dirty="0" smtClean="0"/>
              <a:t>1/7/2021</a:t>
            </a:r>
          </a:p>
          <a:p>
            <a:r>
              <a:rPr lang="en-US" dirty="0" smtClean="0"/>
              <a:t>http://www.dph.illinois.gov/covid19/covid19-statistics</a:t>
            </a:r>
          </a:p>
          <a:p>
            <a:endParaRPr lang="en-US" dirty="0"/>
          </a:p>
        </p:txBody>
      </p:sp>
      <p:sp>
        <p:nvSpPr>
          <p:cNvPr id="4" name="Slide Number Placeholder 3"/>
          <p:cNvSpPr>
            <a:spLocks noGrp="1"/>
          </p:cNvSpPr>
          <p:nvPr>
            <p:ph type="sldNum" sz="quarter" idx="5"/>
          </p:nvPr>
        </p:nvSpPr>
        <p:spPr/>
        <p:txBody>
          <a:bodyPr/>
          <a:lstStyle/>
          <a:p>
            <a:fld id="{6D67FCAF-CF7A-42D2-803B-E84911D91BD9}" type="slidenum">
              <a:rPr lang="en-US" smtClean="0"/>
              <a:t>12</a:t>
            </a:fld>
            <a:endParaRPr lang="en-US"/>
          </a:p>
        </p:txBody>
      </p:sp>
    </p:spTree>
    <p:extLst>
      <p:ext uri="{BB962C8B-B14F-4D97-AF65-F5344CB8AC3E}">
        <p14:creationId xmlns:p14="http://schemas.microsoft.com/office/powerpoint/2010/main" val="3123605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S PGothic" pitchFamily="34" charset="-128"/>
                <a:cs typeface="MS PGothic" charset="0"/>
              </a:rPr>
              <a:t>ACOG: </a:t>
            </a:r>
            <a:r>
              <a:rPr lang="en-US" sz="1200" b="0" i="0" kern="1200" dirty="0" smtClean="0">
                <a:solidFill>
                  <a:schemeClr val="tx1"/>
                </a:solidFill>
                <a:effectLst/>
                <a:latin typeface="+mn-lt"/>
                <a:ea typeface="MS PGothic" pitchFamily="34" charset="-128"/>
                <a:cs typeface="MS PGothic" charset="0"/>
                <a:hlinkClick r:id="rId3"/>
              </a:rPr>
              <a:t>Vaccinating Pregnant and Lactating Patients Against COVID-19, Practice Advisory</a:t>
            </a:r>
            <a:r>
              <a:rPr lang="en-US" sz="1200" b="0" i="0" kern="1200" dirty="0" smtClean="0">
                <a:solidFill>
                  <a:schemeClr val="tx1"/>
                </a:solidFill>
                <a:effectLst/>
                <a:latin typeface="+mn-lt"/>
                <a:ea typeface="MS PGothic" pitchFamily="34" charset="-128"/>
                <a:cs typeface="MS PGothic" charset="0"/>
              </a:rPr>
              <a:t>. (12.21.20)</a:t>
            </a:r>
          </a:p>
          <a:p>
            <a:r>
              <a:rPr lang="en-US" sz="1200" b="0" i="0" kern="1200" dirty="0" smtClean="0">
                <a:solidFill>
                  <a:schemeClr val="tx1"/>
                </a:solidFill>
                <a:effectLst/>
                <a:latin typeface="+mn-lt"/>
                <a:ea typeface="MS PGothic" pitchFamily="34" charset="-128"/>
                <a:cs typeface="MS PGothic" charset="0"/>
              </a:rPr>
              <a:t>ACOG: </a:t>
            </a:r>
            <a:r>
              <a:rPr lang="en-US" sz="1200" b="0" i="0" kern="1200" dirty="0" smtClean="0">
                <a:solidFill>
                  <a:schemeClr val="tx1"/>
                </a:solidFill>
                <a:effectLst/>
                <a:latin typeface="+mn-lt"/>
                <a:ea typeface="MS PGothic" pitchFamily="34" charset="-128"/>
                <a:cs typeface="MS PGothic" charset="0"/>
                <a:hlinkClick r:id="rId4"/>
              </a:rPr>
              <a:t>COVID-19 Vaccines and Pregnancy: Conversation Guide for Clinicians</a:t>
            </a:r>
            <a:r>
              <a:rPr lang="en-US" sz="1200" b="0" i="0" kern="1200" dirty="0" smtClean="0">
                <a:solidFill>
                  <a:schemeClr val="tx1"/>
                </a:solidFill>
                <a:effectLst/>
                <a:latin typeface="+mn-lt"/>
                <a:ea typeface="MS PGothic" pitchFamily="34" charset="-128"/>
                <a:cs typeface="MS PGothic" charset="0"/>
              </a:rPr>
              <a:t>. (12.20.20)</a:t>
            </a:r>
            <a:br>
              <a:rPr lang="en-US" sz="1200" b="0" i="0" kern="1200" dirty="0" smtClean="0">
                <a:solidFill>
                  <a:schemeClr val="tx1"/>
                </a:solidFill>
                <a:effectLst/>
                <a:latin typeface="+mn-lt"/>
                <a:ea typeface="MS PGothic" pitchFamily="34" charset="-128"/>
                <a:cs typeface="MS PGothic" charset="0"/>
              </a:rPr>
            </a:br>
            <a:endParaRPr lang="en-US" sz="1200" b="0" i="0" kern="1200" dirty="0" smtClean="0">
              <a:solidFill>
                <a:schemeClr val="tx1"/>
              </a:solidFill>
              <a:effectLst/>
              <a:latin typeface="+mn-lt"/>
              <a:ea typeface="MS PGothic" pitchFamily="34" charset="-128"/>
              <a:cs typeface="MS PGothic" charset="0"/>
            </a:endParaRPr>
          </a:p>
          <a:p>
            <a:r>
              <a:rPr lang="en-US" sz="1200" b="0" i="0" kern="1200" dirty="0" smtClean="0">
                <a:solidFill>
                  <a:schemeClr val="tx1"/>
                </a:solidFill>
                <a:effectLst/>
                <a:latin typeface="+mn-lt"/>
                <a:ea typeface="MS PGothic" pitchFamily="34" charset="-128"/>
                <a:cs typeface="MS PGothic" charset="0"/>
              </a:rPr>
              <a:t>SMFM: </a:t>
            </a:r>
            <a:r>
              <a:rPr lang="en-US" sz="1200" b="0" i="0" kern="1200" dirty="0" smtClean="0">
                <a:solidFill>
                  <a:schemeClr val="tx1"/>
                </a:solidFill>
                <a:effectLst/>
                <a:latin typeface="+mn-lt"/>
                <a:ea typeface="MS PGothic" pitchFamily="34" charset="-128"/>
                <a:cs typeface="MS PGothic" charset="0"/>
                <a:hlinkClick r:id="rId5"/>
              </a:rPr>
              <a:t>Management Considerations for Pregnant Patients with COVID-19</a:t>
            </a:r>
            <a:r>
              <a:rPr lang="en-US" sz="1200" b="0" i="0" kern="1200" dirty="0" smtClean="0">
                <a:solidFill>
                  <a:schemeClr val="tx1"/>
                </a:solidFill>
                <a:effectLst/>
                <a:latin typeface="+mn-lt"/>
                <a:ea typeface="MS PGothic" pitchFamily="34" charset="-128"/>
                <a:cs typeface="MS PGothic" charset="0"/>
              </a:rPr>
              <a:t> (Updated 1.7.21)</a:t>
            </a:r>
            <a:br>
              <a:rPr lang="en-US" sz="1200" b="0" i="0" kern="1200" dirty="0" smtClean="0">
                <a:solidFill>
                  <a:schemeClr val="tx1"/>
                </a:solidFill>
                <a:effectLst/>
                <a:latin typeface="+mn-lt"/>
                <a:ea typeface="MS PGothic" pitchFamily="34" charset="-128"/>
                <a:cs typeface="MS PGothic" charset="0"/>
              </a:rPr>
            </a:br>
            <a:endParaRPr lang="en-US" sz="1200" b="0" i="0" kern="1200" dirty="0" smtClean="0">
              <a:solidFill>
                <a:schemeClr val="tx1"/>
              </a:solidFill>
              <a:effectLst/>
              <a:latin typeface="+mn-lt"/>
              <a:ea typeface="MS PGothic" pitchFamily="34" charset="-128"/>
              <a:cs typeface="MS PGothic" charset="0"/>
            </a:endParaRPr>
          </a:p>
          <a:p>
            <a:r>
              <a:rPr lang="en-US" sz="1200" b="0" i="0" kern="1200" dirty="0" smtClean="0">
                <a:solidFill>
                  <a:schemeClr val="tx1"/>
                </a:solidFill>
                <a:effectLst/>
                <a:latin typeface="+mn-lt"/>
                <a:ea typeface="MS PGothic" pitchFamily="34" charset="-128"/>
                <a:cs typeface="MS PGothic" charset="0"/>
              </a:rPr>
              <a:t>SMFM: </a:t>
            </a:r>
            <a:r>
              <a:rPr lang="en-US" sz="1200" b="0" i="0" kern="1200" dirty="0" smtClean="0">
                <a:solidFill>
                  <a:schemeClr val="tx1"/>
                </a:solidFill>
                <a:effectLst/>
                <a:latin typeface="+mn-lt"/>
                <a:ea typeface="MS PGothic" pitchFamily="34" charset="-128"/>
                <a:cs typeface="MS PGothic" charset="0"/>
                <a:hlinkClick r:id="rId6"/>
              </a:rPr>
              <a:t>Provider Considerations for Engaging in COVID-19 Vaccine Counseling With Pregnant and Lactating Patients</a:t>
            </a:r>
            <a:r>
              <a:rPr lang="en-US" sz="1200" b="0" i="0" kern="1200" dirty="0" smtClean="0">
                <a:solidFill>
                  <a:schemeClr val="tx1"/>
                </a:solidFill>
                <a:effectLst/>
                <a:latin typeface="+mn-lt"/>
                <a:ea typeface="MS PGothic" pitchFamily="34" charset="-128"/>
                <a:cs typeface="MS PGothic" charset="0"/>
              </a:rPr>
              <a:t>. (Updated 12.21.20)</a:t>
            </a:r>
          </a:p>
          <a:p>
            <a:r>
              <a:rPr lang="en-US" sz="1200" b="0" i="0" kern="1200" dirty="0" smtClean="0">
                <a:solidFill>
                  <a:schemeClr val="tx1"/>
                </a:solidFill>
                <a:effectLst/>
                <a:latin typeface="+mn-lt"/>
                <a:ea typeface="MS PGothic" pitchFamily="34" charset="-128"/>
                <a:cs typeface="MS PGothic" charset="0"/>
              </a:rPr>
              <a:t/>
            </a:r>
            <a:br>
              <a:rPr lang="en-US" sz="1200" b="0" i="0" kern="1200" dirty="0" smtClean="0">
                <a:solidFill>
                  <a:schemeClr val="tx1"/>
                </a:solidFill>
                <a:effectLst/>
                <a:latin typeface="+mn-lt"/>
                <a:ea typeface="MS PGothic" pitchFamily="34" charset="-128"/>
                <a:cs typeface="MS PGothic" charset="0"/>
              </a:rPr>
            </a:br>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14</a:t>
            </a:fld>
            <a:endParaRPr lang="en-US" altLang="en-US"/>
          </a:p>
        </p:txBody>
      </p:sp>
    </p:spTree>
    <p:extLst>
      <p:ext uri="{BB962C8B-B14F-4D97-AF65-F5344CB8AC3E}">
        <p14:creationId xmlns:p14="http://schemas.microsoft.com/office/powerpoint/2010/main" val="3645315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S PGothic" pitchFamily="34" charset="-128"/>
                <a:cs typeface="MS PGothic" charset="0"/>
              </a:rPr>
              <a:t>AAP: </a:t>
            </a:r>
            <a:r>
              <a:rPr lang="en-US" sz="1200" b="0" i="0" kern="1200" dirty="0" smtClean="0">
                <a:solidFill>
                  <a:schemeClr val="tx1"/>
                </a:solidFill>
                <a:effectLst/>
                <a:latin typeface="+mn-lt"/>
                <a:ea typeface="MS PGothic" pitchFamily="34" charset="-128"/>
                <a:cs typeface="MS PGothic" charset="0"/>
                <a:hlinkClick r:id="rId3"/>
              </a:rPr>
              <a:t>Multisystem Inflammatory Syndrome in Children (MIS-C) Interim Guidance (Updated 11.17.2020)</a:t>
            </a:r>
            <a:endParaRPr lang="en-US" sz="1200" b="0" i="0" kern="1200" dirty="0" smtClean="0">
              <a:solidFill>
                <a:schemeClr val="tx1"/>
              </a:solidFill>
              <a:effectLst/>
              <a:latin typeface="+mn-lt"/>
              <a:ea typeface="MS PGothic" pitchFamily="34" charset="-128"/>
              <a:cs typeface="MS PGothic" charset="0"/>
            </a:endParaRPr>
          </a:p>
          <a:p>
            <a:r>
              <a:rPr lang="en-US" sz="1200" b="0" i="0" kern="1200" dirty="0" smtClean="0">
                <a:solidFill>
                  <a:schemeClr val="tx1"/>
                </a:solidFill>
                <a:effectLst/>
                <a:latin typeface="+mn-lt"/>
                <a:ea typeface="MS PGothic" pitchFamily="34" charset="-128"/>
                <a:cs typeface="MS PGothic" charset="0"/>
              </a:rPr>
              <a:t>AAP: </a:t>
            </a:r>
            <a:r>
              <a:rPr lang="en-US" sz="1200" b="0" i="0" kern="1200" dirty="0" smtClean="0">
                <a:solidFill>
                  <a:schemeClr val="tx1"/>
                </a:solidFill>
                <a:effectLst/>
                <a:latin typeface="+mn-lt"/>
                <a:ea typeface="MS PGothic" pitchFamily="34" charset="-128"/>
                <a:cs typeface="MS PGothic" charset="0"/>
                <a:hlinkClick r:id="rId4"/>
              </a:rPr>
              <a:t>FAQs: Management of Infants Born to Mothers with Suspected or Confirmed COVID-19</a:t>
            </a:r>
            <a:r>
              <a:rPr lang="en-US" sz="1200" b="0" i="0" kern="1200" dirty="0" smtClean="0">
                <a:solidFill>
                  <a:schemeClr val="tx1"/>
                </a:solidFill>
                <a:effectLst/>
                <a:latin typeface="+mn-lt"/>
                <a:ea typeface="MS PGothic" pitchFamily="34" charset="-128"/>
                <a:cs typeface="MS PGothic" charset="0"/>
              </a:rPr>
              <a:t> (11.19.2020) </a:t>
            </a:r>
          </a:p>
          <a:p>
            <a:r>
              <a:rPr lang="en-US" sz="1200" b="0" i="0" kern="1200" dirty="0" smtClean="0">
                <a:solidFill>
                  <a:schemeClr val="tx1"/>
                </a:solidFill>
                <a:effectLst/>
                <a:latin typeface="+mn-lt"/>
                <a:ea typeface="MS PGothic" pitchFamily="34" charset="-128"/>
                <a:cs typeface="MS PGothic" charset="0"/>
              </a:rPr>
              <a:t>AAP: </a:t>
            </a:r>
            <a:r>
              <a:rPr lang="en-US" sz="1200" b="0" i="0" kern="1200" dirty="0" smtClean="0">
                <a:solidFill>
                  <a:schemeClr val="tx1"/>
                </a:solidFill>
                <a:effectLst/>
                <a:latin typeface="+mn-lt"/>
                <a:ea typeface="MS PGothic" pitchFamily="34" charset="-128"/>
                <a:cs typeface="MS PGothic" charset="0"/>
                <a:hlinkClick r:id="rId5"/>
              </a:rPr>
              <a:t>Breastfeeding Guidance Post Hospital Discharge for Mothers or Infants (12.2.2020)</a:t>
            </a:r>
            <a:endParaRPr lang="en-US" sz="1200" b="0" i="0" kern="1200" dirty="0" smtClean="0">
              <a:solidFill>
                <a:schemeClr val="tx1"/>
              </a:solidFill>
              <a:effectLst/>
              <a:latin typeface="+mn-lt"/>
              <a:ea typeface="MS PGothic" pitchFamily="34" charset="-128"/>
              <a:cs typeface="MS PGothic" charset="0"/>
            </a:endParaRPr>
          </a:p>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15</a:t>
            </a:fld>
            <a:endParaRPr lang="en-US" altLang="en-US"/>
          </a:p>
        </p:txBody>
      </p:sp>
    </p:spTree>
    <p:extLst>
      <p:ext uri="{BB962C8B-B14F-4D97-AF65-F5344CB8AC3E}">
        <p14:creationId xmlns:p14="http://schemas.microsoft.com/office/powerpoint/2010/main" val="3176456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16</a:t>
            </a:fld>
            <a:endParaRPr lang="en-US" altLang="en-US"/>
          </a:p>
        </p:txBody>
      </p:sp>
    </p:spTree>
    <p:extLst>
      <p:ext uri="{BB962C8B-B14F-4D97-AF65-F5344CB8AC3E}">
        <p14:creationId xmlns:p14="http://schemas.microsoft.com/office/powerpoint/2010/main" val="19623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22</a:t>
            </a:fld>
            <a:endParaRPr lang="en-US" altLang="en-US"/>
          </a:p>
        </p:txBody>
      </p:sp>
    </p:spTree>
    <p:extLst>
      <p:ext uri="{BB962C8B-B14F-4D97-AF65-F5344CB8AC3E}">
        <p14:creationId xmlns:p14="http://schemas.microsoft.com/office/powerpoint/2010/main" val="2234677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1888" y="693738"/>
            <a:ext cx="4619625" cy="34639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4645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B4BFA-FFC9-7D40-A51B-7215CC4616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72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NICU Scorecard on June 15, 2020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7951D-C055-5544-A044-5E86B126CD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8929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NICU Scorecard on June 15, 2020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7951D-C055-5544-A044-5E86B126CD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1254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3</a:t>
            </a:fld>
            <a:endParaRPr lang="en-US" altLang="en-US"/>
          </a:p>
        </p:txBody>
      </p:sp>
    </p:spTree>
    <p:extLst>
      <p:ext uri="{BB962C8B-B14F-4D97-AF65-F5344CB8AC3E}">
        <p14:creationId xmlns:p14="http://schemas.microsoft.com/office/powerpoint/2010/main" val="303258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NICU Scorecard on June 15, 2020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7951D-C055-5544-A044-5E86B126CD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8205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FC</a:t>
            </a:r>
            <a:r>
              <a:rPr lang="en-US" baseline="0" dirty="0" smtClean="0"/>
              <a:t> portion is unadulterated </a:t>
            </a:r>
          </a:p>
          <a:p>
            <a:r>
              <a:rPr lang="en-US" dirty="0" err="1" smtClean="0"/>
              <a:t>Bamlanivimab</a:t>
            </a:r>
            <a:r>
              <a:rPr lang="en-US" dirty="0" smtClean="0"/>
              <a:t> is a recombinant neutralizing human IgG1κ monoclonal antibody (</a:t>
            </a:r>
            <a:r>
              <a:rPr lang="en-US" dirty="0" err="1" smtClean="0"/>
              <a:t>mAb</a:t>
            </a:r>
            <a:r>
              <a:rPr lang="en-US" dirty="0" smtClean="0"/>
              <a:t>) to the spike protein of SARS-CoV-2, and is unmodified in the Fc region</a:t>
            </a:r>
          </a:p>
          <a:p>
            <a:r>
              <a:rPr lang="en-US" dirty="0" smtClean="0"/>
              <a:t>. Following a single 700 mg IV dose, </a:t>
            </a:r>
            <a:r>
              <a:rPr lang="en-US" dirty="0" err="1" smtClean="0"/>
              <a:t>bamlanivimab</a:t>
            </a:r>
            <a:r>
              <a:rPr lang="en-US" dirty="0" smtClean="0"/>
              <a:t> was quantifiable for at least 29 days. The mean concentration was 22 µg/mL (90% CI: 10.7 to 41.6 µg/mL) on Day 29.</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11D22-3298-4189-ADC8-845B81A7C1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68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smtClean="0"/>
              <a:t>High risk is defined as patients who meet at least one of the following criteria: </a:t>
            </a:r>
          </a:p>
          <a:p>
            <a:pPr marL="742950" lvl="1" indent="-285750">
              <a:buFont typeface="Arial" panose="020B0604020202020204" pitchFamily="34" charset="0"/>
              <a:buChar char="•"/>
            </a:pPr>
            <a:r>
              <a:rPr lang="en-US" dirty="0" smtClean="0"/>
              <a:t>Body mass index (BMI) ≥35</a:t>
            </a:r>
          </a:p>
          <a:p>
            <a:pPr marL="742950" lvl="1" indent="-285750">
              <a:buFont typeface="Arial" panose="020B0604020202020204" pitchFamily="34" charset="0"/>
              <a:buChar char="•"/>
            </a:pPr>
            <a:r>
              <a:rPr lang="en-US" dirty="0" smtClean="0"/>
              <a:t>CKD</a:t>
            </a:r>
          </a:p>
          <a:p>
            <a:pPr marL="742950" lvl="1" indent="-285750">
              <a:buFont typeface="Arial" panose="020B0604020202020204" pitchFamily="34" charset="0"/>
              <a:buChar char="•"/>
            </a:pPr>
            <a:r>
              <a:rPr lang="en-US" dirty="0" smtClean="0"/>
              <a:t>Diabetes</a:t>
            </a:r>
          </a:p>
          <a:p>
            <a:pPr marL="742950" lvl="1" indent="-285750">
              <a:buFont typeface="Arial" panose="020B0604020202020204" pitchFamily="34" charset="0"/>
              <a:buChar char="•"/>
            </a:pPr>
            <a:r>
              <a:rPr lang="en-US" dirty="0" smtClean="0"/>
              <a:t>Immunosuppressive disease</a:t>
            </a:r>
          </a:p>
          <a:p>
            <a:pPr marL="742950" lvl="1" indent="-285750">
              <a:buFont typeface="Arial" panose="020B0604020202020204" pitchFamily="34" charset="0"/>
              <a:buChar char="•"/>
            </a:pPr>
            <a:r>
              <a:rPr lang="en-US" dirty="0" smtClean="0"/>
              <a:t>Are currently receiving immunosuppressive treatment.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11D22-3298-4189-ADC8-845B81A7C1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907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63</a:t>
            </a:fld>
            <a:endParaRPr lang="en-US" altLang="en-US"/>
          </a:p>
        </p:txBody>
      </p:sp>
    </p:spTree>
    <p:extLst>
      <p:ext uri="{BB962C8B-B14F-4D97-AF65-F5344CB8AC3E}">
        <p14:creationId xmlns:p14="http://schemas.microsoft.com/office/powerpoint/2010/main" val="39604593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201306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4</a:t>
            </a:fld>
            <a:endParaRPr lang="en-US" altLang="en-US"/>
          </a:p>
        </p:txBody>
      </p:sp>
    </p:spTree>
    <p:extLst>
      <p:ext uri="{BB962C8B-B14F-4D97-AF65-F5344CB8AC3E}">
        <p14:creationId xmlns:p14="http://schemas.microsoft.com/office/powerpoint/2010/main" val="2513157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S PGothic" pitchFamily="34" charset="-128"/>
                <a:cs typeface="MS PGothic" charset="0"/>
              </a:rPr>
              <a:t>Chief of the Neonatology division of Pediatrics at SIU School of Medicine, and the Director of Newborn Services at HSHS St. John's Children's Hospital.</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5</a:t>
            </a:fld>
            <a:endParaRPr lang="en-US" altLang="en-US"/>
          </a:p>
        </p:txBody>
      </p:sp>
    </p:spTree>
    <p:extLst>
      <p:ext uri="{BB962C8B-B14F-4D97-AF65-F5344CB8AC3E}">
        <p14:creationId xmlns:p14="http://schemas.microsoft.com/office/powerpoint/2010/main" val="2565869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Ieshia </a:t>
            </a:r>
            <a:r>
              <a:rPr lang="en-US" dirty="0"/>
              <a:t>updated </a:t>
            </a:r>
            <a:r>
              <a:rPr lang="en-US" dirty="0" smtClean="0"/>
              <a:t>1/7/2021</a:t>
            </a:r>
          </a:p>
          <a:p>
            <a:r>
              <a:rPr lang="en-US" dirty="0" smtClean="0"/>
              <a:t>https://www.nytimes.com/interactive/2020/us/coronavirus-us-cases.html</a:t>
            </a:r>
            <a:endParaRPr lang="en-US" dirty="0"/>
          </a:p>
        </p:txBody>
      </p:sp>
      <p:sp>
        <p:nvSpPr>
          <p:cNvPr id="4" name="Slide Number Placeholder 3"/>
          <p:cNvSpPr>
            <a:spLocks noGrp="1"/>
          </p:cNvSpPr>
          <p:nvPr>
            <p:ph type="sldNum" sz="quarter" idx="5"/>
          </p:nvPr>
        </p:nvSpPr>
        <p:spPr/>
        <p:txBody>
          <a:bodyPr/>
          <a:lstStyle/>
          <a:p>
            <a:pPr>
              <a:defRPr/>
            </a:pPr>
            <a:fld id="{799399BA-D265-4DD5-B172-CF7BBEF04538}" type="slidenum">
              <a:rPr lang="en-US" altLang="en-US" smtClean="0"/>
              <a:pPr>
                <a:defRPr/>
              </a:pPr>
              <a:t>6</a:t>
            </a:fld>
            <a:endParaRPr lang="en-US" altLang="en-US"/>
          </a:p>
        </p:txBody>
      </p:sp>
    </p:spTree>
    <p:extLst>
      <p:ext uri="{BB962C8B-B14F-4D97-AF65-F5344CB8AC3E}">
        <p14:creationId xmlns:p14="http://schemas.microsoft.com/office/powerpoint/2010/main" val="542225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Ieshia updated </a:t>
            </a:r>
            <a:r>
              <a:rPr lang="en-US" dirty="0" smtClean="0"/>
              <a:t>1/7/2021</a:t>
            </a:r>
          </a:p>
          <a:p>
            <a:endParaRPr lang="en-US" dirty="0"/>
          </a:p>
        </p:txBody>
      </p:sp>
      <p:sp>
        <p:nvSpPr>
          <p:cNvPr id="4" name="Slide Number Placeholder 3"/>
          <p:cNvSpPr>
            <a:spLocks noGrp="1"/>
          </p:cNvSpPr>
          <p:nvPr>
            <p:ph type="sldNum" sz="quarter" idx="5"/>
          </p:nvPr>
        </p:nvSpPr>
        <p:spPr/>
        <p:txBody>
          <a:bodyPr/>
          <a:lstStyle/>
          <a:p>
            <a:fld id="{6D67FCAF-CF7A-42D2-803B-E84911D91BD9}" type="slidenum">
              <a:rPr lang="en-US" smtClean="0"/>
              <a:t>7</a:t>
            </a:fld>
            <a:endParaRPr lang="en-US"/>
          </a:p>
        </p:txBody>
      </p:sp>
    </p:spTree>
    <p:extLst>
      <p:ext uri="{BB962C8B-B14F-4D97-AF65-F5344CB8AC3E}">
        <p14:creationId xmlns:p14="http://schemas.microsoft.com/office/powerpoint/2010/main" val="1072334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Ieshia</a:t>
            </a:r>
            <a:r>
              <a:rPr lang="en-US" baseline="0" dirty="0" smtClean="0"/>
              <a:t> updated 1/7/2021</a:t>
            </a:r>
          </a:p>
          <a:p>
            <a:r>
              <a:rPr lang="en-US" dirty="0" smtClean="0"/>
              <a:t>https://www.dph.illinois.gov/countymetrics?county=Cook</a:t>
            </a:r>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8</a:t>
            </a:fld>
            <a:endParaRPr lang="en-US" altLang="en-US"/>
          </a:p>
        </p:txBody>
      </p:sp>
    </p:spTree>
    <p:extLst>
      <p:ext uri="{BB962C8B-B14F-4D97-AF65-F5344CB8AC3E}">
        <p14:creationId xmlns:p14="http://schemas.microsoft.com/office/powerpoint/2010/main" val="2292755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Ieshia </a:t>
            </a:r>
            <a:r>
              <a:rPr lang="en-US" dirty="0"/>
              <a:t>update </a:t>
            </a:r>
            <a:r>
              <a:rPr lang="en-US" dirty="0" smtClean="0"/>
              <a:t>1/7/2021</a:t>
            </a:r>
          </a:p>
          <a:p>
            <a:r>
              <a:rPr lang="en-US" dirty="0" smtClean="0"/>
              <a:t>http://www.dph.illinois.gov/covid19/covid19-statistics</a:t>
            </a:r>
          </a:p>
          <a:p>
            <a:endParaRPr lang="en-US" dirty="0"/>
          </a:p>
        </p:txBody>
      </p:sp>
      <p:sp>
        <p:nvSpPr>
          <p:cNvPr id="4" name="Slide Number Placeholder 3"/>
          <p:cNvSpPr>
            <a:spLocks noGrp="1"/>
          </p:cNvSpPr>
          <p:nvPr>
            <p:ph type="sldNum" sz="quarter" idx="5"/>
          </p:nvPr>
        </p:nvSpPr>
        <p:spPr/>
        <p:txBody>
          <a:bodyPr/>
          <a:lstStyle/>
          <a:p>
            <a:fld id="{6D67FCAF-CF7A-42D2-803B-E84911D91BD9}" type="slidenum">
              <a:rPr lang="en-US" smtClean="0"/>
              <a:t>9</a:t>
            </a:fld>
            <a:endParaRPr lang="en-US"/>
          </a:p>
        </p:txBody>
      </p:sp>
    </p:spTree>
    <p:extLst>
      <p:ext uri="{BB962C8B-B14F-4D97-AF65-F5344CB8AC3E}">
        <p14:creationId xmlns:p14="http://schemas.microsoft.com/office/powerpoint/2010/main" val="2732603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Ieshia updated </a:t>
            </a:r>
            <a:r>
              <a:rPr lang="en-US" i="1" dirty="0" smtClean="0"/>
              <a:t>1/7/2021</a:t>
            </a:r>
          </a:p>
          <a:p>
            <a:r>
              <a:rPr lang="en-US" i="1" dirty="0" smtClean="0"/>
              <a:t>https://www.dph.illinois.gov/covid19/covid19-statistics </a:t>
            </a:r>
            <a:endParaRPr lang="en-US" i="1" dirty="0"/>
          </a:p>
        </p:txBody>
      </p:sp>
      <p:sp>
        <p:nvSpPr>
          <p:cNvPr id="4" name="Slide Number Placeholder 3"/>
          <p:cNvSpPr>
            <a:spLocks noGrp="1"/>
          </p:cNvSpPr>
          <p:nvPr>
            <p:ph type="sldNum" sz="quarter" idx="5"/>
          </p:nvPr>
        </p:nvSpPr>
        <p:spPr/>
        <p:txBody>
          <a:bodyPr/>
          <a:lstStyle/>
          <a:p>
            <a:pPr>
              <a:defRPr/>
            </a:pPr>
            <a:fld id="{799399BA-D265-4DD5-B172-CF7BBEF04538}" type="slidenum">
              <a:rPr lang="en-US" altLang="en-US" smtClean="0"/>
              <a:pPr>
                <a:defRPr/>
              </a:pPr>
              <a:t>10</a:t>
            </a:fld>
            <a:endParaRPr lang="en-US" altLang="en-US"/>
          </a:p>
        </p:txBody>
      </p:sp>
    </p:spTree>
    <p:extLst>
      <p:ext uri="{BB962C8B-B14F-4D97-AF65-F5344CB8AC3E}">
        <p14:creationId xmlns:p14="http://schemas.microsoft.com/office/powerpoint/2010/main" val="3284081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7.xml"/><Relationship Id="rId1" Type="http://schemas.openxmlformats.org/officeDocument/2006/relationships/tags" Target="../tags/tag29.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3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7.xml"/><Relationship Id="rId1" Type="http://schemas.openxmlformats.org/officeDocument/2006/relationships/tags" Target="../tags/tag3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7.xml"/><Relationship Id="rId1" Type="http://schemas.openxmlformats.org/officeDocument/2006/relationships/tags" Target="../tags/tag3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7.xml"/><Relationship Id="rId1" Type="http://schemas.openxmlformats.org/officeDocument/2006/relationships/tags" Target="../tags/tag3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7.xml"/><Relationship Id="rId1" Type="http://schemas.openxmlformats.org/officeDocument/2006/relationships/tags" Target="../tags/tag3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7.xml"/><Relationship Id="rId1" Type="http://schemas.openxmlformats.org/officeDocument/2006/relationships/tags" Target="../tags/tag3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7.xml"/><Relationship Id="rId1" Type="http://schemas.openxmlformats.org/officeDocument/2006/relationships/tags" Target="../tags/tag36.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7.xml"/><Relationship Id="rId1" Type="http://schemas.openxmlformats.org/officeDocument/2006/relationships/tags" Target="../tags/tag37.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7.xml"/><Relationship Id="rId1" Type="http://schemas.openxmlformats.org/officeDocument/2006/relationships/tags" Target="../tags/tag3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Master" Target="../slideMasters/slideMaster17.xml"/><Relationship Id="rId1" Type="http://schemas.openxmlformats.org/officeDocument/2006/relationships/tags" Target="../tags/tag3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9.xml"/><Relationship Id="rId1" Type="http://schemas.openxmlformats.org/officeDocument/2006/relationships/tags" Target="../tags/tag41.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ags" Target="../tags/tag4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9.xml"/><Relationship Id="rId1" Type="http://schemas.openxmlformats.org/officeDocument/2006/relationships/tags" Target="../tags/tag4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9.xml"/><Relationship Id="rId1" Type="http://schemas.openxmlformats.org/officeDocument/2006/relationships/tags" Target="../tags/tag4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9.xml"/><Relationship Id="rId1" Type="http://schemas.openxmlformats.org/officeDocument/2006/relationships/tags" Target="../tags/tag4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9.xml"/><Relationship Id="rId1" Type="http://schemas.openxmlformats.org/officeDocument/2006/relationships/tags" Target="../tags/tag4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9.xml"/><Relationship Id="rId1" Type="http://schemas.openxmlformats.org/officeDocument/2006/relationships/tags" Target="../tags/tag47.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9.xml"/><Relationship Id="rId1" Type="http://schemas.openxmlformats.org/officeDocument/2006/relationships/tags" Target="../tags/tag48.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9.xml"/><Relationship Id="rId1" Type="http://schemas.openxmlformats.org/officeDocument/2006/relationships/tags" Target="../tags/tag49.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9.xml"/><Relationship Id="rId1" Type="http://schemas.openxmlformats.org/officeDocument/2006/relationships/tags" Target="../tags/tag50.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Master" Target="../slideMasters/slideMaster19.xml"/><Relationship Id="rId1" Type="http://schemas.openxmlformats.org/officeDocument/2006/relationships/tags" Target="../tags/tag51.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2.gif"/><Relationship Id="rId1" Type="http://schemas.openxmlformats.org/officeDocument/2006/relationships/slideMaster" Target="../slideMasters/slideMaster2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2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2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2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8.xml"/><Relationship Id="rId1" Type="http://schemas.openxmlformats.org/officeDocument/2006/relationships/tags" Target="../tags/tag3.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8.xml"/><Relationship Id="rId1" Type="http://schemas.openxmlformats.org/officeDocument/2006/relationships/tags" Target="../tags/tag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8.xml"/><Relationship Id="rId1" Type="http://schemas.openxmlformats.org/officeDocument/2006/relationships/tags" Target="../tags/tag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8.xml"/><Relationship Id="rId1" Type="http://schemas.openxmlformats.org/officeDocument/2006/relationships/tags" Target="../tags/tag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8.xml"/><Relationship Id="rId1" Type="http://schemas.openxmlformats.org/officeDocument/2006/relationships/tags" Target="../tags/tag8.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8.xml"/><Relationship Id="rId1" Type="http://schemas.openxmlformats.org/officeDocument/2006/relationships/tags" Target="../tags/tag9.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8.xml"/><Relationship Id="rId1" Type="http://schemas.openxmlformats.org/officeDocument/2006/relationships/tags" Target="../tags/tag10.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8.xml"/><Relationship Id="rId1" Type="http://schemas.openxmlformats.org/officeDocument/2006/relationships/tags" Target="../tags/tag1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8.xml"/><Relationship Id="rId1" Type="http://schemas.openxmlformats.org/officeDocument/2006/relationships/tags" Target="../tags/tag1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8.xml"/><Relationship Id="rId1" Type="http://schemas.openxmlformats.org/officeDocument/2006/relationships/tags" Target="../tags/tag1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8.xml"/><Relationship Id="rId1" Type="http://schemas.openxmlformats.org/officeDocument/2006/relationships/tags" Target="../tags/tag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8.xml"/><Relationship Id="rId1" Type="http://schemas.openxmlformats.org/officeDocument/2006/relationships/tags" Target="../tags/tag1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9.xml"/><Relationship Id="rId1" Type="http://schemas.openxmlformats.org/officeDocument/2006/relationships/tags" Target="../tags/tag17.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9.xml"/><Relationship Id="rId1" Type="http://schemas.openxmlformats.org/officeDocument/2006/relationships/tags" Target="../tags/tag19.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9.xml"/><Relationship Id="rId1" Type="http://schemas.openxmlformats.org/officeDocument/2006/relationships/tags" Target="../tags/tag20.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9.xml"/><Relationship Id="rId1" Type="http://schemas.openxmlformats.org/officeDocument/2006/relationships/tags" Target="../tags/tag2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9.xml"/><Relationship Id="rId1" Type="http://schemas.openxmlformats.org/officeDocument/2006/relationships/tags" Target="../tags/tag2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9.xml"/><Relationship Id="rId1" Type="http://schemas.openxmlformats.org/officeDocument/2006/relationships/tags" Target="../tags/tag2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9.xml"/><Relationship Id="rId1" Type="http://schemas.openxmlformats.org/officeDocument/2006/relationships/tags" Target="../tags/tag2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9.xml"/><Relationship Id="rId1" Type="http://schemas.openxmlformats.org/officeDocument/2006/relationships/tags" Target="../tags/tag2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9.xml"/><Relationship Id="rId1" Type="http://schemas.openxmlformats.org/officeDocument/2006/relationships/tags" Target="../tags/tag2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9.xml"/><Relationship Id="rId1" Type="http://schemas.openxmlformats.org/officeDocument/2006/relationships/tags" Target="../tags/tag2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0C53AD7-A772-4F83-850B-482C70935EA4}" type="datetime1">
              <a:rPr lang="en-US" altLang="ja-JP"/>
              <a:pPr>
                <a:defRPr/>
              </a:pPr>
              <a:t>1/8/2021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DD8331-DEC2-4D1E-95D5-94283CB87E4D}" type="slidenum">
              <a:rPr lang="en-US" altLang="en-US"/>
              <a:pPr>
                <a:defRPr/>
              </a:pPr>
              <a:t>‹#›</a:t>
            </a:fld>
            <a:endParaRPr lang="en-US" altLang="en-US"/>
          </a:p>
        </p:txBody>
      </p:sp>
    </p:spTree>
    <p:extLst>
      <p:ext uri="{BB962C8B-B14F-4D97-AF65-F5344CB8AC3E}">
        <p14:creationId xmlns:p14="http://schemas.microsoft.com/office/powerpoint/2010/main" val="943655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22490D-0CE4-426E-81CB-E242CE6E39A4}" type="datetime1">
              <a:rPr lang="en-US" altLang="ja-JP"/>
              <a:pPr>
                <a:defRPr/>
              </a:pPr>
              <a:t>1/8/2021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1ED56C-8F5E-4BF1-A54B-E96394A138E1}" type="slidenum">
              <a:rPr lang="en-US" altLang="en-US"/>
              <a:pPr>
                <a:defRPr/>
              </a:pPr>
              <a:t>‹#›</a:t>
            </a:fld>
            <a:endParaRPr lang="en-US" altLang="en-US"/>
          </a:p>
        </p:txBody>
      </p:sp>
    </p:spTree>
    <p:extLst>
      <p:ext uri="{BB962C8B-B14F-4D97-AF65-F5344CB8AC3E}">
        <p14:creationId xmlns:p14="http://schemas.microsoft.com/office/powerpoint/2010/main" val="34543358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6742" y="826934"/>
            <a:ext cx="7633318" cy="590931"/>
          </a:xfrm>
          <a:prstGeom prst="rect">
            <a:avLst/>
          </a:prstGeom>
        </p:spPr>
        <p:txBody>
          <a:bodyPr wrap="square">
            <a:spAutoFit/>
          </a:bodyPr>
          <a:lstStyle>
            <a:lvl1pPr>
              <a:defRPr sz="3600" b="1" i="0">
                <a:solidFill>
                  <a:srgbClr val="003B5C"/>
                </a:solidFill>
                <a:latin typeface="Verdana" charset="0"/>
                <a:ea typeface="Verdana" charset="0"/>
                <a:cs typeface="Verdana" charset="0"/>
              </a:defRPr>
            </a:lvl1pPr>
          </a:lstStyle>
          <a:p>
            <a:r>
              <a:rPr lang="en-US" dirty="0"/>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2" name="Picture 11">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8593" y="6480387"/>
            <a:ext cx="2521359" cy="278955"/>
          </a:xfrm>
          <a:prstGeom prst="rect">
            <a:avLst/>
          </a:prstGeom>
        </p:spPr>
      </p:pic>
      <p:sp>
        <p:nvSpPr>
          <p:cNvPr id="5" name="Text Placeholder 4"/>
          <p:cNvSpPr>
            <a:spLocks noGrp="1"/>
          </p:cNvSpPr>
          <p:nvPr>
            <p:ph type="body" sz="quarter" idx="10" hasCustomPrompt="1"/>
          </p:nvPr>
        </p:nvSpPr>
        <p:spPr>
          <a:xfrm>
            <a:off x="636588" y="1615018"/>
            <a:ext cx="7632700" cy="3812116"/>
          </a:xfrm>
          <a:prstGeom prst="rect">
            <a:avLst/>
          </a:prstGeom>
        </p:spPr>
        <p:txBody>
          <a:bodyPr/>
          <a:lstStyle>
            <a:lvl1pPr>
              <a:defRPr sz="1600" b="1" baseline="0">
                <a:solidFill>
                  <a:srgbClr val="00314C"/>
                </a:solidFill>
                <a:latin typeface="Verdana" charset="0"/>
                <a:ea typeface="Verdana" charset="0"/>
                <a:cs typeface="Verdana" charset="0"/>
              </a:defRPr>
            </a:lvl1pPr>
            <a:lvl2pPr>
              <a:defRPr sz="1600">
                <a:latin typeface="Verdana" charset="0"/>
                <a:ea typeface="Verdana" charset="0"/>
                <a:cs typeface="Verdana" charset="0"/>
              </a:defRPr>
            </a:lvl2pPr>
            <a:lvl3pPr>
              <a:defRPr sz="1600">
                <a:latin typeface="Verdana" charset="0"/>
                <a:ea typeface="Verdana" charset="0"/>
                <a:cs typeface="Verdana" charset="0"/>
              </a:defRPr>
            </a:lvl3pPr>
            <a:lvl4pPr>
              <a:defRPr sz="1600">
                <a:latin typeface="Verdana" charset="0"/>
                <a:ea typeface="Verdana" charset="0"/>
                <a:cs typeface="Verdana" charset="0"/>
              </a:defRPr>
            </a:lvl4pPr>
            <a:lvl5pPr>
              <a:defRPr sz="1600">
                <a:latin typeface="Verdana" charset="0"/>
                <a:ea typeface="Verdana" charset="0"/>
                <a:cs typeface="Verdana" charset="0"/>
              </a:defRPr>
            </a:lvl5pPr>
          </a:lstStyle>
          <a:p>
            <a:pPr lvl="0"/>
            <a:r>
              <a:rPr lang="en-US" dirty="0"/>
              <a:t>Copy goes here</a:t>
            </a:r>
          </a:p>
        </p:txBody>
      </p:sp>
    </p:spTree>
    <p:extLst>
      <p:ext uri="{BB962C8B-B14F-4D97-AF65-F5344CB8AC3E}">
        <p14:creationId xmlns:p14="http://schemas.microsoft.com/office/powerpoint/2010/main" val="19860670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Bullets Layout_No Bottom 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6742" y="826934"/>
            <a:ext cx="7633318" cy="590931"/>
          </a:xfrm>
          <a:prstGeom prst="rect">
            <a:avLst/>
          </a:prstGeom>
        </p:spPr>
        <p:txBody>
          <a:bodyPr wrap="square">
            <a:spAutoFit/>
          </a:bodyPr>
          <a:lstStyle>
            <a:lvl1pPr>
              <a:defRPr sz="3600" b="1" i="0">
                <a:solidFill>
                  <a:srgbClr val="003B5C"/>
                </a:solidFill>
                <a:latin typeface="Verdana" charset="0"/>
                <a:ea typeface="Verdana" charset="0"/>
                <a:cs typeface="Verdana" charset="0"/>
              </a:defRPr>
            </a:lvl1pPr>
          </a:lstStyle>
          <a:p>
            <a:r>
              <a:rPr lang="en-US" dirty="0"/>
              <a:t>Headline</a:t>
            </a:r>
          </a:p>
        </p:txBody>
      </p:sp>
      <p:pic>
        <p:nvPicPr>
          <p:cNvPr id="12" name="Picture 11">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8593" y="6480387"/>
            <a:ext cx="2521359" cy="278955"/>
          </a:xfrm>
          <a:prstGeom prst="rect">
            <a:avLst/>
          </a:prstGeom>
        </p:spPr>
      </p:pic>
      <p:sp>
        <p:nvSpPr>
          <p:cNvPr id="4" name="Text Placeholder 3"/>
          <p:cNvSpPr>
            <a:spLocks noGrp="1"/>
          </p:cNvSpPr>
          <p:nvPr>
            <p:ph type="body" sz="quarter" idx="10" hasCustomPrompt="1"/>
          </p:nvPr>
        </p:nvSpPr>
        <p:spPr>
          <a:xfrm>
            <a:off x="637514" y="1614842"/>
            <a:ext cx="7632546" cy="3435349"/>
          </a:xfrm>
          <a:prstGeom prst="rect">
            <a:avLst/>
          </a:prstGeom>
        </p:spPr>
        <p:txBody>
          <a:bodyPr/>
          <a:lstStyle>
            <a:lvl1pPr>
              <a:defRPr sz="1600" b="1" baseline="0">
                <a:solidFill>
                  <a:srgbClr val="00314C"/>
                </a:solidFill>
                <a:latin typeface="Verdana" charset="0"/>
                <a:ea typeface="Verdana" charset="0"/>
                <a:cs typeface="Verdana" charset="0"/>
              </a:defRPr>
            </a:lvl1pPr>
            <a:lvl2pPr>
              <a:defRPr sz="1600" b="1">
                <a:solidFill>
                  <a:srgbClr val="00314C"/>
                </a:solidFill>
                <a:latin typeface="Verdana" charset="0"/>
                <a:ea typeface="Verdana" charset="0"/>
                <a:cs typeface="Verdana" charset="0"/>
              </a:defRPr>
            </a:lvl2pPr>
            <a:lvl3pPr>
              <a:defRPr sz="1600" b="1">
                <a:solidFill>
                  <a:srgbClr val="00314C"/>
                </a:solidFill>
                <a:latin typeface="Verdana" charset="0"/>
                <a:ea typeface="Verdana" charset="0"/>
                <a:cs typeface="Verdana" charset="0"/>
              </a:defRPr>
            </a:lvl3pPr>
            <a:lvl4pPr>
              <a:defRPr sz="1600" b="1">
                <a:solidFill>
                  <a:srgbClr val="00314C"/>
                </a:solidFill>
                <a:latin typeface="Verdana" charset="0"/>
                <a:ea typeface="Verdana" charset="0"/>
                <a:cs typeface="Verdana" charset="0"/>
              </a:defRPr>
            </a:lvl4pPr>
            <a:lvl5pPr>
              <a:defRPr sz="1600" b="1">
                <a:solidFill>
                  <a:srgbClr val="00314C"/>
                </a:solidFill>
                <a:latin typeface="Verdana" charset="0"/>
                <a:ea typeface="Verdana" charset="0"/>
                <a:cs typeface="Verdana" charset="0"/>
              </a:defRPr>
            </a:lvl5pPr>
          </a:lstStyle>
          <a:p>
            <a:pPr lvl="0"/>
            <a:r>
              <a:rPr lang="en-US" dirty="0"/>
              <a:t>Copy goes here</a:t>
            </a:r>
          </a:p>
        </p:txBody>
      </p:sp>
    </p:spTree>
    <p:extLst>
      <p:ext uri="{BB962C8B-B14F-4D97-AF65-F5344CB8AC3E}">
        <p14:creationId xmlns:p14="http://schemas.microsoft.com/office/powerpoint/2010/main" val="19524732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8593" y="6480387"/>
            <a:ext cx="2521359"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Content Placeholder 2"/>
          <p:cNvSpPr>
            <a:spLocks noGrp="1"/>
          </p:cNvSpPr>
          <p:nvPr>
            <p:ph sz="half" idx="1" hasCustomPrompt="1"/>
          </p:nvPr>
        </p:nvSpPr>
        <p:spPr>
          <a:xfrm>
            <a:off x="890124" y="1294452"/>
            <a:ext cx="2987502" cy="3788089"/>
          </a:xfrm>
          <a:prstGeom prst="rect">
            <a:avLst/>
          </a:prstGeom>
        </p:spPr>
        <p:txBody>
          <a:bodyPr/>
          <a:lstStyle>
            <a:lvl1pPr marL="0" indent="0">
              <a:buNone/>
              <a:defRPr sz="900" b="0" i="1" baseline="0">
                <a:solidFill>
                  <a:srgbClr val="003B5C"/>
                </a:solidFill>
                <a:latin typeface="Verdana" charset="0"/>
                <a:ea typeface="Verdana" charset="0"/>
                <a:cs typeface="Verdana" charset="0"/>
              </a:defRPr>
            </a:lvl1pPr>
          </a:lstStyle>
          <a:p>
            <a:pPr lvl="0"/>
            <a:r>
              <a:rPr lang="en-US" dirty="0"/>
              <a:t>*Insert Image Here</a:t>
            </a:r>
          </a:p>
        </p:txBody>
      </p:sp>
      <p:sp>
        <p:nvSpPr>
          <p:cNvPr id="4" name="Content Placeholder 3"/>
          <p:cNvSpPr>
            <a:spLocks noGrp="1"/>
          </p:cNvSpPr>
          <p:nvPr>
            <p:ph sz="half" idx="2" hasCustomPrompt="1"/>
          </p:nvPr>
        </p:nvSpPr>
        <p:spPr>
          <a:xfrm>
            <a:off x="4162047" y="1997127"/>
            <a:ext cx="4099921" cy="3085413"/>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baseline="0">
                <a:solidFill>
                  <a:schemeClr val="tx1"/>
                </a:solidFill>
                <a:latin typeface="Verdana" charset="0"/>
                <a:ea typeface="Verdana" charset="0"/>
                <a:cs typeface="Verdana" charset="0"/>
              </a:defRPr>
            </a:lvl1pPr>
            <a:lvl2pPr>
              <a:defRPr sz="1400" b="0">
                <a:solidFill>
                  <a:srgbClr val="003B5C"/>
                </a:solidFill>
                <a:latin typeface="Verdana" charset="0"/>
                <a:ea typeface="Verdana" charset="0"/>
                <a:cs typeface="Verdana" charset="0"/>
              </a:defRPr>
            </a:lvl2pPr>
            <a:lvl3pPr>
              <a:defRPr sz="1400" b="0">
                <a:solidFill>
                  <a:srgbClr val="003B5C"/>
                </a:solidFill>
                <a:latin typeface="Verdana" charset="0"/>
                <a:ea typeface="Verdana" charset="0"/>
                <a:cs typeface="Verdana" charset="0"/>
              </a:defRPr>
            </a:lvl3pPr>
            <a:lvl4pPr>
              <a:defRPr sz="1400" b="0">
                <a:solidFill>
                  <a:srgbClr val="003B5C"/>
                </a:solidFill>
                <a:latin typeface="Verdana" charset="0"/>
                <a:ea typeface="Verdana" charset="0"/>
                <a:cs typeface="Verdana" charset="0"/>
              </a:defRPr>
            </a:lvl4pPr>
            <a:lvl5pPr>
              <a:defRPr sz="1400" b="0">
                <a:solidFill>
                  <a:srgbClr val="003B5C"/>
                </a:solidFill>
                <a:latin typeface="Verdana" charset="0"/>
                <a:ea typeface="Verdana" charset="0"/>
                <a:cs typeface="Verdana" charset="0"/>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Copy goes here. </a:t>
            </a:r>
          </a:p>
        </p:txBody>
      </p:sp>
      <p:sp>
        <p:nvSpPr>
          <p:cNvPr id="17" name="Title 16"/>
          <p:cNvSpPr>
            <a:spLocks noGrp="1"/>
          </p:cNvSpPr>
          <p:nvPr>
            <p:ph type="title" hasCustomPrompt="1"/>
          </p:nvPr>
        </p:nvSpPr>
        <p:spPr>
          <a:xfrm>
            <a:off x="4162047" y="1197615"/>
            <a:ext cx="4099921" cy="590931"/>
          </a:xfrm>
          <a:prstGeom prst="rect">
            <a:avLst/>
          </a:prstGeom>
        </p:spPr>
        <p:txBody>
          <a:bodyPr wrap="square">
            <a:spAutoFit/>
          </a:bodyPr>
          <a:lstStyle>
            <a:lvl1pPr>
              <a:defRPr sz="3600" b="1" i="0">
                <a:solidFill>
                  <a:srgbClr val="003B5C"/>
                </a:solidFill>
                <a:latin typeface="Verdana" charset="0"/>
                <a:ea typeface="Verdana" charset="0"/>
                <a:cs typeface="Verdana" charset="0"/>
              </a:defRPr>
            </a:lvl1pPr>
          </a:lstStyle>
          <a:p>
            <a:r>
              <a:rPr lang="en-US" dirty="0"/>
              <a:t>Headline</a:t>
            </a:r>
          </a:p>
        </p:txBody>
      </p:sp>
    </p:spTree>
    <p:extLst>
      <p:ext uri="{BB962C8B-B14F-4D97-AF65-F5344CB8AC3E}">
        <p14:creationId xmlns:p14="http://schemas.microsoft.com/office/powerpoint/2010/main" val="15321872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wo Section | Copy with 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9271" y="832850"/>
            <a:ext cx="8075850" cy="590931"/>
          </a:xfrm>
          <a:prstGeom prst="rect">
            <a:avLst/>
          </a:prstGeom>
        </p:spPr>
        <p:txBody>
          <a:bodyPr wrap="square" anchor="t" anchorCtr="0">
            <a:spAutoFit/>
          </a:bodyPr>
          <a:lstStyle>
            <a:lvl1pPr>
              <a:defRPr sz="3600" b="1" i="0">
                <a:solidFill>
                  <a:srgbClr val="003B5C"/>
                </a:solidFill>
                <a:latin typeface="Verdana" charset="0"/>
                <a:ea typeface="Verdana" charset="0"/>
                <a:cs typeface="Verdana" charset="0"/>
              </a:defRPr>
            </a:lvl1pPr>
          </a:lstStyle>
          <a:p>
            <a:r>
              <a:rPr lang="en-US" dirty="0"/>
              <a:t>Headline across top of slide</a:t>
            </a:r>
          </a:p>
        </p:txBody>
      </p:sp>
      <p:sp>
        <p:nvSpPr>
          <p:cNvPr id="8" name="Rectangle 7">
            <a:extLst>
              <a:ext uri="{FF2B5EF4-FFF2-40B4-BE49-F238E27FC236}">
                <a16:creationId xmlns:a16="http://schemas.microsoft.com/office/drawing/2014/main" id="{DC6A398F-399D-6046-96E4-CB78EEB98E17}"/>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9" name="Picture 8">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8593" y="6480387"/>
            <a:ext cx="2521359" cy="278955"/>
          </a:xfrm>
          <a:prstGeom prst="rect">
            <a:avLst/>
          </a:prstGeom>
        </p:spPr>
      </p:pic>
      <p:sp>
        <p:nvSpPr>
          <p:cNvPr id="10" name="Rectangle 9">
            <a:extLst>
              <a:ext uri="{FF2B5EF4-FFF2-40B4-BE49-F238E27FC236}">
                <a16:creationId xmlns:a16="http://schemas.microsoft.com/office/drawing/2014/main" id="{C58C0E9E-5FF9-814A-A5B3-9292D33A0644}"/>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Content Placeholder 2"/>
          <p:cNvSpPr>
            <a:spLocks noGrp="1"/>
          </p:cNvSpPr>
          <p:nvPr>
            <p:ph idx="1" hasCustomPrompt="1"/>
          </p:nvPr>
        </p:nvSpPr>
        <p:spPr>
          <a:xfrm>
            <a:off x="3358195" y="2211822"/>
            <a:ext cx="5356927" cy="3646375"/>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b="0" i="1" baseline="0">
                <a:solidFill>
                  <a:srgbClr val="003B5C"/>
                </a:solidFill>
                <a:latin typeface="Verdana" charset="0"/>
                <a:ea typeface="Verdana" charset="0"/>
                <a:cs typeface="Verdana" charset="0"/>
              </a:defRPr>
            </a:lvl1pPr>
            <a:lvl2pPr>
              <a:defRPr sz="2100" b="1" i="0">
                <a:latin typeface="Verdana" charset="0"/>
                <a:ea typeface="Verdana" charset="0"/>
                <a:cs typeface="Verdana" charset="0"/>
              </a:defRPr>
            </a:lvl2pPr>
            <a:lvl3pPr>
              <a:defRPr sz="1800" b="1" i="0">
                <a:latin typeface="Verdana" charset="0"/>
                <a:ea typeface="Verdana" charset="0"/>
                <a:cs typeface="Verdana" charset="0"/>
              </a:defRPr>
            </a:lvl3pPr>
            <a:lvl4pPr>
              <a:defRPr sz="1500" b="1" i="0">
                <a:latin typeface="Verdana" charset="0"/>
                <a:ea typeface="Verdana" charset="0"/>
                <a:cs typeface="Verdana" charset="0"/>
              </a:defRPr>
            </a:lvl4pPr>
            <a:lvl5pPr>
              <a:defRPr sz="1500" b="1" i="0">
                <a:latin typeface="Verdana" charset="0"/>
                <a:ea typeface="Verdana" charset="0"/>
                <a:cs typeface="Verdana" charset="0"/>
              </a:defRPr>
            </a:lvl5pPr>
            <a:lvl6pPr>
              <a:defRPr sz="1500"/>
            </a:lvl6pPr>
            <a:lvl7pPr>
              <a:defRPr sz="1500"/>
            </a:lvl7pPr>
            <a:lvl8pPr>
              <a:defRPr sz="1500"/>
            </a:lvl8pPr>
            <a:lvl9pPr>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*Insert Graph Here.</a:t>
            </a:r>
          </a:p>
          <a:p>
            <a:pPr lvl="0"/>
            <a:endParaRPr lang="en-US" dirty="0"/>
          </a:p>
        </p:txBody>
      </p:sp>
      <p:sp>
        <p:nvSpPr>
          <p:cNvPr id="4" name="Text Placeholder 3"/>
          <p:cNvSpPr>
            <a:spLocks noGrp="1"/>
          </p:cNvSpPr>
          <p:nvPr>
            <p:ph type="body" sz="half" idx="2" hasCustomPrompt="1"/>
          </p:nvPr>
        </p:nvSpPr>
        <p:spPr>
          <a:xfrm>
            <a:off x="639271" y="2211823"/>
            <a:ext cx="2535973" cy="3646376"/>
          </a:xfrm>
          <a:prstGeom prst="rect">
            <a:avLst/>
          </a:prstGeom>
        </p:spPr>
        <p:txBody>
          <a:bodyPr/>
          <a:lstStyle>
            <a:lvl1pPr marL="0" indent="0">
              <a:buNone/>
              <a:defRPr sz="1400" b="1" i="0" baseline="0">
                <a:solidFill>
                  <a:srgbClr val="003B5C"/>
                </a:solidFill>
                <a:latin typeface="Verdana" charset="0"/>
                <a:ea typeface="Verdana" charset="0"/>
                <a:cs typeface="Verdana"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Copy goes here.</a:t>
            </a:r>
          </a:p>
          <a:p>
            <a:pPr lvl="0"/>
            <a:endParaRPr lang="en-US" dirty="0"/>
          </a:p>
        </p:txBody>
      </p:sp>
      <p:sp>
        <p:nvSpPr>
          <p:cNvPr id="22" name="Text Placeholder 21"/>
          <p:cNvSpPr>
            <a:spLocks noGrp="1"/>
          </p:cNvSpPr>
          <p:nvPr>
            <p:ph type="body" sz="quarter" idx="10" hasCustomPrompt="1"/>
          </p:nvPr>
        </p:nvSpPr>
        <p:spPr>
          <a:xfrm>
            <a:off x="639271" y="1614803"/>
            <a:ext cx="8075851" cy="372533"/>
          </a:xfrm>
          <a:prstGeom prst="rect">
            <a:avLst/>
          </a:prstGeom>
        </p:spPr>
        <p:txBody>
          <a:bodyPr/>
          <a:lstStyle>
            <a:lvl1pPr marL="0" indent="0">
              <a:buNone/>
              <a:defRPr sz="1600" b="0" i="0">
                <a:solidFill>
                  <a:srgbClr val="003B5C"/>
                </a:solidFill>
                <a:latin typeface="Verdana" charset="0"/>
                <a:ea typeface="Verdana" charset="0"/>
                <a:cs typeface="Verdana" charset="0"/>
              </a:defRPr>
            </a:lvl1pPr>
          </a:lstStyle>
          <a:p>
            <a:pPr lvl="0"/>
            <a:r>
              <a:rPr lang="en-US"/>
              <a:t>Subhead</a:t>
            </a:r>
          </a:p>
        </p:txBody>
      </p:sp>
    </p:spTree>
    <p:extLst>
      <p:ext uri="{BB962C8B-B14F-4D97-AF65-F5344CB8AC3E}">
        <p14:creationId xmlns:p14="http://schemas.microsoft.com/office/powerpoint/2010/main" val="5723360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wo Section | Copy with Graph Cente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9271" y="832850"/>
            <a:ext cx="8075851" cy="590931"/>
          </a:xfrm>
          <a:prstGeom prst="rect">
            <a:avLst/>
          </a:prstGeom>
        </p:spPr>
        <p:txBody>
          <a:bodyPr wrap="square" anchor="t" anchorCtr="0">
            <a:spAutoFit/>
          </a:bodyPr>
          <a:lstStyle>
            <a:lvl1pPr>
              <a:defRPr sz="3600" b="1" i="0">
                <a:solidFill>
                  <a:srgbClr val="003B5C"/>
                </a:solidFill>
                <a:latin typeface="Verdana" charset="0"/>
                <a:ea typeface="Verdana" charset="0"/>
                <a:cs typeface="Verdana" charset="0"/>
              </a:defRPr>
            </a:lvl1pPr>
          </a:lstStyle>
          <a:p>
            <a:r>
              <a:rPr lang="en-US" dirty="0"/>
              <a:t>Headline across top of slide</a:t>
            </a:r>
          </a:p>
        </p:txBody>
      </p:sp>
      <p:sp>
        <p:nvSpPr>
          <p:cNvPr id="8" name="Rectangle 7">
            <a:extLst>
              <a:ext uri="{FF2B5EF4-FFF2-40B4-BE49-F238E27FC236}">
                <a16:creationId xmlns:a16="http://schemas.microsoft.com/office/drawing/2014/main" id="{DC6A398F-399D-6046-96E4-CB78EEB98E17}"/>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9" name="Picture 8">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8593" y="6480387"/>
            <a:ext cx="2521359" cy="278955"/>
          </a:xfrm>
          <a:prstGeom prst="rect">
            <a:avLst/>
          </a:prstGeom>
        </p:spPr>
      </p:pic>
      <p:sp>
        <p:nvSpPr>
          <p:cNvPr id="10" name="Rectangle 9">
            <a:extLst>
              <a:ext uri="{FF2B5EF4-FFF2-40B4-BE49-F238E27FC236}">
                <a16:creationId xmlns:a16="http://schemas.microsoft.com/office/drawing/2014/main" id="{C58C0E9E-5FF9-814A-A5B3-9292D33A0644}"/>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Content Placeholder 2"/>
          <p:cNvSpPr>
            <a:spLocks noGrp="1"/>
          </p:cNvSpPr>
          <p:nvPr>
            <p:ph idx="1" hasCustomPrompt="1"/>
          </p:nvPr>
        </p:nvSpPr>
        <p:spPr>
          <a:xfrm>
            <a:off x="1893537" y="2600007"/>
            <a:ext cx="5356927" cy="3589988"/>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b="0" i="1" baseline="0">
                <a:solidFill>
                  <a:srgbClr val="003B5C"/>
                </a:solidFill>
                <a:latin typeface="Verdana" charset="0"/>
                <a:ea typeface="Verdana" charset="0"/>
                <a:cs typeface="Verdana" charset="0"/>
              </a:defRPr>
            </a:lvl1pPr>
            <a:lvl2pPr>
              <a:defRPr sz="2100" b="1" i="0">
                <a:latin typeface="Verdana" charset="0"/>
                <a:ea typeface="Verdana" charset="0"/>
                <a:cs typeface="Verdana" charset="0"/>
              </a:defRPr>
            </a:lvl2pPr>
            <a:lvl3pPr>
              <a:defRPr sz="1800" b="1" i="0">
                <a:latin typeface="Verdana" charset="0"/>
                <a:ea typeface="Verdana" charset="0"/>
                <a:cs typeface="Verdana" charset="0"/>
              </a:defRPr>
            </a:lvl3pPr>
            <a:lvl4pPr>
              <a:defRPr sz="1500" b="1" i="0">
                <a:latin typeface="Verdana" charset="0"/>
                <a:ea typeface="Verdana" charset="0"/>
                <a:cs typeface="Verdana" charset="0"/>
              </a:defRPr>
            </a:lvl4pPr>
            <a:lvl5pPr>
              <a:defRPr sz="1500" b="1" i="0">
                <a:latin typeface="Verdana" charset="0"/>
                <a:ea typeface="Verdana" charset="0"/>
                <a:cs typeface="Verdana" charset="0"/>
              </a:defRPr>
            </a:lvl5pPr>
            <a:lvl6pPr>
              <a:defRPr sz="1500"/>
            </a:lvl6pPr>
            <a:lvl7pPr>
              <a:defRPr sz="1500"/>
            </a:lvl7pPr>
            <a:lvl8pPr>
              <a:defRPr sz="1500"/>
            </a:lvl8pPr>
            <a:lvl9pPr>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a:t>
            </a:r>
            <a:r>
              <a:rPr lang="en-US"/>
              <a:t>Insert Graph Here.</a:t>
            </a:r>
            <a:endParaRPr lang="en-US" dirty="0"/>
          </a:p>
          <a:p>
            <a:pPr lvl="0"/>
            <a:endParaRPr lang="en-US" dirty="0"/>
          </a:p>
        </p:txBody>
      </p:sp>
      <p:sp>
        <p:nvSpPr>
          <p:cNvPr id="4" name="Text Placeholder 3"/>
          <p:cNvSpPr>
            <a:spLocks noGrp="1"/>
          </p:cNvSpPr>
          <p:nvPr>
            <p:ph type="body" sz="half" idx="2" hasCustomPrompt="1"/>
          </p:nvPr>
        </p:nvSpPr>
        <p:spPr>
          <a:xfrm>
            <a:off x="639271" y="1620758"/>
            <a:ext cx="8075851" cy="860701"/>
          </a:xfrm>
          <a:prstGeom prst="rect">
            <a:avLst/>
          </a:prstGeom>
        </p:spPr>
        <p:txBody>
          <a:bodyPr/>
          <a:lstStyle>
            <a:lvl1pPr marL="0" indent="0">
              <a:buNone/>
              <a:defRPr sz="1600" b="0" i="0" baseline="0">
                <a:solidFill>
                  <a:srgbClr val="003B5C"/>
                </a:solidFill>
                <a:latin typeface="Verdana" charset="0"/>
                <a:ea typeface="Verdana" charset="0"/>
                <a:cs typeface="Verdana"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Copy goes </a:t>
            </a:r>
            <a:r>
              <a:rPr lang="en-US"/>
              <a:t>here.</a:t>
            </a:r>
            <a:endParaRPr lang="en-US" dirty="0"/>
          </a:p>
        </p:txBody>
      </p:sp>
    </p:spTree>
    <p:extLst>
      <p:ext uri="{BB962C8B-B14F-4D97-AF65-F5344CB8AC3E}">
        <p14:creationId xmlns:p14="http://schemas.microsoft.com/office/powerpoint/2010/main" val="22677995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wo Section | Call Out and Copy">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4924537" y="2101540"/>
            <a:ext cx="3592004" cy="1477328"/>
          </a:xfrm>
          <a:prstGeom prst="rect">
            <a:avLst/>
          </a:prstGeom>
        </p:spPr>
        <p:txBody>
          <a:bodyPr anchor="t" anchorCtr="0">
            <a:spAutoFit/>
          </a:bodyPr>
          <a:lstStyle>
            <a:lvl1pPr marL="0" indent="0">
              <a:buNone/>
              <a:defRPr sz="1600" b="0" i="0" baseline="0">
                <a:latin typeface="Verdana" charset="0"/>
                <a:ea typeface="Verdana" charset="0"/>
                <a:cs typeface="Verdana"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Copy goes here. </a:t>
            </a:r>
            <a:r>
              <a:rPr lang="en-US" sz="1400" dirty="0" err="1">
                <a:latin typeface="Verdana" panose="020B0604030504040204" pitchFamily="34" charset="0"/>
                <a:ea typeface="Verdana" panose="020B0604030504040204" pitchFamily="34" charset="0"/>
                <a:cs typeface="Verdana" panose="020B0604030504040204" pitchFamily="34" charset="0"/>
              </a:rPr>
              <a:t>Voloratis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es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perrum</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repuda</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pelignis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nis</a:t>
            </a:r>
            <a:r>
              <a:rPr lang="en-US" sz="1400" dirty="0">
                <a:latin typeface="Verdana" panose="020B0604030504040204" pitchFamily="34" charset="0"/>
                <a:ea typeface="Verdana" panose="020B0604030504040204" pitchFamily="34" charset="0"/>
                <a:cs typeface="Verdana" panose="020B0604030504040204" pitchFamily="34" charset="0"/>
              </a:rPr>
              <a:t> pro </a:t>
            </a:r>
            <a:r>
              <a:rPr lang="en-US" sz="1400" dirty="0" err="1">
                <a:latin typeface="Verdana" panose="020B0604030504040204" pitchFamily="34" charset="0"/>
                <a:ea typeface="Verdana" panose="020B0604030504040204" pitchFamily="34" charset="0"/>
                <a:cs typeface="Verdana" panose="020B0604030504040204" pitchFamily="34" charset="0"/>
              </a:rPr>
              <a:t>consequos</a:t>
            </a:r>
            <a:r>
              <a:rPr lang="en-US" sz="1400" dirty="0">
                <a:latin typeface="Verdana" panose="020B0604030504040204" pitchFamily="34" charset="0"/>
                <a:ea typeface="Verdana" panose="020B0604030504040204" pitchFamily="34" charset="0"/>
                <a:cs typeface="Verdana" panose="020B0604030504040204" pitchFamily="34" charset="0"/>
              </a:rPr>
              <a:t> et </a:t>
            </a:r>
            <a:r>
              <a:rPr lang="en-US" sz="1400" dirty="0" err="1">
                <a:latin typeface="Verdana" panose="020B0604030504040204" pitchFamily="34" charset="0"/>
                <a:ea typeface="Verdana" panose="020B0604030504040204" pitchFamily="34" charset="0"/>
                <a:cs typeface="Verdana" panose="020B0604030504040204" pitchFamily="34" charset="0"/>
              </a:rPr>
              <a:t>exped</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quas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doluptae</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niendi</a:t>
            </a:r>
            <a:r>
              <a:rPr lang="en-US" sz="1400" dirty="0">
                <a:latin typeface="Verdana" panose="020B0604030504040204" pitchFamily="34" charset="0"/>
                <a:ea typeface="Verdana" panose="020B0604030504040204" pitchFamily="34" charset="0"/>
                <a:cs typeface="Verdana" panose="020B0604030504040204" pitchFamily="34" charset="0"/>
              </a:rPr>
              <a:t> con </a:t>
            </a:r>
            <a:r>
              <a:rPr lang="en-US" sz="1400" dirty="0" err="1">
                <a:latin typeface="Verdana" panose="020B0604030504040204" pitchFamily="34" charset="0"/>
                <a:ea typeface="Verdana" panose="020B0604030504040204" pitchFamily="34" charset="0"/>
                <a:cs typeface="Verdana" panose="020B0604030504040204" pitchFamily="34" charset="0"/>
              </a:rPr>
              <a:t>plibusd</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andero</a:t>
            </a:r>
            <a:r>
              <a:rPr lang="en-US" sz="1400" dirty="0">
                <a:latin typeface="Verdana" panose="020B0604030504040204" pitchFamily="34" charset="0"/>
                <a:ea typeface="Verdana" panose="020B0604030504040204" pitchFamily="34" charset="0"/>
                <a:cs typeface="Verdana" panose="020B0604030504040204" pitchFamily="34" charset="0"/>
              </a:rPr>
              <a:t> et, </a:t>
            </a:r>
            <a:r>
              <a:rPr lang="en-US" sz="1400" dirty="0" err="1">
                <a:latin typeface="Verdana" panose="020B0604030504040204" pitchFamily="34" charset="0"/>
                <a:ea typeface="Verdana" panose="020B0604030504040204" pitchFamily="34" charset="0"/>
                <a:cs typeface="Verdana" panose="020B0604030504040204" pitchFamily="34" charset="0"/>
              </a:rPr>
              <a:t>es</a:t>
            </a:r>
            <a:r>
              <a:rPr lang="en-US" sz="1400" dirty="0">
                <a:latin typeface="Verdana" panose="020B0604030504040204" pitchFamily="34" charset="0"/>
                <a:ea typeface="Verdana" panose="020B0604030504040204" pitchFamily="34" charset="0"/>
                <a:cs typeface="Verdana" panose="020B0604030504040204" pitchFamily="34" charset="0"/>
              </a:rPr>
              <a:t> ex </a:t>
            </a:r>
            <a:r>
              <a:rPr lang="en-US" sz="1400" dirty="0" err="1">
                <a:latin typeface="Verdana" panose="020B0604030504040204" pitchFamily="34" charset="0"/>
                <a:ea typeface="Verdana" panose="020B0604030504040204" pitchFamily="34" charset="0"/>
                <a:cs typeface="Verdana" panose="020B0604030504040204" pitchFamily="34" charset="0"/>
              </a:rPr>
              <a:t>eatus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endus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doluptis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adi</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denisit</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dolupis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soleser</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ovidiorum</a:t>
            </a:r>
            <a:r>
              <a:rPr lang="en-US" sz="1400" dirty="0">
                <a:latin typeface="Verdana" panose="020B0604030504040204" pitchFamily="34" charset="0"/>
                <a:ea typeface="Verdana" panose="020B0604030504040204" pitchFamily="34" charset="0"/>
                <a:cs typeface="Verdana" panose="020B0604030504040204" pitchFamily="34" charset="0"/>
              </a:rPr>
              <a:t> qui </a:t>
            </a:r>
            <a:r>
              <a:rPr lang="en-US" sz="1400" dirty="0" err="1">
                <a:latin typeface="Verdana" panose="020B0604030504040204" pitchFamily="34" charset="0"/>
                <a:ea typeface="Verdana" panose="020B0604030504040204" pitchFamily="34" charset="0"/>
                <a:cs typeface="Verdana" panose="020B0604030504040204" pitchFamily="34" charset="0"/>
              </a:rPr>
              <a:t>oditae</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rerit</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quatat</a:t>
            </a:r>
            <a:endParaRPr lang="en-US" dirty="0"/>
          </a:p>
        </p:txBody>
      </p:sp>
      <p:sp>
        <p:nvSpPr>
          <p:cNvPr id="7" name="Date Placeholder 6"/>
          <p:cNvSpPr>
            <a:spLocks noGrp="1"/>
          </p:cNvSpPr>
          <p:nvPr>
            <p:ph type="dt" sz="half" idx="10"/>
          </p:nvPr>
        </p:nvSpPr>
        <p:spPr/>
        <p:txBody>
          <a:bodyPr/>
          <a:lstStyle/>
          <a:p>
            <a:fld id="{D0199D4A-F6A9-EC46-A2DF-BB7FBC55CD1D}" type="datetimeFigureOut">
              <a:rPr lang="en-US" smtClean="0"/>
              <a:t>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0485A7-D857-9442-BA4B-B3E6D7DD0F39}" type="slidenum">
              <a:rPr lang="en-US" smtClean="0"/>
              <a:t>‹#›</a:t>
            </a:fld>
            <a:endParaRPr lang="en-US"/>
          </a:p>
        </p:txBody>
      </p:sp>
      <p:sp>
        <p:nvSpPr>
          <p:cNvPr id="10" name="Rectangle 9">
            <a:extLst>
              <a:ext uri="{FF2B5EF4-FFF2-40B4-BE49-F238E27FC236}">
                <a16:creationId xmlns:a16="http://schemas.microsoft.com/office/drawing/2014/main" id="{06E1EC26-E0EB-994D-9291-8E17D6E4EDDA}"/>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1" name="Picture 10">
            <a:extLst>
              <a:ext uri="{FF2B5EF4-FFF2-40B4-BE49-F238E27FC236}">
                <a16:creationId xmlns:a16="http://schemas.microsoft.com/office/drawing/2014/main" id="{112F44D6-71A3-114F-A69B-EFCC97718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8593" y="6490661"/>
            <a:ext cx="2521359" cy="278955"/>
          </a:xfrm>
          <a:prstGeom prst="rect">
            <a:avLst/>
          </a:prstGeom>
        </p:spPr>
      </p:pic>
      <p:sp>
        <p:nvSpPr>
          <p:cNvPr id="12" name="TextBox 11">
            <a:extLst>
              <a:ext uri="{FF2B5EF4-FFF2-40B4-BE49-F238E27FC236}">
                <a16:creationId xmlns:a16="http://schemas.microsoft.com/office/drawing/2014/main" id="{68E91340-9F82-1343-84FF-2B876B81CBC9}"/>
              </a:ext>
            </a:extLst>
          </p:cNvPr>
          <p:cNvSpPr txBox="1"/>
          <p:nvPr/>
        </p:nvSpPr>
        <p:spPr>
          <a:xfrm>
            <a:off x="647701" y="2101540"/>
            <a:ext cx="3392063" cy="1477328"/>
          </a:xfrm>
          <a:prstGeom prst="rect">
            <a:avLst/>
          </a:prstGeom>
          <a:noFill/>
        </p:spPr>
        <p:txBody>
          <a:bodyPr wrap="square" rtlCol="0">
            <a:spAutoFit/>
          </a:bodyPr>
          <a:lstStyle/>
          <a:p>
            <a:r>
              <a:rPr lang="en-US" sz="3000" b="1" dirty="0">
                <a:solidFill>
                  <a:srgbClr val="003B5C"/>
                </a:solidFill>
                <a:latin typeface="Verdana" panose="020B0604030504040204" pitchFamily="34" charset="0"/>
                <a:ea typeface="Verdana" panose="020B0604030504040204" pitchFamily="34" charset="0"/>
                <a:cs typeface="Verdana" panose="020B0604030504040204" pitchFamily="34" charset="0"/>
              </a:rPr>
              <a:t>Callout or </a:t>
            </a:r>
            <a:br>
              <a:rPr lang="en-US" sz="3000" b="1" dirty="0">
                <a:solidFill>
                  <a:srgbClr val="003B5C"/>
                </a:solidFill>
                <a:latin typeface="Verdana" panose="020B0604030504040204" pitchFamily="34" charset="0"/>
                <a:ea typeface="Verdana" panose="020B0604030504040204" pitchFamily="34" charset="0"/>
                <a:cs typeface="Verdana" panose="020B0604030504040204" pitchFamily="34" charset="0"/>
              </a:rPr>
            </a:br>
            <a:r>
              <a:rPr lang="en-US" sz="3000" b="1" dirty="0">
                <a:solidFill>
                  <a:srgbClr val="003B5C"/>
                </a:solidFill>
                <a:latin typeface="Verdana" panose="020B0604030504040204" pitchFamily="34" charset="0"/>
                <a:ea typeface="Verdana" panose="020B0604030504040204" pitchFamily="34" charset="0"/>
                <a:cs typeface="Verdana" panose="020B0604030504040204" pitchFamily="34" charset="0"/>
              </a:rPr>
              <a:t>Headline goes </a:t>
            </a:r>
            <a:br>
              <a:rPr lang="en-US" sz="3000" b="1" dirty="0">
                <a:solidFill>
                  <a:srgbClr val="003B5C"/>
                </a:solidFill>
                <a:latin typeface="Verdana" panose="020B0604030504040204" pitchFamily="34" charset="0"/>
                <a:ea typeface="Verdana" panose="020B0604030504040204" pitchFamily="34" charset="0"/>
                <a:cs typeface="Verdana" panose="020B0604030504040204" pitchFamily="34" charset="0"/>
              </a:rPr>
            </a:br>
            <a:r>
              <a:rPr lang="en-US" sz="3000" b="1" dirty="0">
                <a:solidFill>
                  <a:srgbClr val="003B5C"/>
                </a:solidFill>
                <a:latin typeface="Verdana" panose="020B0604030504040204" pitchFamily="34" charset="0"/>
                <a:ea typeface="Verdana" panose="020B0604030504040204" pitchFamily="34" charset="0"/>
                <a:cs typeface="Verdana" panose="020B0604030504040204" pitchFamily="34" charset="0"/>
              </a:rPr>
              <a:t>in this space.</a:t>
            </a:r>
            <a:endParaRPr lang="en-US" sz="2100" b="1" dirty="0">
              <a:solidFill>
                <a:srgbClr val="003B5C"/>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Rectangle 12">
            <a:extLst>
              <a:ext uri="{FF2B5EF4-FFF2-40B4-BE49-F238E27FC236}">
                <a16:creationId xmlns:a16="http://schemas.microsoft.com/office/drawing/2014/main" id="{A999B04B-69FA-9748-A64D-1E52D36BD989}"/>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4" name="Straight Connector 13">
            <a:extLst>
              <a:ext uri="{FF2B5EF4-FFF2-40B4-BE49-F238E27FC236}">
                <a16:creationId xmlns:a16="http://schemas.microsoft.com/office/drawing/2014/main" id="{F7E0F112-B547-4041-A25D-59D26F57744E}"/>
              </a:ext>
            </a:extLst>
          </p:cNvPr>
          <p:cNvCxnSpPr/>
          <p:nvPr/>
        </p:nvCxnSpPr>
        <p:spPr>
          <a:xfrm>
            <a:off x="4544887" y="838200"/>
            <a:ext cx="0" cy="4728117"/>
          </a:xfrm>
          <a:prstGeom prst="line">
            <a:avLst/>
          </a:prstGeom>
          <a:ln w="22225">
            <a:solidFill>
              <a:srgbClr val="A4D6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71637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Caption with Half-Pag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7350" y="823154"/>
            <a:ext cx="3276976" cy="1497215"/>
          </a:xfrm>
          <a:prstGeom prst="rect">
            <a:avLst/>
          </a:prstGeom>
        </p:spPr>
        <p:txBody>
          <a:bodyPr anchor="b"/>
          <a:lstStyle>
            <a:lvl1pPr>
              <a:defRPr sz="3600" b="1" i="0">
                <a:solidFill>
                  <a:srgbClr val="003B5C"/>
                </a:solidFill>
                <a:latin typeface="Verdana" charset="0"/>
                <a:ea typeface="Verdana" charset="0"/>
                <a:cs typeface="Verdana" charset="0"/>
              </a:defRPr>
            </a:lvl1pPr>
          </a:lstStyle>
          <a:p>
            <a:r>
              <a:rPr lang="en-US" dirty="0"/>
              <a:t>Headline</a:t>
            </a:r>
          </a:p>
        </p:txBody>
      </p:sp>
      <p:sp>
        <p:nvSpPr>
          <p:cNvPr id="3" name="Picture Placeholder 2"/>
          <p:cNvSpPr>
            <a:spLocks noGrp="1" noChangeAspect="1"/>
          </p:cNvSpPr>
          <p:nvPr>
            <p:ph type="pic" idx="1" hasCustomPrompt="1"/>
          </p:nvPr>
        </p:nvSpPr>
        <p:spPr>
          <a:xfrm>
            <a:off x="4887589" y="1"/>
            <a:ext cx="4256410" cy="6292393"/>
          </a:xfrm>
          <a:prstGeom prst="rect">
            <a:avLst/>
          </a:prstGeom>
        </p:spPr>
        <p:txBody>
          <a:bodyPr anchor="t"/>
          <a:lstStyle>
            <a:lvl1pPr marL="0" indent="0">
              <a:buNone/>
              <a:defRPr sz="900" i="1">
                <a:solidFill>
                  <a:srgbClr val="003B5C"/>
                </a:solidFill>
                <a:latin typeface="Verdana" charset="0"/>
                <a:ea typeface="Verdana" charset="0"/>
                <a:cs typeface="Verdan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hasCustomPrompt="1"/>
          </p:nvPr>
        </p:nvSpPr>
        <p:spPr>
          <a:xfrm>
            <a:off x="847349" y="2320369"/>
            <a:ext cx="3276977" cy="3437697"/>
          </a:xfrm>
          <a:prstGeom prst="rect">
            <a:avLst/>
          </a:prstGeom>
        </p:spPr>
        <p:txBody>
          <a:bodyPr/>
          <a:lstStyle>
            <a:lvl1pPr marL="0" indent="0">
              <a:buNone/>
              <a:defRPr sz="1400" b="0" i="0" baseline="0">
                <a:latin typeface="Verdana" charset="0"/>
                <a:ea typeface="Verdana" charset="0"/>
                <a:cs typeface="Verdana"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Copy goes here.</a:t>
            </a:r>
          </a:p>
        </p:txBody>
      </p:sp>
      <p:sp>
        <p:nvSpPr>
          <p:cNvPr id="5" name="Date Placeholder 4"/>
          <p:cNvSpPr>
            <a:spLocks noGrp="1"/>
          </p:cNvSpPr>
          <p:nvPr>
            <p:ph type="dt" sz="half" idx="10"/>
          </p:nvPr>
        </p:nvSpPr>
        <p:spPr/>
        <p:txBody>
          <a:bodyPr/>
          <a:lstStyle/>
          <a:p>
            <a:fld id="{D0199D4A-F6A9-EC46-A2DF-BB7FBC55CD1D}" type="datetimeFigureOut">
              <a:rPr lang="en-US" smtClean="0"/>
              <a:t>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0485A7-D857-9442-BA4B-B3E6D7DD0F39}" type="slidenum">
              <a:rPr lang="en-US" smtClean="0"/>
              <a:t>‹#›</a:t>
            </a:fld>
            <a:endParaRPr lang="en-US"/>
          </a:p>
        </p:txBody>
      </p:sp>
      <p:sp>
        <p:nvSpPr>
          <p:cNvPr id="9" name="Rectangle 8">
            <a:extLst>
              <a:ext uri="{FF2B5EF4-FFF2-40B4-BE49-F238E27FC236}">
                <a16:creationId xmlns:a16="http://schemas.microsoft.com/office/drawing/2014/main" id="{DC6A398F-399D-6046-96E4-CB78EEB98E17}"/>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0" name="Picture 9">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8593" y="6480387"/>
            <a:ext cx="2521359"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17006262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ull Image with Caption_Yale Blue">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1" y="1"/>
            <a:ext cx="9143999" cy="6292393"/>
          </a:xfrm>
          <a:prstGeom prst="rect">
            <a:avLst/>
          </a:prstGeom>
        </p:spPr>
        <p:txBody>
          <a:bodyPr anchor="ctr"/>
          <a:lstStyle>
            <a:lvl1pPr marL="0" indent="0" algn="ctr">
              <a:buNone/>
              <a:defRPr sz="900" i="1">
                <a:solidFill>
                  <a:srgbClr val="003B5C"/>
                </a:solidFill>
                <a:latin typeface="Verdana" charset="0"/>
                <a:ea typeface="Verdana" charset="0"/>
                <a:cs typeface="Verdan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	*Click to add full-size image</a:t>
            </a:r>
          </a:p>
        </p:txBody>
      </p:sp>
      <p:sp>
        <p:nvSpPr>
          <p:cNvPr id="9" name="Rectangle 8">
            <a:extLst>
              <a:ext uri="{FF2B5EF4-FFF2-40B4-BE49-F238E27FC236}">
                <a16:creationId xmlns:a16="http://schemas.microsoft.com/office/drawing/2014/main" id="{DC6A398F-399D-6046-96E4-CB78EEB98E17}"/>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0" name="Picture 9">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8593" y="6480387"/>
            <a:ext cx="2521359"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6899483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_Section Divider_Yale Blue">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628650" y="2739582"/>
            <a:ext cx="7886700" cy="590931"/>
          </a:xfrm>
          <a:prstGeom prst="rect">
            <a:avLst/>
          </a:prstGeom>
        </p:spPr>
        <p:txBody>
          <a:bodyPr anchor="ctr" anchorCtr="0">
            <a:spAutoFit/>
          </a:bodyPr>
          <a:lstStyle>
            <a:lvl1pPr algn="ctr">
              <a:defRPr sz="3600" b="1">
                <a:solidFill>
                  <a:schemeClr val="bg1"/>
                </a:solidFill>
                <a:latin typeface="Verdana" charset="0"/>
                <a:ea typeface="Verdana" charset="0"/>
                <a:cs typeface="Verdana" charset="0"/>
              </a:defRPr>
            </a:lvl1pPr>
          </a:lstStyle>
          <a:p>
            <a:r>
              <a:rPr lang="en-US" dirty="0"/>
              <a:t>Click to add title.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2889" y="6382303"/>
            <a:ext cx="2468880" cy="273149"/>
          </a:xfrm>
          <a:prstGeom prst="rect">
            <a:avLst/>
          </a:prstGeom>
        </p:spPr>
      </p:pic>
    </p:spTree>
    <p:extLst>
      <p:ext uri="{BB962C8B-B14F-4D97-AF65-F5344CB8AC3E}">
        <p14:creationId xmlns:p14="http://schemas.microsoft.com/office/powerpoint/2010/main" val="23346959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_Section Divider_Dark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9144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8" name="Title 7"/>
          <p:cNvSpPr>
            <a:spLocks noGrp="1"/>
          </p:cNvSpPr>
          <p:nvPr>
            <p:ph type="title" hasCustomPrompt="1"/>
          </p:nvPr>
        </p:nvSpPr>
        <p:spPr>
          <a:xfrm>
            <a:off x="628650" y="2739582"/>
            <a:ext cx="7886700" cy="590931"/>
          </a:xfrm>
          <a:prstGeom prst="rect">
            <a:avLst/>
          </a:prstGeom>
        </p:spPr>
        <p:txBody>
          <a:bodyPr anchor="ctr" anchorCtr="0">
            <a:spAutoFit/>
          </a:bodyPr>
          <a:lstStyle>
            <a:lvl1pPr algn="ctr">
              <a:defRPr sz="3600" b="1">
                <a:solidFill>
                  <a:schemeClr val="bg1"/>
                </a:solidFill>
                <a:latin typeface="Verdana" charset="0"/>
                <a:ea typeface="Verdana" charset="0"/>
                <a:cs typeface="Verdana" charset="0"/>
              </a:defRPr>
            </a:lvl1pPr>
          </a:lstStyle>
          <a:p>
            <a:r>
              <a:rPr lang="en-US" dirty="0"/>
              <a:t>Click to add title.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2889" y="6382303"/>
            <a:ext cx="2468880" cy="273149"/>
          </a:xfrm>
          <a:prstGeom prst="rect">
            <a:avLst/>
          </a:prstGeom>
        </p:spPr>
      </p:pic>
    </p:spTree>
    <p:extLst>
      <p:ext uri="{BB962C8B-B14F-4D97-AF65-F5344CB8AC3E}">
        <p14:creationId xmlns:p14="http://schemas.microsoft.com/office/powerpoint/2010/main" val="3733888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FE2C6C1-0ABC-4A83-A3E1-9B004532B0F2}" type="datetime1">
              <a:rPr lang="en-US" altLang="ja-JP"/>
              <a:pPr>
                <a:defRPr/>
              </a:pPr>
              <a:t>1/8/2021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659B1A-798E-4F1D-851E-F36AC3C874A2}" type="slidenum">
              <a:rPr lang="en-US" altLang="en-US"/>
              <a:pPr>
                <a:defRPr/>
              </a:pPr>
              <a:t>‹#›</a:t>
            </a:fld>
            <a:endParaRPr lang="en-US" altLang="en-US"/>
          </a:p>
        </p:txBody>
      </p:sp>
    </p:spTree>
    <p:extLst>
      <p:ext uri="{BB962C8B-B14F-4D97-AF65-F5344CB8AC3E}">
        <p14:creationId xmlns:p14="http://schemas.microsoft.com/office/powerpoint/2010/main" val="35819788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wo Section | Call Out and Copy_Yale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9144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solidFill>
                <a:srgbClr val="00314C"/>
              </a:solidFill>
            </a:endParaRPr>
          </a:p>
        </p:txBody>
      </p:sp>
      <p:sp>
        <p:nvSpPr>
          <p:cNvPr id="8" name="Title 7"/>
          <p:cNvSpPr>
            <a:spLocks noGrp="1"/>
          </p:cNvSpPr>
          <p:nvPr>
            <p:ph type="title" hasCustomPrompt="1"/>
          </p:nvPr>
        </p:nvSpPr>
        <p:spPr>
          <a:xfrm>
            <a:off x="369309" y="2801136"/>
            <a:ext cx="2390075" cy="1255728"/>
          </a:xfrm>
          <a:prstGeom prst="rect">
            <a:avLst/>
          </a:prstGeom>
        </p:spPr>
        <p:txBody>
          <a:bodyPr wrap="square" anchor="ctr" anchorCtr="0">
            <a:spAutoFit/>
          </a:bodyPr>
          <a:lstStyle>
            <a:lvl1pPr algn="l">
              <a:defRPr sz="2800" b="1" baseline="0">
                <a:solidFill>
                  <a:schemeClr val="bg1"/>
                </a:solidFill>
                <a:latin typeface="Verdana" charset="0"/>
                <a:ea typeface="Verdana" charset="0"/>
                <a:cs typeface="Verdana" charset="0"/>
              </a:defRPr>
            </a:lvl1pPr>
          </a:lstStyle>
          <a:p>
            <a:r>
              <a:rPr lang="en-US" dirty="0"/>
              <a:t>Call out or </a:t>
            </a:r>
            <a:r>
              <a:rPr lang="en-US"/>
              <a:t>title option </a:t>
            </a:r>
            <a:r>
              <a:rPr lang="en-US" dirty="0"/>
              <a:t>page.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2889" y="6382303"/>
            <a:ext cx="2468880" cy="273149"/>
          </a:xfrm>
          <a:prstGeom prst="rect">
            <a:avLst/>
          </a:prstGeom>
        </p:spPr>
      </p:pic>
      <p:sp>
        <p:nvSpPr>
          <p:cNvPr id="12" name="Text Placeholder 11"/>
          <p:cNvSpPr>
            <a:spLocks noGrp="1"/>
          </p:cNvSpPr>
          <p:nvPr>
            <p:ph type="body" sz="quarter" idx="10" hasCustomPrompt="1"/>
          </p:nvPr>
        </p:nvSpPr>
        <p:spPr>
          <a:xfrm>
            <a:off x="3105205" y="1682507"/>
            <a:ext cx="5375249" cy="507831"/>
          </a:xfrm>
          <a:prstGeom prst="rect">
            <a:avLst/>
          </a:prstGeom>
        </p:spPr>
        <p:txBody>
          <a:bodyPr wrap="square">
            <a:spAutoFit/>
          </a:bodyPr>
          <a:lstStyle>
            <a:lvl1pPr marL="0" indent="0">
              <a:buNone/>
              <a:defRPr sz="3000" b="1" i="0" baseline="0">
                <a:solidFill>
                  <a:schemeClr val="bg1"/>
                </a:solidFill>
                <a:latin typeface="Verdana" charset="0"/>
                <a:ea typeface="Verdana" charset="0"/>
                <a:cs typeface="Verdana" charset="0"/>
              </a:defRPr>
            </a:lvl1pPr>
            <a:lvl2pPr>
              <a:defRPr b="1" i="0">
                <a:latin typeface="Verdana" charset="0"/>
                <a:ea typeface="Verdana" charset="0"/>
                <a:cs typeface="Verdana" charset="0"/>
              </a:defRPr>
            </a:lvl2pPr>
            <a:lvl3pPr>
              <a:defRPr b="1" i="0">
                <a:latin typeface="Verdana" charset="0"/>
                <a:ea typeface="Verdana" charset="0"/>
                <a:cs typeface="Verdana" charset="0"/>
              </a:defRPr>
            </a:lvl3pPr>
            <a:lvl4pPr>
              <a:defRPr b="1" i="0">
                <a:latin typeface="Verdana" charset="0"/>
                <a:ea typeface="Verdana" charset="0"/>
                <a:cs typeface="Verdana" charset="0"/>
              </a:defRPr>
            </a:lvl4pPr>
            <a:lvl5pPr>
              <a:defRPr b="1" i="0">
                <a:latin typeface="Verdana" charset="0"/>
                <a:ea typeface="Verdana" charset="0"/>
                <a:cs typeface="Verdana" charset="0"/>
              </a:defRPr>
            </a:lvl5pPr>
          </a:lstStyle>
          <a:p>
            <a:pPr lvl="0"/>
            <a:r>
              <a:rPr lang="en-US" dirty="0"/>
              <a:t>Insert title here.</a:t>
            </a:r>
          </a:p>
        </p:txBody>
      </p:sp>
      <p:sp>
        <p:nvSpPr>
          <p:cNvPr id="14" name="Text Placeholder 13"/>
          <p:cNvSpPr>
            <a:spLocks noGrp="1"/>
          </p:cNvSpPr>
          <p:nvPr>
            <p:ph type="body" sz="quarter" idx="11" hasCustomPrompt="1"/>
          </p:nvPr>
        </p:nvSpPr>
        <p:spPr>
          <a:xfrm>
            <a:off x="3105205" y="2637614"/>
            <a:ext cx="5375249" cy="2046817"/>
          </a:xfrm>
          <a:prstGeom prst="rect">
            <a:avLst/>
          </a:prstGeom>
        </p:spPr>
        <p:txBody>
          <a:bodyPr/>
          <a:lstStyle>
            <a:lvl1pPr marL="0" indent="0">
              <a:buNone/>
              <a:defRPr sz="2000" b="0" i="0" baseline="0">
                <a:solidFill>
                  <a:schemeClr val="bg1"/>
                </a:solidFill>
                <a:latin typeface="Verdana" charset="0"/>
                <a:ea typeface="Verdana" charset="0"/>
                <a:cs typeface="Verdana" charset="0"/>
              </a:defRPr>
            </a:lvl1pPr>
          </a:lstStyle>
          <a:p>
            <a:pPr lvl="0"/>
            <a:r>
              <a:rPr lang="en-US" dirty="0"/>
              <a:t>Body copy goes here.</a:t>
            </a:r>
          </a:p>
        </p:txBody>
      </p:sp>
      <p:cxnSp>
        <p:nvCxnSpPr>
          <p:cNvPr id="15" name="Straight Connector 14">
            <a:extLst>
              <a:ext uri="{FF2B5EF4-FFF2-40B4-BE49-F238E27FC236}">
                <a16:creationId xmlns:a16="http://schemas.microsoft.com/office/drawing/2014/main" id="{F7E0F112-B547-4041-A25D-59D26F57744E}"/>
              </a:ext>
            </a:extLst>
          </p:cNvPr>
          <p:cNvCxnSpPr/>
          <p:nvPr/>
        </p:nvCxnSpPr>
        <p:spPr>
          <a:xfrm>
            <a:off x="2895601" y="949082"/>
            <a:ext cx="1349" cy="46623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47086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wo Section | Call Out and Copy_Dark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9144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8" name="Title 7"/>
          <p:cNvSpPr>
            <a:spLocks noGrp="1"/>
          </p:cNvSpPr>
          <p:nvPr>
            <p:ph type="title" hasCustomPrompt="1"/>
          </p:nvPr>
        </p:nvSpPr>
        <p:spPr>
          <a:xfrm>
            <a:off x="369309" y="2801136"/>
            <a:ext cx="2390075" cy="1255728"/>
          </a:xfrm>
          <a:prstGeom prst="rect">
            <a:avLst/>
          </a:prstGeom>
        </p:spPr>
        <p:txBody>
          <a:bodyPr wrap="square" anchor="ctr" anchorCtr="0">
            <a:spAutoFit/>
          </a:bodyPr>
          <a:lstStyle>
            <a:lvl1pPr algn="l">
              <a:defRPr sz="2800" b="1" baseline="0">
                <a:solidFill>
                  <a:schemeClr val="bg1"/>
                </a:solidFill>
                <a:latin typeface="Verdana" charset="0"/>
                <a:ea typeface="Verdana" charset="0"/>
                <a:cs typeface="Verdana" charset="0"/>
              </a:defRPr>
            </a:lvl1pPr>
          </a:lstStyle>
          <a:p>
            <a:r>
              <a:rPr lang="en-US" dirty="0"/>
              <a:t>Call out or </a:t>
            </a:r>
            <a:r>
              <a:rPr lang="en-US"/>
              <a:t>title option </a:t>
            </a:r>
            <a:r>
              <a:rPr lang="en-US" dirty="0"/>
              <a:t>page.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2889" y="6382303"/>
            <a:ext cx="2468880" cy="273149"/>
          </a:xfrm>
          <a:prstGeom prst="rect">
            <a:avLst/>
          </a:prstGeom>
        </p:spPr>
      </p:pic>
      <p:sp>
        <p:nvSpPr>
          <p:cNvPr id="12" name="Text Placeholder 11"/>
          <p:cNvSpPr>
            <a:spLocks noGrp="1"/>
          </p:cNvSpPr>
          <p:nvPr>
            <p:ph type="body" sz="quarter" idx="10" hasCustomPrompt="1"/>
          </p:nvPr>
        </p:nvSpPr>
        <p:spPr>
          <a:xfrm>
            <a:off x="3105205" y="1682507"/>
            <a:ext cx="5375249" cy="507831"/>
          </a:xfrm>
          <a:prstGeom prst="rect">
            <a:avLst/>
          </a:prstGeom>
        </p:spPr>
        <p:txBody>
          <a:bodyPr wrap="square">
            <a:spAutoFit/>
          </a:bodyPr>
          <a:lstStyle>
            <a:lvl1pPr marL="0" indent="0">
              <a:buNone/>
              <a:defRPr sz="3000" b="1" i="0" baseline="0">
                <a:solidFill>
                  <a:schemeClr val="bg1"/>
                </a:solidFill>
                <a:latin typeface="Verdana" charset="0"/>
                <a:ea typeface="Verdana" charset="0"/>
                <a:cs typeface="Verdana" charset="0"/>
              </a:defRPr>
            </a:lvl1pPr>
            <a:lvl2pPr>
              <a:defRPr b="1" i="0">
                <a:latin typeface="Verdana" charset="0"/>
                <a:ea typeface="Verdana" charset="0"/>
                <a:cs typeface="Verdana" charset="0"/>
              </a:defRPr>
            </a:lvl2pPr>
            <a:lvl3pPr>
              <a:defRPr b="1" i="0">
                <a:latin typeface="Verdana" charset="0"/>
                <a:ea typeface="Verdana" charset="0"/>
                <a:cs typeface="Verdana" charset="0"/>
              </a:defRPr>
            </a:lvl3pPr>
            <a:lvl4pPr>
              <a:defRPr b="1" i="0">
                <a:latin typeface="Verdana" charset="0"/>
                <a:ea typeface="Verdana" charset="0"/>
                <a:cs typeface="Verdana" charset="0"/>
              </a:defRPr>
            </a:lvl4pPr>
            <a:lvl5pPr>
              <a:defRPr b="1" i="0">
                <a:latin typeface="Verdana" charset="0"/>
                <a:ea typeface="Verdana" charset="0"/>
                <a:cs typeface="Verdana" charset="0"/>
              </a:defRPr>
            </a:lvl5pPr>
          </a:lstStyle>
          <a:p>
            <a:pPr lvl="0"/>
            <a:r>
              <a:rPr lang="en-US" dirty="0"/>
              <a:t>Insert title here.</a:t>
            </a:r>
          </a:p>
        </p:txBody>
      </p:sp>
      <p:sp>
        <p:nvSpPr>
          <p:cNvPr id="14" name="Text Placeholder 13"/>
          <p:cNvSpPr>
            <a:spLocks noGrp="1"/>
          </p:cNvSpPr>
          <p:nvPr>
            <p:ph type="body" sz="quarter" idx="11" hasCustomPrompt="1"/>
          </p:nvPr>
        </p:nvSpPr>
        <p:spPr>
          <a:xfrm>
            <a:off x="3105205" y="2637614"/>
            <a:ext cx="5375249" cy="2046817"/>
          </a:xfrm>
          <a:prstGeom prst="rect">
            <a:avLst/>
          </a:prstGeom>
        </p:spPr>
        <p:txBody>
          <a:bodyPr/>
          <a:lstStyle>
            <a:lvl1pPr marL="0" indent="0">
              <a:buNone/>
              <a:defRPr sz="2000" b="0" i="0" baseline="0">
                <a:solidFill>
                  <a:schemeClr val="bg1"/>
                </a:solidFill>
                <a:latin typeface="Verdana" charset="0"/>
                <a:ea typeface="Verdana" charset="0"/>
                <a:cs typeface="Verdana" charset="0"/>
              </a:defRPr>
            </a:lvl1pPr>
          </a:lstStyle>
          <a:p>
            <a:pPr lvl="0"/>
            <a:r>
              <a:rPr lang="en-US" dirty="0"/>
              <a:t>Body copy goes here.</a:t>
            </a:r>
          </a:p>
        </p:txBody>
      </p:sp>
      <p:cxnSp>
        <p:nvCxnSpPr>
          <p:cNvPr id="15" name="Straight Connector 14">
            <a:extLst>
              <a:ext uri="{FF2B5EF4-FFF2-40B4-BE49-F238E27FC236}">
                <a16:creationId xmlns:a16="http://schemas.microsoft.com/office/drawing/2014/main" id="{F7E0F112-B547-4041-A25D-59D26F57744E}"/>
              </a:ext>
            </a:extLst>
          </p:cNvPr>
          <p:cNvCxnSpPr/>
          <p:nvPr/>
        </p:nvCxnSpPr>
        <p:spPr>
          <a:xfrm>
            <a:off x="2895601" y="949082"/>
            <a:ext cx="1349" cy="46623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15648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ection Divider_Quote or Statistic_Yale Blue">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600200" y="2156310"/>
            <a:ext cx="5943602" cy="1754326"/>
          </a:xfrm>
          <a:prstGeom prst="rect">
            <a:avLst/>
          </a:prstGeom>
        </p:spPr>
        <p:txBody>
          <a:bodyPr wrap="square" anchor="ctr" anchorCtr="0">
            <a:spAutoFit/>
          </a:bodyPr>
          <a:lstStyle>
            <a:lvl1pPr algn="ctr">
              <a:defRPr sz="4000" b="1" baseline="0">
                <a:solidFill>
                  <a:schemeClr val="bg1"/>
                </a:solidFill>
                <a:latin typeface="Verdana" charset="0"/>
                <a:ea typeface="Verdana" charset="0"/>
                <a:cs typeface="Verdana" charset="0"/>
              </a:defRPr>
            </a:lvl1pPr>
          </a:lstStyle>
          <a:p>
            <a:r>
              <a:rPr lang="en-US" dirty="0"/>
              <a:t>“Call out page for quotes or </a:t>
            </a:r>
            <a:r>
              <a:rPr lang="en-US"/>
              <a:t>important statistics.”</a:t>
            </a:r>
            <a:endParaRPr lang="en-US" dirty="0"/>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2889" y="6382303"/>
            <a:ext cx="2468880" cy="273149"/>
          </a:xfrm>
          <a:prstGeom prst="rect">
            <a:avLst/>
          </a:prstGeom>
        </p:spPr>
      </p:pic>
    </p:spTree>
    <p:extLst>
      <p:ext uri="{BB962C8B-B14F-4D97-AF65-F5344CB8AC3E}">
        <p14:creationId xmlns:p14="http://schemas.microsoft.com/office/powerpoint/2010/main" val="31260296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ection Divider_Quote or Statistic_Dark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0" y="0"/>
            <a:ext cx="9144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8" name="Title 7"/>
          <p:cNvSpPr>
            <a:spLocks noGrp="1"/>
          </p:cNvSpPr>
          <p:nvPr>
            <p:ph type="title" hasCustomPrompt="1"/>
          </p:nvPr>
        </p:nvSpPr>
        <p:spPr>
          <a:xfrm>
            <a:off x="1600200" y="2156310"/>
            <a:ext cx="5943602" cy="1754326"/>
          </a:xfrm>
          <a:prstGeom prst="rect">
            <a:avLst/>
          </a:prstGeom>
        </p:spPr>
        <p:txBody>
          <a:bodyPr wrap="square" anchor="ctr" anchorCtr="0">
            <a:spAutoFit/>
          </a:bodyPr>
          <a:lstStyle>
            <a:lvl1pPr algn="ctr">
              <a:defRPr sz="4000" b="1" baseline="0">
                <a:solidFill>
                  <a:schemeClr val="bg1"/>
                </a:solidFill>
                <a:latin typeface="Verdana" charset="0"/>
                <a:ea typeface="Verdana" charset="0"/>
                <a:cs typeface="Verdana" charset="0"/>
              </a:defRPr>
            </a:lvl1pPr>
          </a:lstStyle>
          <a:p>
            <a:r>
              <a:rPr lang="en-US" dirty="0"/>
              <a:t>“Call out page for quotes or </a:t>
            </a:r>
            <a:r>
              <a:rPr lang="en-US"/>
              <a:t>important statistics.”</a:t>
            </a:r>
            <a:endParaRPr lang="en-US" dirty="0"/>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2889" y="6382303"/>
            <a:ext cx="2468880" cy="273149"/>
          </a:xfrm>
          <a:prstGeom prst="rect">
            <a:avLst/>
          </a:prstGeom>
        </p:spPr>
      </p:pic>
    </p:spTree>
    <p:extLst>
      <p:ext uri="{BB962C8B-B14F-4D97-AF65-F5344CB8AC3E}">
        <p14:creationId xmlns:p14="http://schemas.microsoft.com/office/powerpoint/2010/main" val="27885447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FULL PAGE TITLE BLU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4C71BB1-9FDA-FD43-ABCF-0E1CBF9339EF}"/>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7956D00C-F9B1-A148-A629-18366F705E1D}"/>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Shape">
            <a:extLst>
              <a:ext uri="{FF2B5EF4-FFF2-40B4-BE49-F238E27FC236}">
                <a16:creationId xmlns:a16="http://schemas.microsoft.com/office/drawing/2014/main" id="{B3B2E306-4BAC-E74F-AAF1-3A3FFDADD8C7}"/>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6" name="Shape">
            <a:extLst>
              <a:ext uri="{FF2B5EF4-FFF2-40B4-BE49-F238E27FC236}">
                <a16:creationId xmlns:a16="http://schemas.microsoft.com/office/drawing/2014/main" id="{5CE8CCFA-519E-854E-BAFF-171A193655DC}"/>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7" name="Title 1">
            <a:extLst>
              <a:ext uri="{FF2B5EF4-FFF2-40B4-BE49-F238E27FC236}">
                <a16:creationId xmlns:a16="http://schemas.microsoft.com/office/drawing/2014/main" id="{E45C6D3C-FD35-9740-BCC6-7F1FD78E63A5}"/>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31" name="Slide Number Placeholder 6">
            <a:extLst>
              <a:ext uri="{FF2B5EF4-FFF2-40B4-BE49-F238E27FC236}">
                <a16:creationId xmlns:a16="http://schemas.microsoft.com/office/drawing/2014/main" id="{72038E76-D90C-D142-9106-42EAF6B06998}"/>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9" name="Picture 8">
            <a:extLst>
              <a:ext uri="{FF2B5EF4-FFF2-40B4-BE49-F238E27FC236}">
                <a16:creationId xmlns:a16="http://schemas.microsoft.com/office/drawing/2014/main" id="{85B43793-C35B-B54E-ADE4-3AA97F5855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 name="TextBox 1">
            <a:extLst>
              <a:ext uri="{FF2B5EF4-FFF2-40B4-BE49-F238E27FC236}">
                <a16:creationId xmlns:a16="http://schemas.microsoft.com/office/drawing/2014/main" id="{01123C5F-E173-614D-A2E8-E7C6084BD9F1}"/>
              </a:ext>
            </a:extLst>
          </p:cNvPr>
          <p:cNvSpPr txBox="1"/>
          <p:nvPr userDrawn="1"/>
        </p:nvSpPr>
        <p:spPr>
          <a:xfrm>
            <a:off x="381000" y="2067339"/>
            <a:ext cx="4191000" cy="4084983"/>
          </a:xfrm>
          <a:prstGeom prst="rect">
            <a:avLst/>
          </a:prstGeom>
        </p:spPr>
        <p:txBody>
          <a:bodyPr wrap="square" lIns="121869" tIns="60933" rIns="121869" bIns="60933" rtlCol="0" anchor="t">
            <a:noAutofit/>
          </a:bodyPr>
          <a:lstStyle/>
          <a:p>
            <a:pPr marL="0" indent="0">
              <a:spcBef>
                <a:spcPts val="0"/>
              </a:spcBef>
              <a:buNone/>
            </a:pPr>
            <a:endParaRPr lang="en-US" sz="2099" dirty="0">
              <a:solidFill>
                <a:schemeClr val="bg1">
                  <a:lumMod val="50000"/>
                </a:schemeClr>
              </a:solidFill>
              <a:cs typeface="Calibri"/>
            </a:endParaRPr>
          </a:p>
        </p:txBody>
      </p:sp>
    </p:spTree>
    <p:custDataLst>
      <p:tags r:id="rId1"/>
    </p:custDataLst>
    <p:extLst>
      <p:ext uri="{BB962C8B-B14F-4D97-AF65-F5344CB8AC3E}">
        <p14:creationId xmlns:p14="http://schemas.microsoft.com/office/powerpoint/2010/main" val="21791824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FDA2CE-0174-7748-9A5A-EBA28137D1AF}"/>
              </a:ext>
            </a:extLst>
          </p:cNvPr>
          <p:cNvSpPr/>
          <p:nvPr userDrawn="1"/>
        </p:nvSpPr>
        <p:spPr>
          <a:xfrm>
            <a:off x="0" y="0"/>
            <a:ext cx="457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Placeholder 1"/>
          <p:cNvSpPr>
            <a:spLocks noGrp="1"/>
          </p:cNvSpPr>
          <p:nvPr>
            <p:ph type="title" hasCustomPrompt="1"/>
          </p:nvPr>
        </p:nvSpPr>
        <p:spPr>
          <a:xfrm>
            <a:off x="274321" y="1312662"/>
            <a:ext cx="1355141"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7" name="Text Placeholder 2"/>
          <p:cNvSpPr>
            <a:spLocks noGrp="1"/>
          </p:cNvSpPr>
          <p:nvPr>
            <p:ph idx="1" hasCustomPrompt="1"/>
          </p:nvPr>
        </p:nvSpPr>
        <p:spPr>
          <a:xfrm>
            <a:off x="4846321" y="1271016"/>
            <a:ext cx="3911180" cy="4783060"/>
          </a:xfrm>
          <a:prstGeom prst="rect">
            <a:avLst/>
          </a:prstGeom>
        </p:spPr>
        <p:txBody>
          <a:bodyPr vert="horz" lIns="91440" tIns="45720" rIns="91440" bIns="45720" rtlCol="0" anchor="t">
            <a:normAutofit/>
          </a:bodyPr>
          <a:lstStyle>
            <a:lvl1pPr marL="514350" indent="-514350">
              <a:spcBef>
                <a:spcPts val="0"/>
              </a:spcBef>
              <a:spcAft>
                <a:spcPts val="4800"/>
              </a:spcAft>
              <a:buClr>
                <a:schemeClr val="accent1"/>
              </a:buClr>
              <a:buSzPct val="100000"/>
              <a:buFont typeface="+mj-lt"/>
              <a:buAutoNum type="arabicPeriod"/>
              <a:defRPr sz="2200"/>
            </a:lvl1pPr>
            <a:lvl2pPr marL="1123702" indent="-514350">
              <a:spcBef>
                <a:spcPts val="0"/>
              </a:spcBef>
              <a:spcAft>
                <a:spcPts val="4800"/>
              </a:spcAft>
              <a:buClr>
                <a:schemeClr val="accent1"/>
              </a:buClr>
              <a:buSzPct val="200000"/>
              <a:buFont typeface="+mj-lt"/>
              <a:buAutoNum type="arabicPeriod"/>
              <a:defRPr sz="3000"/>
            </a:lvl2pPr>
            <a:lvl3pPr marL="1733052" indent="-514350">
              <a:spcBef>
                <a:spcPts val="0"/>
              </a:spcBef>
              <a:spcAft>
                <a:spcPts val="4800"/>
              </a:spcAft>
              <a:buClr>
                <a:schemeClr val="accent1"/>
              </a:buClr>
              <a:buSzPct val="200000"/>
              <a:buFont typeface="+mj-lt"/>
              <a:buAutoNum type="arabicPeriod"/>
              <a:defRPr sz="3000"/>
            </a:lvl3pPr>
            <a:lvl4pPr marL="2342402" indent="-514350">
              <a:spcBef>
                <a:spcPts val="0"/>
              </a:spcBef>
              <a:spcAft>
                <a:spcPts val="4800"/>
              </a:spcAft>
              <a:buClr>
                <a:schemeClr val="accent1"/>
              </a:buClr>
              <a:buSzPct val="200000"/>
              <a:buFont typeface="+mj-lt"/>
              <a:buAutoNum type="arabicPeriod"/>
              <a:defRPr sz="3000"/>
            </a:lvl4pPr>
            <a:lvl5pPr marL="2951754" indent="-514350">
              <a:spcBef>
                <a:spcPts val="0"/>
              </a:spcBef>
              <a:spcAft>
                <a:spcPts val="4800"/>
              </a:spcAft>
              <a:buClr>
                <a:schemeClr val="accent1"/>
              </a:buClr>
              <a:buSzPct val="200000"/>
              <a:buFont typeface="+mj-lt"/>
              <a:buAutoNum type="arabicPeriod"/>
              <a:defRPr sz="3000"/>
            </a:lvl5pPr>
          </a:lstStyle>
          <a:p>
            <a:pPr lvl="0"/>
            <a:r>
              <a:rPr lang="en-US" dirty="0"/>
              <a:t>Click to edit Master text styles</a:t>
            </a:r>
          </a:p>
        </p:txBody>
      </p:sp>
      <p:sp>
        <p:nvSpPr>
          <p:cNvPr id="19" name="Content Placeholder 18"/>
          <p:cNvSpPr>
            <a:spLocks noGrp="1"/>
          </p:cNvSpPr>
          <p:nvPr>
            <p:ph sz="quarter" idx="10"/>
          </p:nvPr>
        </p:nvSpPr>
        <p:spPr>
          <a:xfrm>
            <a:off x="251127" y="2839212"/>
            <a:ext cx="2852928"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1" name="Shape">
            <a:extLst>
              <a:ext uri="{FF2B5EF4-FFF2-40B4-BE49-F238E27FC236}">
                <a16:creationId xmlns:a16="http://schemas.microsoft.com/office/drawing/2014/main" id="{D320A928-0C1B-1F43-B7DD-5C839EC114FF}"/>
              </a:ext>
            </a:extLst>
          </p:cNvPr>
          <p:cNvSpPr/>
          <p:nvPr userDrawn="1"/>
        </p:nvSpPr>
        <p:spPr>
          <a:xfrm>
            <a:off x="0" y="4389120"/>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2" name="Shape">
            <a:extLst>
              <a:ext uri="{FF2B5EF4-FFF2-40B4-BE49-F238E27FC236}">
                <a16:creationId xmlns:a16="http://schemas.microsoft.com/office/drawing/2014/main" id="{BEDE0841-3D72-FA4C-A1A7-2242BAFFE9DD}"/>
              </a:ext>
            </a:extLst>
          </p:cNvPr>
          <p:cNvSpPr/>
          <p:nvPr userDrawn="1"/>
        </p:nvSpPr>
        <p:spPr>
          <a:xfrm>
            <a:off x="0" y="4937638"/>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3" name="Shape">
            <a:extLst>
              <a:ext uri="{FF2B5EF4-FFF2-40B4-BE49-F238E27FC236}">
                <a16:creationId xmlns:a16="http://schemas.microsoft.com/office/drawing/2014/main" id="{25CD84F4-8F1D-DD42-968A-B672E7F51961}"/>
              </a:ext>
            </a:extLst>
          </p:cNvPr>
          <p:cNvSpPr/>
          <p:nvPr userDrawn="1"/>
        </p:nvSpPr>
        <p:spPr>
          <a:xfrm>
            <a:off x="0" y="5564185"/>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cxnSp>
        <p:nvCxnSpPr>
          <p:cNvPr id="13" name="Straight Connector 12">
            <a:extLst>
              <a:ext uri="{FF2B5EF4-FFF2-40B4-BE49-F238E27FC236}">
                <a16:creationId xmlns:a16="http://schemas.microsoft.com/office/drawing/2014/main" id="{CD377CDD-EAE2-9246-B70E-79B86CFA734C}"/>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0FA9D0E6-6028-A84B-AB32-68D8B219550B}"/>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spTree>
    <p:custDataLst>
      <p:tags r:id="rId1"/>
    </p:custDataLst>
    <p:extLst>
      <p:ext uri="{BB962C8B-B14F-4D97-AF65-F5344CB8AC3E}">
        <p14:creationId xmlns:p14="http://schemas.microsoft.com/office/powerpoint/2010/main" val="39288085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EVERYDAY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E93D0-CD47-FB4F-9C4D-1DDEF9A47153}"/>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hape">
            <a:extLst>
              <a:ext uri="{FF2B5EF4-FFF2-40B4-BE49-F238E27FC236}">
                <a16:creationId xmlns:a16="http://schemas.microsoft.com/office/drawing/2014/main" id="{FF4098C8-B27B-E742-AF2B-FAACE164FD8F}"/>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A4250A6A-5DB7-464A-85EB-7072B0934882}"/>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4190595" cy="4648568"/>
          </a:xfrm>
        </p:spPr>
        <p:txBody>
          <a:bodyPr>
            <a:normAutofit/>
          </a:bodyPr>
          <a:lstStyle>
            <a:lvl1pPr>
              <a:defRPr sz="1600">
                <a:solidFill>
                  <a:schemeClr val="tx1">
                    <a:lumMod val="95000"/>
                    <a:lumOff val="5000"/>
                  </a:schemeClr>
                </a:solidFill>
              </a:defRPr>
            </a:lvl1pPr>
            <a:lvl2pPr>
              <a:defRPr sz="1600">
                <a:solidFill>
                  <a:schemeClr val="tx1">
                    <a:lumMod val="95000"/>
                    <a:lumOff val="5000"/>
                  </a:schemeClr>
                </a:solidFill>
              </a:defRPr>
            </a:lvl2pPr>
            <a:lvl3pPr>
              <a:defRPr sz="16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1146"/>
            <a:ext cx="8572500" cy="1143000"/>
          </a:xfrm>
          <a:prstGeom prst="rect">
            <a:avLst/>
          </a:prstGeom>
        </p:spPr>
        <p:txBody>
          <a:bodyPr anchor="ctr">
            <a:normAutofit/>
          </a:bodyPr>
          <a:lstStyle>
            <a:lvl1pPr>
              <a:defRPr sz="3200" b="1">
                <a:solidFill>
                  <a:schemeClr val="bg1"/>
                </a:solidFill>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CAA86664-C997-D14C-B7C0-E61F5A648C1E}"/>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0" name="Slide Number Placeholder 6">
            <a:extLst>
              <a:ext uri="{FF2B5EF4-FFF2-40B4-BE49-F238E27FC236}">
                <a16:creationId xmlns:a16="http://schemas.microsoft.com/office/drawing/2014/main" id="{BBD83AB6-A541-9442-AB6B-F50F88754185}"/>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6" name="Picture 15">
            <a:extLst>
              <a:ext uri="{FF2B5EF4-FFF2-40B4-BE49-F238E27FC236}">
                <a16:creationId xmlns:a16="http://schemas.microsoft.com/office/drawing/2014/main" id="{B929B619-337D-A14C-B213-5A943A5F12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20985825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8402748"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725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249140" y="953345"/>
            <a:ext cx="8572584"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23782824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EVERYDAY - COMPARISSON ">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D1F47A73-2BE8-41B4-902F-DCDFA8A9A9A0}"/>
              </a:ext>
            </a:extLst>
          </p:cNvPr>
          <p:cNvSpPr>
            <a:spLocks noGrp="1"/>
          </p:cNvSpPr>
          <p:nvPr>
            <p:ph idx="1" hasCustomPrompt="1"/>
          </p:nvPr>
        </p:nvSpPr>
        <p:spPr>
          <a:xfrm>
            <a:off x="468553" y="2491912"/>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E184F6D6-CCC2-4F2B-9E4C-A982785D10B1}"/>
              </a:ext>
            </a:extLst>
          </p:cNvPr>
          <p:cNvSpPr>
            <a:spLocks noGrp="1"/>
          </p:cNvSpPr>
          <p:nvPr>
            <p:ph idx="15" hasCustomPrompt="1"/>
          </p:nvPr>
        </p:nvSpPr>
        <p:spPr>
          <a:xfrm>
            <a:off x="4725592"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4" name="Picture 13">
            <a:extLst>
              <a:ext uri="{FF2B5EF4-FFF2-40B4-BE49-F238E27FC236}">
                <a16:creationId xmlns:a16="http://schemas.microsoft.com/office/drawing/2014/main" id="{B1125053-4680-DF45-BEF0-3F90988C5E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27900364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DOUBLE IMAG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6575E4A-952B-BF40-A8A1-224D89D3F305}"/>
              </a:ext>
            </a:extLst>
          </p:cNvPr>
          <p:cNvSpPr>
            <a:spLocks noGrp="1"/>
          </p:cNvSpPr>
          <p:nvPr>
            <p:ph type="pic" sz="quarter" idx="16"/>
          </p:nvPr>
        </p:nvSpPr>
        <p:spPr>
          <a:xfrm>
            <a:off x="468313" y="1746753"/>
            <a:ext cx="3937000" cy="4746122"/>
          </a:xfrm>
        </p:spPr>
        <p:txBody>
          <a:bodyPr/>
          <a:lstStyle/>
          <a:p>
            <a:endParaRPr lang="en-US"/>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sp>
        <p:nvSpPr>
          <p:cNvPr id="18" name="Picture Placeholder 2">
            <a:extLst>
              <a:ext uri="{FF2B5EF4-FFF2-40B4-BE49-F238E27FC236}">
                <a16:creationId xmlns:a16="http://schemas.microsoft.com/office/drawing/2014/main" id="{96382302-7573-B641-AE92-16F615228528}"/>
              </a:ext>
            </a:extLst>
          </p:cNvPr>
          <p:cNvSpPr>
            <a:spLocks noGrp="1"/>
          </p:cNvSpPr>
          <p:nvPr>
            <p:ph type="pic" sz="quarter" idx="17"/>
          </p:nvPr>
        </p:nvSpPr>
        <p:spPr>
          <a:xfrm>
            <a:off x="4720273" y="1746753"/>
            <a:ext cx="3937000" cy="4746122"/>
          </a:xfrm>
        </p:spPr>
        <p:txBody>
          <a:bodyPr/>
          <a:lstStyle/>
          <a:p>
            <a:endParaRPr lang="en-US"/>
          </a:p>
        </p:txBody>
      </p:sp>
      <p:pic>
        <p:nvPicPr>
          <p:cNvPr id="12" name="Picture 11">
            <a:extLst>
              <a:ext uri="{FF2B5EF4-FFF2-40B4-BE49-F238E27FC236}">
                <a16:creationId xmlns:a16="http://schemas.microsoft.com/office/drawing/2014/main" id="{299E4E5B-D651-7346-8745-F2B732325A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3" name="Text Placeholder 4">
            <a:extLst>
              <a:ext uri="{FF2B5EF4-FFF2-40B4-BE49-F238E27FC236}">
                <a16:creationId xmlns:a16="http://schemas.microsoft.com/office/drawing/2014/main" id="{A728A7FC-5A11-6D41-AD52-BFF68FBD057C}"/>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2801417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512EA4-96D9-4767-972A-EA334737A015}" type="datetime1">
              <a:rPr lang="en-US" smtClean="0"/>
              <a:t>1/8/2021</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24705385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46855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472559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468553"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4725592"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7" name="Content Placeholder 2">
            <a:extLst>
              <a:ext uri="{FF2B5EF4-FFF2-40B4-BE49-F238E27FC236}">
                <a16:creationId xmlns:a16="http://schemas.microsoft.com/office/drawing/2014/main" id="{9517CEC9-5F44-4399-A636-908D6B727EE5}"/>
              </a:ext>
            </a:extLst>
          </p:cNvPr>
          <p:cNvSpPr>
            <a:spLocks noGrp="1"/>
          </p:cNvSpPr>
          <p:nvPr>
            <p:ph idx="19" hasCustomPrompt="1"/>
          </p:nvPr>
        </p:nvSpPr>
        <p:spPr>
          <a:xfrm>
            <a:off x="468553" y="4424555"/>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8" name="Content Placeholder 2">
            <a:extLst>
              <a:ext uri="{FF2B5EF4-FFF2-40B4-BE49-F238E27FC236}">
                <a16:creationId xmlns:a16="http://schemas.microsoft.com/office/drawing/2014/main" id="{B0C878EC-937E-4122-9875-59BA786C2387}"/>
              </a:ext>
            </a:extLst>
          </p:cNvPr>
          <p:cNvSpPr>
            <a:spLocks noGrp="1"/>
          </p:cNvSpPr>
          <p:nvPr>
            <p:ph idx="20" hasCustomPrompt="1"/>
          </p:nvPr>
        </p:nvSpPr>
        <p:spPr>
          <a:xfrm>
            <a:off x="4725592" y="4424555"/>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40932779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SUBTITLE + 3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260215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1FBFF86A-55FF-4667-A474-410A55DE5258}"/>
              </a:ext>
            </a:extLst>
          </p:cNvPr>
          <p:cNvSpPr>
            <a:spLocks noGrp="1"/>
          </p:cNvSpPr>
          <p:nvPr>
            <p:ph idx="1" hasCustomPrompt="1"/>
          </p:nvPr>
        </p:nvSpPr>
        <p:spPr>
          <a:xfrm>
            <a:off x="468553"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1C3628C1-6684-4037-A95B-E7C3A7E444A2}"/>
              </a:ext>
            </a:extLst>
          </p:cNvPr>
          <p:cNvSpPr>
            <a:spLocks noGrp="1"/>
          </p:cNvSpPr>
          <p:nvPr>
            <p:ph idx="15" hasCustomPrompt="1"/>
          </p:nvPr>
        </p:nvSpPr>
        <p:spPr>
          <a:xfrm>
            <a:off x="4725592"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CF356DB6-8ABE-49EB-B67F-F69F88925969}"/>
              </a:ext>
            </a:extLst>
          </p:cNvPr>
          <p:cNvSpPr>
            <a:spLocks noGrp="1"/>
          </p:cNvSpPr>
          <p:nvPr>
            <p:ph idx="18" hasCustomPrompt="1"/>
          </p:nvPr>
        </p:nvSpPr>
        <p:spPr>
          <a:xfrm>
            <a:off x="2602152" y="4429200"/>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18732566-D1B1-2646-BB74-04F2A6A6BF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1" name="Text Placeholder 4">
            <a:extLst>
              <a:ext uri="{FF2B5EF4-FFF2-40B4-BE49-F238E27FC236}">
                <a16:creationId xmlns:a16="http://schemas.microsoft.com/office/drawing/2014/main" id="{951157B3-F0D7-964E-A2D9-4D0068EAC7FB}"/>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36791332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INSTITUT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hape">
            <a:extLst>
              <a:ext uri="{FF2B5EF4-FFF2-40B4-BE49-F238E27FC236}">
                <a16:creationId xmlns:a16="http://schemas.microsoft.com/office/drawing/2014/main" id="{D0E91E53-06E2-A945-98CC-250A99B4FEFB}"/>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8402748"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7113180" y="170056"/>
            <a:ext cx="168792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35911958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INSTITUTE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hape">
            <a:extLst>
              <a:ext uri="{FF2B5EF4-FFF2-40B4-BE49-F238E27FC236}">
                <a16:creationId xmlns:a16="http://schemas.microsoft.com/office/drawing/2014/main" id="{D0E91E53-06E2-A945-98CC-250A99B4FEFB}"/>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3958947"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7113180" y="170056"/>
            <a:ext cx="168792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
        <p:nvSpPr>
          <p:cNvPr id="4" name="Picture Placeholder 3">
            <a:extLst>
              <a:ext uri="{FF2B5EF4-FFF2-40B4-BE49-F238E27FC236}">
                <a16:creationId xmlns:a16="http://schemas.microsoft.com/office/drawing/2014/main" id="{3BE7B4B9-C2E5-584C-A6FD-1E6E7F8D1EBD}"/>
              </a:ext>
            </a:extLst>
          </p:cNvPr>
          <p:cNvSpPr>
            <a:spLocks noGrp="1"/>
          </p:cNvSpPr>
          <p:nvPr>
            <p:ph type="pic" sz="quarter" idx="12"/>
          </p:nvPr>
        </p:nvSpPr>
        <p:spPr>
          <a:xfrm>
            <a:off x="4593152" y="1708150"/>
            <a:ext cx="4191000" cy="4648200"/>
          </a:xfrm>
        </p:spPr>
        <p:txBody>
          <a:bodyPr/>
          <a:lstStyle/>
          <a:p>
            <a:endParaRPr lang="en-US"/>
          </a:p>
        </p:txBody>
      </p:sp>
    </p:spTree>
    <p:custDataLst>
      <p:tags r:id="rId1"/>
    </p:custDataLst>
    <p:extLst>
      <p:ext uri="{BB962C8B-B14F-4D97-AF65-F5344CB8AC3E}">
        <p14:creationId xmlns:p14="http://schemas.microsoft.com/office/powerpoint/2010/main" val="31593970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4572000" y="0"/>
            <a:ext cx="457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hape">
            <a:extLst>
              <a:ext uri="{FF2B5EF4-FFF2-40B4-BE49-F238E27FC236}">
                <a16:creationId xmlns:a16="http://schemas.microsoft.com/office/drawing/2014/main" id="{364FEA06-3D67-1140-B0E3-7F3BE884D5FB}"/>
              </a:ext>
            </a:extLst>
          </p:cNvPr>
          <p:cNvSpPr/>
          <p:nvPr userDrawn="1"/>
        </p:nvSpPr>
        <p:spPr>
          <a:xfrm>
            <a:off x="4572000" y="5564185"/>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Picture Placeholder 2">
            <a:extLst>
              <a:ext uri="{FF2B5EF4-FFF2-40B4-BE49-F238E27FC236}">
                <a16:creationId xmlns:a16="http://schemas.microsoft.com/office/drawing/2014/main" id="{25BC9E4E-DC08-F04A-907F-38011949DDF6}"/>
              </a:ext>
            </a:extLst>
          </p:cNvPr>
          <p:cNvSpPr>
            <a:spLocks noGrp="1"/>
          </p:cNvSpPr>
          <p:nvPr>
            <p:ph type="pic" sz="quarter" idx="10"/>
          </p:nvPr>
        </p:nvSpPr>
        <p:spPr>
          <a:xfrm>
            <a:off x="1" y="0"/>
            <a:ext cx="4571999" cy="6858000"/>
          </a:xfrm>
        </p:spPr>
        <p:txBody>
          <a:bodyPr/>
          <a:lstStyle/>
          <a:p>
            <a:endParaRPr lang="en-US"/>
          </a:p>
        </p:txBody>
      </p:sp>
      <p:sp>
        <p:nvSpPr>
          <p:cNvPr id="15" name="Title Placeholder 1">
            <a:extLst>
              <a:ext uri="{FF2B5EF4-FFF2-40B4-BE49-F238E27FC236}">
                <a16:creationId xmlns:a16="http://schemas.microsoft.com/office/drawing/2014/main" id="{C1575737-3A06-C042-B28A-86B83C3E21C6}"/>
              </a:ext>
            </a:extLst>
          </p:cNvPr>
          <p:cNvSpPr>
            <a:spLocks noGrp="1"/>
          </p:cNvSpPr>
          <p:nvPr>
            <p:ph type="title" hasCustomPrompt="1"/>
          </p:nvPr>
        </p:nvSpPr>
        <p:spPr>
          <a:xfrm>
            <a:off x="4734561" y="502412"/>
            <a:ext cx="1355141" cy="3118104"/>
          </a:xfrm>
          <a:prstGeom prst="rect">
            <a:avLst/>
          </a:prstGeom>
        </p:spPr>
        <p:txBody>
          <a:bodyPr vert="horz" lIns="91440" tIns="45720" rIns="91440" bIns="45720" rtlCol="0" anchor="ctr">
            <a:noAutofit/>
          </a:bodyPr>
          <a:lstStyle>
            <a:lvl1pPr>
              <a:defRPr sz="16000">
                <a:solidFill>
                  <a:srgbClr val="00A8E1"/>
                </a:solidFill>
                <a:latin typeface="+mj-lt"/>
              </a:defRPr>
            </a:lvl1pPr>
          </a:lstStyle>
          <a:p>
            <a:r>
              <a:rPr lang="en-US" dirty="0"/>
              <a:t>A</a:t>
            </a:r>
          </a:p>
        </p:txBody>
      </p:sp>
      <p:sp>
        <p:nvSpPr>
          <p:cNvPr id="16" name="Content Placeholder 18">
            <a:extLst>
              <a:ext uri="{FF2B5EF4-FFF2-40B4-BE49-F238E27FC236}">
                <a16:creationId xmlns:a16="http://schemas.microsoft.com/office/drawing/2014/main" id="{107172E8-0BD8-F544-908A-019163C1B571}"/>
              </a:ext>
            </a:extLst>
          </p:cNvPr>
          <p:cNvSpPr>
            <a:spLocks noGrp="1"/>
          </p:cNvSpPr>
          <p:nvPr>
            <p:ph sz="quarter" idx="11"/>
          </p:nvPr>
        </p:nvSpPr>
        <p:spPr>
          <a:xfrm>
            <a:off x="4823127" y="1888744"/>
            <a:ext cx="3955114"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7" name="Text Placeholder 13">
            <a:extLst>
              <a:ext uri="{FF2B5EF4-FFF2-40B4-BE49-F238E27FC236}">
                <a16:creationId xmlns:a16="http://schemas.microsoft.com/office/drawing/2014/main" id="{0A428D6A-B377-6F43-BA57-D036EAC6A5CC}"/>
              </a:ext>
            </a:extLst>
          </p:cNvPr>
          <p:cNvSpPr>
            <a:spLocks noGrp="1"/>
          </p:cNvSpPr>
          <p:nvPr>
            <p:ph type="body" sz="quarter" idx="12"/>
          </p:nvPr>
        </p:nvSpPr>
        <p:spPr>
          <a:xfrm>
            <a:off x="4822825" y="2925064"/>
            <a:ext cx="3955415" cy="3069336"/>
          </a:xfrm>
        </p:spPr>
        <p:txBody>
          <a:bodyPr>
            <a:noAutofit/>
          </a:bodyPr>
          <a:lstStyle>
            <a:lvl1pPr marL="120650" indent="-120650">
              <a:tabLst/>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Edit Master text styles</a:t>
            </a: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8483794" y="6447271"/>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solidFill>
              </a:defRPr>
            </a:lvl1pPr>
          </a:lstStyle>
          <a:p>
            <a:fld id="{7B67A630-6DEE-4F45-9872-4A9386C88847}" type="slidenum">
              <a:rPr lang="en-US" smtClean="0"/>
              <a:pPr/>
              <a:t>‹#›</a:t>
            </a:fld>
            <a:endParaRPr lang="en-US"/>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screen">
            <a:biLevel thresh="25000"/>
            <a:extLst>
              <a:ext uri="{BEBA8EAE-BF5A-486C-A8C5-ECC9F3942E4B}">
                <a14:imgProps xmlns:a14="http://schemas.microsoft.com/office/drawing/2010/main">
                  <a14:imgLayer>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33913583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852FF-3A9D-4374-B00B-B90F890091F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942EA07-5640-4985-A7BD-6C37B0CB2FD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0057E61-1017-4AAE-87A4-EBDEFC38F94E}"/>
              </a:ext>
            </a:extLst>
          </p:cNvPr>
          <p:cNvSpPr>
            <a:spLocks noGrp="1"/>
          </p:cNvSpPr>
          <p:nvPr>
            <p:ph type="dt" sz="half" idx="10"/>
          </p:nvPr>
        </p:nvSpPr>
        <p:spPr/>
        <p:txBody>
          <a:bodyPr/>
          <a:lstStyle/>
          <a:p>
            <a:fld id="{18292817-5169-404B-9FAD-F5BF2F11F2D9}" type="datetimeFigureOut">
              <a:rPr lang="en-US" smtClean="0"/>
              <a:t>1/8/2021</a:t>
            </a:fld>
            <a:endParaRPr lang="en-US"/>
          </a:p>
        </p:txBody>
      </p:sp>
      <p:sp>
        <p:nvSpPr>
          <p:cNvPr id="5" name="Footer Placeholder 4">
            <a:extLst>
              <a:ext uri="{FF2B5EF4-FFF2-40B4-BE49-F238E27FC236}">
                <a16:creationId xmlns:a16="http://schemas.microsoft.com/office/drawing/2014/main" id="{6B27EF67-86E5-4EAF-8765-B61BA02D74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8963B-955F-41DC-99F2-9F7CE480CA00}"/>
              </a:ext>
            </a:extLst>
          </p:cNvPr>
          <p:cNvSpPr>
            <a:spLocks noGrp="1"/>
          </p:cNvSpPr>
          <p:nvPr>
            <p:ph type="sldNum" sz="quarter" idx="12"/>
          </p:nvPr>
        </p:nvSpPr>
        <p:spPr/>
        <p:txBody>
          <a:bodyPr/>
          <a:lstStyle/>
          <a:p>
            <a:fld id="{C7038434-C2CC-4028-AD72-886E4ED36FC6}" type="slidenum">
              <a:rPr lang="en-US" smtClean="0"/>
              <a:pPr/>
              <a:t>‹#›</a:t>
            </a:fld>
            <a:endParaRPr lang="en-US" dirty="0"/>
          </a:p>
        </p:txBody>
      </p:sp>
      <p:sp>
        <p:nvSpPr>
          <p:cNvPr id="7" name="Rectangle 6">
            <a:extLst>
              <a:ext uri="{FF2B5EF4-FFF2-40B4-BE49-F238E27FC236}">
                <a16:creationId xmlns:a16="http://schemas.microsoft.com/office/drawing/2014/main" id="{0D6D25E6-CC75-41FA-AB68-3BC431096FD7}"/>
              </a:ext>
            </a:extLst>
          </p:cNvPr>
          <p:cNvSpPr/>
          <p:nvPr userDrawn="1"/>
        </p:nvSpPr>
        <p:spPr>
          <a:xfrm>
            <a:off x="6858000" y="5867400"/>
            <a:ext cx="2209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a:extLst>
              <a:ext uri="{FF2B5EF4-FFF2-40B4-BE49-F238E27FC236}">
                <a16:creationId xmlns:a16="http://schemas.microsoft.com/office/drawing/2014/main" id="{5713AF82-4D60-43B8-B89C-1012D5817CB4}"/>
              </a:ext>
            </a:extLst>
          </p:cNvPr>
          <p:cNvSpPr/>
          <p:nvPr userDrawn="1"/>
        </p:nvSpPr>
        <p:spPr>
          <a:xfrm>
            <a:off x="0" y="2209800"/>
            <a:ext cx="9144000" cy="228600"/>
          </a:xfrm>
          <a:prstGeom prst="rect">
            <a:avLst/>
          </a:prstGeom>
          <a:gradFill flip="none" rotWithShape="1">
            <a:gsLst>
              <a:gs pos="0">
                <a:schemeClr val="accent1">
                  <a:shade val="30000"/>
                  <a:satMod val="115000"/>
                </a:schemeClr>
              </a:gs>
              <a:gs pos="50000">
                <a:srgbClr val="6C80A4"/>
              </a:gs>
              <a:gs pos="100000">
                <a:srgbClr val="B5BCD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0FE70A1F-8D3E-45C1-9227-FD9F7A8D83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07178" y="344421"/>
            <a:ext cx="3929642" cy="1624587"/>
          </a:xfrm>
          <a:prstGeom prst="rect">
            <a:avLst/>
          </a:prstGeom>
        </p:spPr>
      </p:pic>
    </p:spTree>
    <p:extLst>
      <p:ext uri="{BB962C8B-B14F-4D97-AF65-F5344CB8AC3E}">
        <p14:creationId xmlns:p14="http://schemas.microsoft.com/office/powerpoint/2010/main" val="29143391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BA814-96BB-4B94-BAEA-61EFA81218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237532-141F-4767-B0D7-8D8C8438CC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DC4445-567C-4029-A6D0-296A0357B082}"/>
              </a:ext>
            </a:extLst>
          </p:cNvPr>
          <p:cNvSpPr>
            <a:spLocks noGrp="1"/>
          </p:cNvSpPr>
          <p:nvPr>
            <p:ph type="dt" sz="half" idx="10"/>
          </p:nvPr>
        </p:nvSpPr>
        <p:spPr/>
        <p:txBody>
          <a:bodyPr/>
          <a:lstStyle/>
          <a:p>
            <a:fld id="{18292817-5169-404B-9FAD-F5BF2F11F2D9}" type="datetimeFigureOut">
              <a:rPr lang="en-US" smtClean="0"/>
              <a:t>1/8/2021</a:t>
            </a:fld>
            <a:endParaRPr lang="en-US"/>
          </a:p>
        </p:txBody>
      </p:sp>
      <p:sp>
        <p:nvSpPr>
          <p:cNvPr id="5" name="Footer Placeholder 4">
            <a:extLst>
              <a:ext uri="{FF2B5EF4-FFF2-40B4-BE49-F238E27FC236}">
                <a16:creationId xmlns:a16="http://schemas.microsoft.com/office/drawing/2014/main" id="{F5B80F58-B860-4C38-942B-A72F7473A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29AEA3-6CA3-4DB6-AAEB-A8CE2887A1ED}"/>
              </a:ext>
            </a:extLst>
          </p:cNvPr>
          <p:cNvSpPr>
            <a:spLocks noGrp="1"/>
          </p:cNvSpPr>
          <p:nvPr>
            <p:ph type="sldNum" sz="quarter" idx="12"/>
          </p:nvPr>
        </p:nvSpPr>
        <p:spPr/>
        <p:txBody>
          <a:bodyPr/>
          <a:lstStyle/>
          <a:p>
            <a:fld id="{C7038434-C2CC-4028-AD72-886E4ED36FC6}" type="slidenum">
              <a:rPr lang="en-US" smtClean="0"/>
              <a:pPr/>
              <a:t>‹#›</a:t>
            </a:fld>
            <a:endParaRPr lang="en-US" dirty="0"/>
          </a:p>
        </p:txBody>
      </p:sp>
      <p:sp>
        <p:nvSpPr>
          <p:cNvPr id="7" name="Rectangle 6">
            <a:extLst>
              <a:ext uri="{FF2B5EF4-FFF2-40B4-BE49-F238E27FC236}">
                <a16:creationId xmlns:a16="http://schemas.microsoft.com/office/drawing/2014/main" id="{CB457BA7-2DE8-4BB9-88CC-2FCDCFC44D73}"/>
              </a:ext>
            </a:extLst>
          </p:cNvPr>
          <p:cNvSpPr/>
          <p:nvPr userDrawn="1"/>
        </p:nvSpPr>
        <p:spPr>
          <a:xfrm>
            <a:off x="228600" y="1371600"/>
            <a:ext cx="8686800" cy="152400"/>
          </a:xfrm>
          <a:prstGeom prst="rect">
            <a:avLst/>
          </a:prstGeom>
          <a:gradFill flip="none" rotWithShape="1">
            <a:gsLst>
              <a:gs pos="0">
                <a:srgbClr val="054F7D"/>
              </a:gs>
              <a:gs pos="50000">
                <a:srgbClr val="6C80A4"/>
              </a:gs>
              <a:gs pos="100000">
                <a:srgbClr val="B5BCD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059736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55766-B7CD-408F-8407-150C3A381F7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D3D7C36-5C2C-4632-89F6-FBDD10EA729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3680BC-0672-4866-97A9-9BBA226AC116}"/>
              </a:ext>
            </a:extLst>
          </p:cNvPr>
          <p:cNvSpPr>
            <a:spLocks noGrp="1"/>
          </p:cNvSpPr>
          <p:nvPr>
            <p:ph type="dt" sz="half" idx="10"/>
          </p:nvPr>
        </p:nvSpPr>
        <p:spPr/>
        <p:txBody>
          <a:bodyPr/>
          <a:lstStyle/>
          <a:p>
            <a:fld id="{18292817-5169-404B-9FAD-F5BF2F11F2D9}" type="datetimeFigureOut">
              <a:rPr lang="en-US" smtClean="0"/>
              <a:t>1/8/2021</a:t>
            </a:fld>
            <a:endParaRPr lang="en-US"/>
          </a:p>
        </p:txBody>
      </p:sp>
      <p:sp>
        <p:nvSpPr>
          <p:cNvPr id="5" name="Footer Placeholder 4">
            <a:extLst>
              <a:ext uri="{FF2B5EF4-FFF2-40B4-BE49-F238E27FC236}">
                <a16:creationId xmlns:a16="http://schemas.microsoft.com/office/drawing/2014/main" id="{1629F938-26B9-4A57-A616-282A130BBD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5A0C85-F6B6-4D1E-809E-55C817D4BB57}"/>
              </a:ext>
            </a:extLst>
          </p:cNvPr>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3970279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E300E-8BEC-4CCA-89F0-EBC3C4B53B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88F238-582A-4AEA-9FFF-9E4C76B212E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12E5D1-0815-4AF5-8895-4A06B17A44D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4854B0-D7DF-44BF-A0E0-13878F709651}"/>
              </a:ext>
            </a:extLst>
          </p:cNvPr>
          <p:cNvSpPr>
            <a:spLocks noGrp="1"/>
          </p:cNvSpPr>
          <p:nvPr>
            <p:ph type="dt" sz="half" idx="10"/>
          </p:nvPr>
        </p:nvSpPr>
        <p:spPr/>
        <p:txBody>
          <a:bodyPr/>
          <a:lstStyle/>
          <a:p>
            <a:fld id="{F1DB2E7A-0A33-4022-B895-7D595E5D5863}" type="datetimeFigureOut">
              <a:rPr lang="en-US" smtClean="0"/>
              <a:pPr/>
              <a:t>1/8/2021</a:t>
            </a:fld>
            <a:endParaRPr lang="en-US" dirty="0"/>
          </a:p>
        </p:txBody>
      </p:sp>
      <p:sp>
        <p:nvSpPr>
          <p:cNvPr id="6" name="Footer Placeholder 5">
            <a:extLst>
              <a:ext uri="{FF2B5EF4-FFF2-40B4-BE49-F238E27FC236}">
                <a16:creationId xmlns:a16="http://schemas.microsoft.com/office/drawing/2014/main" id="{A067D435-1E40-4620-9F9B-2962E4AC8D3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629840-17D3-4C1D-ADFF-D1FE6D9985B4}"/>
              </a:ext>
            </a:extLst>
          </p:cNvPr>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2551726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93B61-F05A-448E-A438-B2AC221C1CE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26F818-F0B7-4B91-A679-AAAE8909C39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0C8180-9448-4E94-8413-F293A13D704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419E40-B8CE-470D-AC6F-4F343D0842F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0FCD55E-BC39-460C-931B-60E0EED577F2}"/>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9BEEDD-41F4-48B5-9888-1D64B722BEC0}"/>
              </a:ext>
            </a:extLst>
          </p:cNvPr>
          <p:cNvSpPr>
            <a:spLocks noGrp="1"/>
          </p:cNvSpPr>
          <p:nvPr>
            <p:ph type="dt" sz="half" idx="10"/>
          </p:nvPr>
        </p:nvSpPr>
        <p:spPr/>
        <p:txBody>
          <a:bodyPr/>
          <a:lstStyle/>
          <a:p>
            <a:fld id="{F1DB2E7A-0A33-4022-B895-7D595E5D5863}" type="datetimeFigureOut">
              <a:rPr lang="en-US" smtClean="0"/>
              <a:pPr/>
              <a:t>1/8/2021</a:t>
            </a:fld>
            <a:endParaRPr lang="en-US" dirty="0"/>
          </a:p>
        </p:txBody>
      </p:sp>
      <p:sp>
        <p:nvSpPr>
          <p:cNvPr id="8" name="Footer Placeholder 7">
            <a:extLst>
              <a:ext uri="{FF2B5EF4-FFF2-40B4-BE49-F238E27FC236}">
                <a16:creationId xmlns:a16="http://schemas.microsoft.com/office/drawing/2014/main" id="{72F6500F-D5EE-4AEA-BDC1-7518F637E2A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1125D8E-9A4D-4C1C-B19E-F966DB0FE2E8}"/>
              </a:ext>
            </a:extLst>
          </p:cNvPr>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3931202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8402748"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725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249140" y="953345"/>
            <a:ext cx="8572584"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25006504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7114A-E5BA-4904-BFEF-2C947B1CFE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3F4322-0F83-4D92-89FD-1559BF441FCF}"/>
              </a:ext>
            </a:extLst>
          </p:cNvPr>
          <p:cNvSpPr>
            <a:spLocks noGrp="1"/>
          </p:cNvSpPr>
          <p:nvPr>
            <p:ph type="dt" sz="half" idx="10"/>
          </p:nvPr>
        </p:nvSpPr>
        <p:spPr/>
        <p:txBody>
          <a:bodyPr/>
          <a:lstStyle/>
          <a:p>
            <a:fld id="{F1DB2E7A-0A33-4022-B895-7D595E5D5863}" type="datetimeFigureOut">
              <a:rPr lang="en-US" smtClean="0"/>
              <a:pPr/>
              <a:t>1/8/2021</a:t>
            </a:fld>
            <a:endParaRPr lang="en-US" dirty="0"/>
          </a:p>
        </p:txBody>
      </p:sp>
      <p:sp>
        <p:nvSpPr>
          <p:cNvPr id="4" name="Footer Placeholder 3">
            <a:extLst>
              <a:ext uri="{FF2B5EF4-FFF2-40B4-BE49-F238E27FC236}">
                <a16:creationId xmlns:a16="http://schemas.microsoft.com/office/drawing/2014/main" id="{70313F4A-02EC-40AF-BB59-C7AA368D300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31F885D-01B1-4725-9752-C7A21ADEC2F1}"/>
              </a:ext>
            </a:extLst>
          </p:cNvPr>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9845769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E3405E-C5F0-4395-84A4-7E72BBB7D04B}"/>
              </a:ext>
            </a:extLst>
          </p:cNvPr>
          <p:cNvSpPr>
            <a:spLocks noGrp="1"/>
          </p:cNvSpPr>
          <p:nvPr>
            <p:ph type="dt" sz="half" idx="10"/>
          </p:nvPr>
        </p:nvSpPr>
        <p:spPr/>
        <p:txBody>
          <a:bodyPr/>
          <a:lstStyle/>
          <a:p>
            <a:fld id="{F1DB2E7A-0A33-4022-B895-7D595E5D5863}" type="datetimeFigureOut">
              <a:rPr lang="en-US" smtClean="0"/>
              <a:pPr/>
              <a:t>1/8/2021</a:t>
            </a:fld>
            <a:endParaRPr lang="en-US" dirty="0"/>
          </a:p>
        </p:txBody>
      </p:sp>
      <p:sp>
        <p:nvSpPr>
          <p:cNvPr id="3" name="Footer Placeholder 2">
            <a:extLst>
              <a:ext uri="{FF2B5EF4-FFF2-40B4-BE49-F238E27FC236}">
                <a16:creationId xmlns:a16="http://schemas.microsoft.com/office/drawing/2014/main" id="{5B139CB3-AE75-4BA4-B7E1-3DB6B777C36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EA3EF7F-E4F2-4C19-85EF-8EBC6F8F0215}"/>
              </a:ext>
            </a:extLst>
          </p:cNvPr>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33041485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C089A-D6D9-46CB-A5B6-BC8ED822254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064BAB-323E-4B68-8A06-9D081398000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660E8D-7555-4874-A95B-94F1BEB32D6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8FDC90B-C817-4788-A4A3-E4CD8D200645}"/>
              </a:ext>
            </a:extLst>
          </p:cNvPr>
          <p:cNvSpPr>
            <a:spLocks noGrp="1"/>
          </p:cNvSpPr>
          <p:nvPr>
            <p:ph type="dt" sz="half" idx="10"/>
          </p:nvPr>
        </p:nvSpPr>
        <p:spPr/>
        <p:txBody>
          <a:bodyPr/>
          <a:lstStyle/>
          <a:p>
            <a:fld id="{F1DB2E7A-0A33-4022-B895-7D595E5D5863}" type="datetimeFigureOut">
              <a:rPr lang="en-US" smtClean="0"/>
              <a:pPr/>
              <a:t>1/8/2021</a:t>
            </a:fld>
            <a:endParaRPr lang="en-US" dirty="0"/>
          </a:p>
        </p:txBody>
      </p:sp>
      <p:sp>
        <p:nvSpPr>
          <p:cNvPr id="6" name="Footer Placeholder 5">
            <a:extLst>
              <a:ext uri="{FF2B5EF4-FFF2-40B4-BE49-F238E27FC236}">
                <a16:creationId xmlns:a16="http://schemas.microsoft.com/office/drawing/2014/main" id="{F107BAEB-3D14-453C-971E-49398BDE75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DF22CDE-C71E-4FA2-855C-3567C09F529E}"/>
              </a:ext>
            </a:extLst>
          </p:cNvPr>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9868100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FAD3C-F85F-4716-A798-3B5A0B463E0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683EAF0-7AA1-4365-9F06-8CFE514D39C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E299D06-4EAB-4652-BFAB-CF067EFEFD3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8F63CB0-1571-4471-B936-DDDA8F659697}"/>
              </a:ext>
            </a:extLst>
          </p:cNvPr>
          <p:cNvSpPr>
            <a:spLocks noGrp="1"/>
          </p:cNvSpPr>
          <p:nvPr>
            <p:ph type="dt" sz="half" idx="10"/>
          </p:nvPr>
        </p:nvSpPr>
        <p:spPr/>
        <p:txBody>
          <a:bodyPr/>
          <a:lstStyle/>
          <a:p>
            <a:fld id="{F1DB2E7A-0A33-4022-B895-7D595E5D5863}" type="datetimeFigureOut">
              <a:rPr lang="en-US" smtClean="0"/>
              <a:pPr/>
              <a:t>1/8/2021</a:t>
            </a:fld>
            <a:endParaRPr lang="en-US" dirty="0"/>
          </a:p>
        </p:txBody>
      </p:sp>
      <p:sp>
        <p:nvSpPr>
          <p:cNvPr id="6" name="Footer Placeholder 5">
            <a:extLst>
              <a:ext uri="{FF2B5EF4-FFF2-40B4-BE49-F238E27FC236}">
                <a16:creationId xmlns:a16="http://schemas.microsoft.com/office/drawing/2014/main" id="{7DD5CD80-94A8-498C-9726-5E93A0C37AF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E403AE4-B80D-4473-8126-30B69B54F069}"/>
              </a:ext>
            </a:extLst>
          </p:cNvPr>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9506795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F6575-3086-4C43-8C83-D19B089054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D557D0-3B30-42DC-A560-A1A0A6BB7F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2C5A06-EA50-4BCA-8356-3E16279CDC51}"/>
              </a:ext>
            </a:extLst>
          </p:cNvPr>
          <p:cNvSpPr>
            <a:spLocks noGrp="1"/>
          </p:cNvSpPr>
          <p:nvPr>
            <p:ph type="dt" sz="half" idx="10"/>
          </p:nvPr>
        </p:nvSpPr>
        <p:spPr/>
        <p:txBody>
          <a:bodyPr/>
          <a:lstStyle/>
          <a:p>
            <a:fld id="{F1DB2E7A-0A33-4022-B895-7D595E5D5863}" type="datetimeFigureOut">
              <a:rPr lang="en-US" smtClean="0"/>
              <a:pPr/>
              <a:t>1/8/2021</a:t>
            </a:fld>
            <a:endParaRPr lang="en-US" dirty="0"/>
          </a:p>
        </p:txBody>
      </p:sp>
      <p:sp>
        <p:nvSpPr>
          <p:cNvPr id="5" name="Footer Placeholder 4">
            <a:extLst>
              <a:ext uri="{FF2B5EF4-FFF2-40B4-BE49-F238E27FC236}">
                <a16:creationId xmlns:a16="http://schemas.microsoft.com/office/drawing/2014/main" id="{5271499A-B2F4-4324-9B7A-D7C69C64A0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F19D7-DEB8-46C9-AAFE-253E68C0946B}"/>
              </a:ext>
            </a:extLst>
          </p:cNvPr>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6060365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4FF28-C5E1-4522-A5ED-D0531AEDCFF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649A39-4CBB-4DD7-B72A-522563FAB61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7D603-1D1C-4849-94C2-F51F91249A73}"/>
              </a:ext>
            </a:extLst>
          </p:cNvPr>
          <p:cNvSpPr>
            <a:spLocks noGrp="1"/>
          </p:cNvSpPr>
          <p:nvPr>
            <p:ph type="dt" sz="half" idx="10"/>
          </p:nvPr>
        </p:nvSpPr>
        <p:spPr/>
        <p:txBody>
          <a:bodyPr/>
          <a:lstStyle/>
          <a:p>
            <a:fld id="{F1DB2E7A-0A33-4022-B895-7D595E5D5863}" type="datetimeFigureOut">
              <a:rPr lang="en-US" smtClean="0"/>
              <a:pPr/>
              <a:t>1/8/2021</a:t>
            </a:fld>
            <a:endParaRPr lang="en-US" dirty="0"/>
          </a:p>
        </p:txBody>
      </p:sp>
      <p:sp>
        <p:nvSpPr>
          <p:cNvPr id="5" name="Footer Placeholder 4">
            <a:extLst>
              <a:ext uri="{FF2B5EF4-FFF2-40B4-BE49-F238E27FC236}">
                <a16:creationId xmlns:a16="http://schemas.microsoft.com/office/drawing/2014/main" id="{4DEC087F-5ACA-4C6D-A93A-2AD413AB0D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A5F72E-0495-4E9D-88D7-E40FC0055C6D}"/>
              </a:ext>
            </a:extLst>
          </p:cNvPr>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177978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FULL PAGE TITLE BLU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4C71BB1-9FDA-FD43-ABCF-0E1CBF9339EF}"/>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7956D00C-F9B1-A148-A629-18366F705E1D}"/>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Shape">
            <a:extLst>
              <a:ext uri="{FF2B5EF4-FFF2-40B4-BE49-F238E27FC236}">
                <a16:creationId xmlns:a16="http://schemas.microsoft.com/office/drawing/2014/main" id="{B3B2E306-4BAC-E74F-AAF1-3A3FFDADD8C7}"/>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6" name="Shape">
            <a:extLst>
              <a:ext uri="{FF2B5EF4-FFF2-40B4-BE49-F238E27FC236}">
                <a16:creationId xmlns:a16="http://schemas.microsoft.com/office/drawing/2014/main" id="{5CE8CCFA-519E-854E-BAFF-171A193655DC}"/>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7" name="Title 1">
            <a:extLst>
              <a:ext uri="{FF2B5EF4-FFF2-40B4-BE49-F238E27FC236}">
                <a16:creationId xmlns:a16="http://schemas.microsoft.com/office/drawing/2014/main" id="{E45C6D3C-FD35-9740-BCC6-7F1FD78E63A5}"/>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31" name="Slide Number Placeholder 6">
            <a:extLst>
              <a:ext uri="{FF2B5EF4-FFF2-40B4-BE49-F238E27FC236}">
                <a16:creationId xmlns:a16="http://schemas.microsoft.com/office/drawing/2014/main" id="{72038E76-D90C-D142-9106-42EAF6B06998}"/>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9" name="Picture 8">
            <a:extLst>
              <a:ext uri="{FF2B5EF4-FFF2-40B4-BE49-F238E27FC236}">
                <a16:creationId xmlns:a16="http://schemas.microsoft.com/office/drawing/2014/main" id="{85B43793-C35B-B54E-ADE4-3AA97F5855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 name="TextBox 1">
            <a:extLst>
              <a:ext uri="{FF2B5EF4-FFF2-40B4-BE49-F238E27FC236}">
                <a16:creationId xmlns:a16="http://schemas.microsoft.com/office/drawing/2014/main" id="{01123C5F-E173-614D-A2E8-E7C6084BD9F1}"/>
              </a:ext>
            </a:extLst>
          </p:cNvPr>
          <p:cNvSpPr txBox="1"/>
          <p:nvPr userDrawn="1"/>
        </p:nvSpPr>
        <p:spPr>
          <a:xfrm>
            <a:off x="381000" y="2067339"/>
            <a:ext cx="4191000" cy="4084983"/>
          </a:xfrm>
          <a:prstGeom prst="rect">
            <a:avLst/>
          </a:prstGeom>
        </p:spPr>
        <p:txBody>
          <a:bodyPr wrap="square" lIns="121869" tIns="60933" rIns="121869" bIns="60933" rtlCol="0" anchor="t">
            <a:noAutofit/>
          </a:bodyPr>
          <a:lstStyle/>
          <a:p>
            <a:pPr marL="0" indent="0">
              <a:spcBef>
                <a:spcPts val="0"/>
              </a:spcBef>
              <a:buNone/>
            </a:pPr>
            <a:endParaRPr lang="en-US" sz="2099" dirty="0">
              <a:solidFill>
                <a:schemeClr val="bg1">
                  <a:lumMod val="50000"/>
                </a:schemeClr>
              </a:solidFill>
              <a:cs typeface="Calibri"/>
            </a:endParaRPr>
          </a:p>
        </p:txBody>
      </p:sp>
    </p:spTree>
    <p:custDataLst>
      <p:tags r:id="rId1"/>
    </p:custDataLst>
    <p:extLst>
      <p:ext uri="{BB962C8B-B14F-4D97-AF65-F5344CB8AC3E}">
        <p14:creationId xmlns:p14="http://schemas.microsoft.com/office/powerpoint/2010/main" val="35373886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FDA2CE-0174-7748-9A5A-EBA28137D1AF}"/>
              </a:ext>
            </a:extLst>
          </p:cNvPr>
          <p:cNvSpPr/>
          <p:nvPr userDrawn="1"/>
        </p:nvSpPr>
        <p:spPr>
          <a:xfrm>
            <a:off x="0" y="0"/>
            <a:ext cx="457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Placeholder 1"/>
          <p:cNvSpPr>
            <a:spLocks noGrp="1"/>
          </p:cNvSpPr>
          <p:nvPr>
            <p:ph type="title" hasCustomPrompt="1"/>
          </p:nvPr>
        </p:nvSpPr>
        <p:spPr>
          <a:xfrm>
            <a:off x="274321" y="1312662"/>
            <a:ext cx="1355141"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7" name="Text Placeholder 2"/>
          <p:cNvSpPr>
            <a:spLocks noGrp="1"/>
          </p:cNvSpPr>
          <p:nvPr>
            <p:ph idx="1" hasCustomPrompt="1"/>
          </p:nvPr>
        </p:nvSpPr>
        <p:spPr>
          <a:xfrm>
            <a:off x="4846321" y="1271016"/>
            <a:ext cx="3911180" cy="4783060"/>
          </a:xfrm>
          <a:prstGeom prst="rect">
            <a:avLst/>
          </a:prstGeom>
        </p:spPr>
        <p:txBody>
          <a:bodyPr vert="horz" lIns="91440" tIns="45720" rIns="91440" bIns="45720" rtlCol="0" anchor="t">
            <a:normAutofit/>
          </a:bodyPr>
          <a:lstStyle>
            <a:lvl1pPr marL="514350" indent="-514350">
              <a:spcBef>
                <a:spcPts val="0"/>
              </a:spcBef>
              <a:spcAft>
                <a:spcPts val="4800"/>
              </a:spcAft>
              <a:buClr>
                <a:schemeClr val="accent1"/>
              </a:buClr>
              <a:buSzPct val="100000"/>
              <a:buFont typeface="+mj-lt"/>
              <a:buAutoNum type="arabicPeriod"/>
              <a:defRPr sz="2200"/>
            </a:lvl1pPr>
            <a:lvl2pPr marL="1123702" indent="-514350">
              <a:spcBef>
                <a:spcPts val="0"/>
              </a:spcBef>
              <a:spcAft>
                <a:spcPts val="4800"/>
              </a:spcAft>
              <a:buClr>
                <a:schemeClr val="accent1"/>
              </a:buClr>
              <a:buSzPct val="200000"/>
              <a:buFont typeface="+mj-lt"/>
              <a:buAutoNum type="arabicPeriod"/>
              <a:defRPr sz="3000"/>
            </a:lvl2pPr>
            <a:lvl3pPr marL="1733052" indent="-514350">
              <a:spcBef>
                <a:spcPts val="0"/>
              </a:spcBef>
              <a:spcAft>
                <a:spcPts val="4800"/>
              </a:spcAft>
              <a:buClr>
                <a:schemeClr val="accent1"/>
              </a:buClr>
              <a:buSzPct val="200000"/>
              <a:buFont typeface="+mj-lt"/>
              <a:buAutoNum type="arabicPeriod"/>
              <a:defRPr sz="3000"/>
            </a:lvl3pPr>
            <a:lvl4pPr marL="2342402" indent="-514350">
              <a:spcBef>
                <a:spcPts val="0"/>
              </a:spcBef>
              <a:spcAft>
                <a:spcPts val="4800"/>
              </a:spcAft>
              <a:buClr>
                <a:schemeClr val="accent1"/>
              </a:buClr>
              <a:buSzPct val="200000"/>
              <a:buFont typeface="+mj-lt"/>
              <a:buAutoNum type="arabicPeriod"/>
              <a:defRPr sz="3000"/>
            </a:lvl4pPr>
            <a:lvl5pPr marL="2951754" indent="-514350">
              <a:spcBef>
                <a:spcPts val="0"/>
              </a:spcBef>
              <a:spcAft>
                <a:spcPts val="4800"/>
              </a:spcAft>
              <a:buClr>
                <a:schemeClr val="accent1"/>
              </a:buClr>
              <a:buSzPct val="200000"/>
              <a:buFont typeface="+mj-lt"/>
              <a:buAutoNum type="arabicPeriod"/>
              <a:defRPr sz="3000"/>
            </a:lvl5pPr>
          </a:lstStyle>
          <a:p>
            <a:pPr lvl="0"/>
            <a:r>
              <a:rPr lang="en-US" dirty="0"/>
              <a:t>Click to edit Master text styles</a:t>
            </a:r>
          </a:p>
        </p:txBody>
      </p:sp>
      <p:sp>
        <p:nvSpPr>
          <p:cNvPr id="19" name="Content Placeholder 18"/>
          <p:cNvSpPr>
            <a:spLocks noGrp="1"/>
          </p:cNvSpPr>
          <p:nvPr>
            <p:ph sz="quarter" idx="10"/>
          </p:nvPr>
        </p:nvSpPr>
        <p:spPr>
          <a:xfrm>
            <a:off x="251127" y="2839212"/>
            <a:ext cx="2852928"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1" name="Shape">
            <a:extLst>
              <a:ext uri="{FF2B5EF4-FFF2-40B4-BE49-F238E27FC236}">
                <a16:creationId xmlns:a16="http://schemas.microsoft.com/office/drawing/2014/main" id="{D320A928-0C1B-1F43-B7DD-5C839EC114FF}"/>
              </a:ext>
            </a:extLst>
          </p:cNvPr>
          <p:cNvSpPr/>
          <p:nvPr userDrawn="1"/>
        </p:nvSpPr>
        <p:spPr>
          <a:xfrm>
            <a:off x="0" y="4389120"/>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2" name="Shape">
            <a:extLst>
              <a:ext uri="{FF2B5EF4-FFF2-40B4-BE49-F238E27FC236}">
                <a16:creationId xmlns:a16="http://schemas.microsoft.com/office/drawing/2014/main" id="{BEDE0841-3D72-FA4C-A1A7-2242BAFFE9DD}"/>
              </a:ext>
            </a:extLst>
          </p:cNvPr>
          <p:cNvSpPr/>
          <p:nvPr userDrawn="1"/>
        </p:nvSpPr>
        <p:spPr>
          <a:xfrm>
            <a:off x="0" y="4937638"/>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3" name="Shape">
            <a:extLst>
              <a:ext uri="{FF2B5EF4-FFF2-40B4-BE49-F238E27FC236}">
                <a16:creationId xmlns:a16="http://schemas.microsoft.com/office/drawing/2014/main" id="{25CD84F4-8F1D-DD42-968A-B672E7F51961}"/>
              </a:ext>
            </a:extLst>
          </p:cNvPr>
          <p:cNvSpPr/>
          <p:nvPr userDrawn="1"/>
        </p:nvSpPr>
        <p:spPr>
          <a:xfrm>
            <a:off x="0" y="5564185"/>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cxnSp>
        <p:nvCxnSpPr>
          <p:cNvPr id="13" name="Straight Connector 12">
            <a:extLst>
              <a:ext uri="{FF2B5EF4-FFF2-40B4-BE49-F238E27FC236}">
                <a16:creationId xmlns:a16="http://schemas.microsoft.com/office/drawing/2014/main" id="{CD377CDD-EAE2-9246-B70E-79B86CFA734C}"/>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0FA9D0E6-6028-A84B-AB32-68D8B219550B}"/>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spTree>
    <p:custDataLst>
      <p:tags r:id="rId1"/>
    </p:custDataLst>
    <p:extLst>
      <p:ext uri="{BB962C8B-B14F-4D97-AF65-F5344CB8AC3E}">
        <p14:creationId xmlns:p14="http://schemas.microsoft.com/office/powerpoint/2010/main" val="20285193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EVERYDAY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E93D0-CD47-FB4F-9C4D-1DDEF9A47153}"/>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hape">
            <a:extLst>
              <a:ext uri="{FF2B5EF4-FFF2-40B4-BE49-F238E27FC236}">
                <a16:creationId xmlns:a16="http://schemas.microsoft.com/office/drawing/2014/main" id="{FF4098C8-B27B-E742-AF2B-FAACE164FD8F}"/>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A4250A6A-5DB7-464A-85EB-7072B0934882}"/>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4190595" cy="4648568"/>
          </a:xfrm>
        </p:spPr>
        <p:txBody>
          <a:bodyPr>
            <a:normAutofit/>
          </a:bodyPr>
          <a:lstStyle>
            <a:lvl1pPr>
              <a:defRPr sz="1600">
                <a:solidFill>
                  <a:schemeClr val="tx1">
                    <a:lumMod val="95000"/>
                    <a:lumOff val="5000"/>
                  </a:schemeClr>
                </a:solidFill>
              </a:defRPr>
            </a:lvl1pPr>
            <a:lvl2pPr>
              <a:defRPr sz="1600">
                <a:solidFill>
                  <a:schemeClr val="tx1">
                    <a:lumMod val="95000"/>
                    <a:lumOff val="5000"/>
                  </a:schemeClr>
                </a:solidFill>
              </a:defRPr>
            </a:lvl2pPr>
            <a:lvl3pPr>
              <a:defRPr sz="16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1146"/>
            <a:ext cx="8572500" cy="1143000"/>
          </a:xfrm>
          <a:prstGeom prst="rect">
            <a:avLst/>
          </a:prstGeom>
        </p:spPr>
        <p:txBody>
          <a:bodyPr anchor="ctr">
            <a:normAutofit/>
          </a:bodyPr>
          <a:lstStyle>
            <a:lvl1pPr>
              <a:defRPr sz="3200" b="1">
                <a:solidFill>
                  <a:schemeClr val="bg1"/>
                </a:solidFill>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CAA86664-C997-D14C-B7C0-E61F5A648C1E}"/>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0" name="Slide Number Placeholder 6">
            <a:extLst>
              <a:ext uri="{FF2B5EF4-FFF2-40B4-BE49-F238E27FC236}">
                <a16:creationId xmlns:a16="http://schemas.microsoft.com/office/drawing/2014/main" id="{BBD83AB6-A541-9442-AB6B-F50F88754185}"/>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6" name="Picture 15">
            <a:extLst>
              <a:ext uri="{FF2B5EF4-FFF2-40B4-BE49-F238E27FC236}">
                <a16:creationId xmlns:a16="http://schemas.microsoft.com/office/drawing/2014/main" id="{B929B619-337D-A14C-B213-5A943A5F12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32157995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8402748"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725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249140" y="953345"/>
            <a:ext cx="8572584"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1112819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81816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EVERYDAY - COMPARISSON ">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D1F47A73-2BE8-41B4-902F-DCDFA8A9A9A0}"/>
              </a:ext>
            </a:extLst>
          </p:cNvPr>
          <p:cNvSpPr>
            <a:spLocks noGrp="1"/>
          </p:cNvSpPr>
          <p:nvPr>
            <p:ph idx="1" hasCustomPrompt="1"/>
          </p:nvPr>
        </p:nvSpPr>
        <p:spPr>
          <a:xfrm>
            <a:off x="468553" y="2491912"/>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E184F6D6-CCC2-4F2B-9E4C-A982785D10B1}"/>
              </a:ext>
            </a:extLst>
          </p:cNvPr>
          <p:cNvSpPr>
            <a:spLocks noGrp="1"/>
          </p:cNvSpPr>
          <p:nvPr>
            <p:ph idx="15" hasCustomPrompt="1"/>
          </p:nvPr>
        </p:nvSpPr>
        <p:spPr>
          <a:xfrm>
            <a:off x="4725592"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4" name="Picture 13">
            <a:extLst>
              <a:ext uri="{FF2B5EF4-FFF2-40B4-BE49-F238E27FC236}">
                <a16:creationId xmlns:a16="http://schemas.microsoft.com/office/drawing/2014/main" id="{B1125053-4680-DF45-BEF0-3F90988C5E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17880519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DOUBLE IMAG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6575E4A-952B-BF40-A8A1-224D89D3F305}"/>
              </a:ext>
            </a:extLst>
          </p:cNvPr>
          <p:cNvSpPr>
            <a:spLocks noGrp="1"/>
          </p:cNvSpPr>
          <p:nvPr>
            <p:ph type="pic" sz="quarter" idx="16"/>
          </p:nvPr>
        </p:nvSpPr>
        <p:spPr>
          <a:xfrm>
            <a:off x="468313" y="1746753"/>
            <a:ext cx="3937000" cy="4746122"/>
          </a:xfrm>
        </p:spPr>
        <p:txBody>
          <a:bodyPr/>
          <a:lstStyle/>
          <a:p>
            <a:endParaRPr lang="en-US"/>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sp>
        <p:nvSpPr>
          <p:cNvPr id="18" name="Picture Placeholder 2">
            <a:extLst>
              <a:ext uri="{FF2B5EF4-FFF2-40B4-BE49-F238E27FC236}">
                <a16:creationId xmlns:a16="http://schemas.microsoft.com/office/drawing/2014/main" id="{96382302-7573-B641-AE92-16F615228528}"/>
              </a:ext>
            </a:extLst>
          </p:cNvPr>
          <p:cNvSpPr>
            <a:spLocks noGrp="1"/>
          </p:cNvSpPr>
          <p:nvPr>
            <p:ph type="pic" sz="quarter" idx="17"/>
          </p:nvPr>
        </p:nvSpPr>
        <p:spPr>
          <a:xfrm>
            <a:off x="4720273" y="1746753"/>
            <a:ext cx="3937000" cy="4746122"/>
          </a:xfrm>
        </p:spPr>
        <p:txBody>
          <a:bodyPr/>
          <a:lstStyle/>
          <a:p>
            <a:endParaRPr lang="en-US"/>
          </a:p>
        </p:txBody>
      </p:sp>
      <p:pic>
        <p:nvPicPr>
          <p:cNvPr id="12" name="Picture 11">
            <a:extLst>
              <a:ext uri="{FF2B5EF4-FFF2-40B4-BE49-F238E27FC236}">
                <a16:creationId xmlns:a16="http://schemas.microsoft.com/office/drawing/2014/main" id="{299E4E5B-D651-7346-8745-F2B732325A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3" name="Text Placeholder 4">
            <a:extLst>
              <a:ext uri="{FF2B5EF4-FFF2-40B4-BE49-F238E27FC236}">
                <a16:creationId xmlns:a16="http://schemas.microsoft.com/office/drawing/2014/main" id="{A728A7FC-5A11-6D41-AD52-BFF68FBD057C}"/>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9531827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46855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472559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468553"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4725592"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7" name="Content Placeholder 2">
            <a:extLst>
              <a:ext uri="{FF2B5EF4-FFF2-40B4-BE49-F238E27FC236}">
                <a16:creationId xmlns:a16="http://schemas.microsoft.com/office/drawing/2014/main" id="{9517CEC9-5F44-4399-A636-908D6B727EE5}"/>
              </a:ext>
            </a:extLst>
          </p:cNvPr>
          <p:cNvSpPr>
            <a:spLocks noGrp="1"/>
          </p:cNvSpPr>
          <p:nvPr>
            <p:ph idx="19" hasCustomPrompt="1"/>
          </p:nvPr>
        </p:nvSpPr>
        <p:spPr>
          <a:xfrm>
            <a:off x="468553" y="4424555"/>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8" name="Content Placeholder 2">
            <a:extLst>
              <a:ext uri="{FF2B5EF4-FFF2-40B4-BE49-F238E27FC236}">
                <a16:creationId xmlns:a16="http://schemas.microsoft.com/office/drawing/2014/main" id="{B0C878EC-937E-4122-9875-59BA786C2387}"/>
              </a:ext>
            </a:extLst>
          </p:cNvPr>
          <p:cNvSpPr>
            <a:spLocks noGrp="1"/>
          </p:cNvSpPr>
          <p:nvPr>
            <p:ph idx="20" hasCustomPrompt="1"/>
          </p:nvPr>
        </p:nvSpPr>
        <p:spPr>
          <a:xfrm>
            <a:off x="4725592" y="4424555"/>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221350333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ITLE SUBTITLE + 3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260215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1FBFF86A-55FF-4667-A474-410A55DE5258}"/>
              </a:ext>
            </a:extLst>
          </p:cNvPr>
          <p:cNvSpPr>
            <a:spLocks noGrp="1"/>
          </p:cNvSpPr>
          <p:nvPr>
            <p:ph idx="1" hasCustomPrompt="1"/>
          </p:nvPr>
        </p:nvSpPr>
        <p:spPr>
          <a:xfrm>
            <a:off x="468553"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1C3628C1-6684-4037-A95B-E7C3A7E444A2}"/>
              </a:ext>
            </a:extLst>
          </p:cNvPr>
          <p:cNvSpPr>
            <a:spLocks noGrp="1"/>
          </p:cNvSpPr>
          <p:nvPr>
            <p:ph idx="15" hasCustomPrompt="1"/>
          </p:nvPr>
        </p:nvSpPr>
        <p:spPr>
          <a:xfrm>
            <a:off x="4725592"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CF356DB6-8ABE-49EB-B67F-F69F88925969}"/>
              </a:ext>
            </a:extLst>
          </p:cNvPr>
          <p:cNvSpPr>
            <a:spLocks noGrp="1"/>
          </p:cNvSpPr>
          <p:nvPr>
            <p:ph idx="18" hasCustomPrompt="1"/>
          </p:nvPr>
        </p:nvSpPr>
        <p:spPr>
          <a:xfrm>
            <a:off x="2602152" y="4429200"/>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18732566-D1B1-2646-BB74-04F2A6A6BF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1" name="Text Placeholder 4">
            <a:extLst>
              <a:ext uri="{FF2B5EF4-FFF2-40B4-BE49-F238E27FC236}">
                <a16:creationId xmlns:a16="http://schemas.microsoft.com/office/drawing/2014/main" id="{951157B3-F0D7-964E-A2D9-4D0068EAC7FB}"/>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428629786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INSTITUT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hape">
            <a:extLst>
              <a:ext uri="{FF2B5EF4-FFF2-40B4-BE49-F238E27FC236}">
                <a16:creationId xmlns:a16="http://schemas.microsoft.com/office/drawing/2014/main" id="{D0E91E53-06E2-A945-98CC-250A99B4FEFB}"/>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8402748"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7113180" y="170056"/>
            <a:ext cx="168792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240343446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INSTITUTE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hape">
            <a:extLst>
              <a:ext uri="{FF2B5EF4-FFF2-40B4-BE49-F238E27FC236}">
                <a16:creationId xmlns:a16="http://schemas.microsoft.com/office/drawing/2014/main" id="{D0E91E53-06E2-A945-98CC-250A99B4FEFB}"/>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3958947"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7113180" y="170056"/>
            <a:ext cx="168792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
        <p:nvSpPr>
          <p:cNvPr id="4" name="Picture Placeholder 3">
            <a:extLst>
              <a:ext uri="{FF2B5EF4-FFF2-40B4-BE49-F238E27FC236}">
                <a16:creationId xmlns:a16="http://schemas.microsoft.com/office/drawing/2014/main" id="{3BE7B4B9-C2E5-584C-A6FD-1E6E7F8D1EBD}"/>
              </a:ext>
            </a:extLst>
          </p:cNvPr>
          <p:cNvSpPr>
            <a:spLocks noGrp="1"/>
          </p:cNvSpPr>
          <p:nvPr>
            <p:ph type="pic" sz="quarter" idx="12"/>
          </p:nvPr>
        </p:nvSpPr>
        <p:spPr>
          <a:xfrm>
            <a:off x="4593152" y="1708150"/>
            <a:ext cx="4191000" cy="4648200"/>
          </a:xfrm>
        </p:spPr>
        <p:txBody>
          <a:bodyPr/>
          <a:lstStyle/>
          <a:p>
            <a:endParaRPr lang="en-US"/>
          </a:p>
        </p:txBody>
      </p:sp>
    </p:spTree>
    <p:custDataLst>
      <p:tags r:id="rId1"/>
    </p:custDataLst>
    <p:extLst>
      <p:ext uri="{BB962C8B-B14F-4D97-AF65-F5344CB8AC3E}">
        <p14:creationId xmlns:p14="http://schemas.microsoft.com/office/powerpoint/2010/main" val="26328368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4572000" y="0"/>
            <a:ext cx="457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hape">
            <a:extLst>
              <a:ext uri="{FF2B5EF4-FFF2-40B4-BE49-F238E27FC236}">
                <a16:creationId xmlns:a16="http://schemas.microsoft.com/office/drawing/2014/main" id="{364FEA06-3D67-1140-B0E3-7F3BE884D5FB}"/>
              </a:ext>
            </a:extLst>
          </p:cNvPr>
          <p:cNvSpPr/>
          <p:nvPr userDrawn="1"/>
        </p:nvSpPr>
        <p:spPr>
          <a:xfrm>
            <a:off x="4572000" y="5564185"/>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Picture Placeholder 2">
            <a:extLst>
              <a:ext uri="{FF2B5EF4-FFF2-40B4-BE49-F238E27FC236}">
                <a16:creationId xmlns:a16="http://schemas.microsoft.com/office/drawing/2014/main" id="{25BC9E4E-DC08-F04A-907F-38011949DDF6}"/>
              </a:ext>
            </a:extLst>
          </p:cNvPr>
          <p:cNvSpPr>
            <a:spLocks noGrp="1"/>
          </p:cNvSpPr>
          <p:nvPr>
            <p:ph type="pic" sz="quarter" idx="10"/>
          </p:nvPr>
        </p:nvSpPr>
        <p:spPr>
          <a:xfrm>
            <a:off x="1" y="0"/>
            <a:ext cx="4571999" cy="6858000"/>
          </a:xfrm>
        </p:spPr>
        <p:txBody>
          <a:bodyPr/>
          <a:lstStyle/>
          <a:p>
            <a:endParaRPr lang="en-US"/>
          </a:p>
        </p:txBody>
      </p:sp>
      <p:sp>
        <p:nvSpPr>
          <p:cNvPr id="15" name="Title Placeholder 1">
            <a:extLst>
              <a:ext uri="{FF2B5EF4-FFF2-40B4-BE49-F238E27FC236}">
                <a16:creationId xmlns:a16="http://schemas.microsoft.com/office/drawing/2014/main" id="{C1575737-3A06-C042-B28A-86B83C3E21C6}"/>
              </a:ext>
            </a:extLst>
          </p:cNvPr>
          <p:cNvSpPr>
            <a:spLocks noGrp="1"/>
          </p:cNvSpPr>
          <p:nvPr>
            <p:ph type="title" hasCustomPrompt="1"/>
          </p:nvPr>
        </p:nvSpPr>
        <p:spPr>
          <a:xfrm>
            <a:off x="4734561" y="502412"/>
            <a:ext cx="1355141" cy="3118104"/>
          </a:xfrm>
          <a:prstGeom prst="rect">
            <a:avLst/>
          </a:prstGeom>
        </p:spPr>
        <p:txBody>
          <a:bodyPr vert="horz" lIns="91440" tIns="45720" rIns="91440" bIns="45720" rtlCol="0" anchor="ctr">
            <a:noAutofit/>
          </a:bodyPr>
          <a:lstStyle>
            <a:lvl1pPr>
              <a:defRPr sz="16000">
                <a:solidFill>
                  <a:srgbClr val="00A8E1"/>
                </a:solidFill>
                <a:latin typeface="+mj-lt"/>
              </a:defRPr>
            </a:lvl1pPr>
          </a:lstStyle>
          <a:p>
            <a:r>
              <a:rPr lang="en-US" dirty="0"/>
              <a:t>A</a:t>
            </a:r>
          </a:p>
        </p:txBody>
      </p:sp>
      <p:sp>
        <p:nvSpPr>
          <p:cNvPr id="16" name="Content Placeholder 18">
            <a:extLst>
              <a:ext uri="{FF2B5EF4-FFF2-40B4-BE49-F238E27FC236}">
                <a16:creationId xmlns:a16="http://schemas.microsoft.com/office/drawing/2014/main" id="{107172E8-0BD8-F544-908A-019163C1B571}"/>
              </a:ext>
            </a:extLst>
          </p:cNvPr>
          <p:cNvSpPr>
            <a:spLocks noGrp="1"/>
          </p:cNvSpPr>
          <p:nvPr>
            <p:ph sz="quarter" idx="11"/>
          </p:nvPr>
        </p:nvSpPr>
        <p:spPr>
          <a:xfrm>
            <a:off x="4823127" y="1888744"/>
            <a:ext cx="3955114"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7" name="Text Placeholder 13">
            <a:extLst>
              <a:ext uri="{FF2B5EF4-FFF2-40B4-BE49-F238E27FC236}">
                <a16:creationId xmlns:a16="http://schemas.microsoft.com/office/drawing/2014/main" id="{0A428D6A-B377-6F43-BA57-D036EAC6A5CC}"/>
              </a:ext>
            </a:extLst>
          </p:cNvPr>
          <p:cNvSpPr>
            <a:spLocks noGrp="1"/>
          </p:cNvSpPr>
          <p:nvPr>
            <p:ph type="body" sz="quarter" idx="12"/>
          </p:nvPr>
        </p:nvSpPr>
        <p:spPr>
          <a:xfrm>
            <a:off x="4822825" y="2925064"/>
            <a:ext cx="3955415" cy="3069336"/>
          </a:xfrm>
        </p:spPr>
        <p:txBody>
          <a:bodyPr>
            <a:noAutofit/>
          </a:bodyPr>
          <a:lstStyle>
            <a:lvl1pPr marL="120650" indent="-120650">
              <a:tabLst/>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Edit Master text styles</a:t>
            </a: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8483794" y="6447271"/>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solidFill>
              </a:defRPr>
            </a:lvl1pPr>
          </a:lstStyle>
          <a:p>
            <a:fld id="{7B67A630-6DEE-4F45-9872-4A9386C88847}" type="slidenum">
              <a:rPr lang="en-US" smtClean="0"/>
              <a:pPr/>
              <a:t>‹#›</a:t>
            </a:fld>
            <a:endParaRPr lang="en-US"/>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screen">
            <a:biLevel thresh="25000"/>
            <a:extLst>
              <a:ext uri="{BEBA8EAE-BF5A-486C-A8C5-ECC9F3942E4B}">
                <a14:imgProps xmlns:a14="http://schemas.microsoft.com/office/drawing/2010/main">
                  <a14:imgLayer>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15041385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3" descr="Wav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hidden">
          <a:xfrm>
            <a:off x="3175" y="6154738"/>
            <a:ext cx="9140825"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New NS Logo on WHITE SM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3463" y="6384925"/>
            <a:ext cx="14732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2"/>
          <p:cNvSpPr>
            <a:spLocks noGrp="1" noChangeArrowheads="1"/>
          </p:cNvSpPr>
          <p:nvPr>
            <p:ph type="ctrTitle"/>
          </p:nvPr>
        </p:nvSpPr>
        <p:spPr>
          <a:xfrm>
            <a:off x="685800" y="1638300"/>
            <a:ext cx="7772400" cy="1470025"/>
          </a:xfrm>
        </p:spPr>
        <p:txBody>
          <a:bodyPr/>
          <a:lstStyle>
            <a:lvl1pPr>
              <a:defRPr/>
            </a:lvl1pPr>
          </a:lstStyle>
          <a:p>
            <a:pPr lvl="0"/>
            <a:r>
              <a:rPr lang="en-US" altLang="en-US" noProof="0"/>
              <a:t>Click to edit Master title style</a:t>
            </a:r>
          </a:p>
        </p:txBody>
      </p:sp>
      <p:sp>
        <p:nvSpPr>
          <p:cNvPr id="24579" name="Rectangle 3"/>
          <p:cNvSpPr>
            <a:spLocks noGrp="1" noChangeArrowheads="1"/>
          </p:cNvSpPr>
          <p:nvPr>
            <p:ph type="subTitle" idx="1"/>
          </p:nvPr>
        </p:nvSpPr>
        <p:spPr>
          <a:xfrm>
            <a:off x="1371600" y="3394075"/>
            <a:ext cx="6400800" cy="1752600"/>
          </a:xfrm>
        </p:spPr>
        <p:txBody>
          <a:bodyPr/>
          <a:lstStyle>
            <a:lvl1pPr marL="0" indent="0" algn="ctr">
              <a:buFontTx/>
              <a:buNone/>
              <a:defRPr/>
            </a:lvl1pPr>
          </a:lstStyle>
          <a:p>
            <a:pPr lvl="0"/>
            <a:r>
              <a:rPr lang="en-US" altLang="en-US" noProof="0"/>
              <a:t>Click to edit Master subtitle style</a:t>
            </a:r>
          </a:p>
        </p:txBody>
      </p:sp>
    </p:spTree>
    <p:extLst>
      <p:ext uri="{BB962C8B-B14F-4D97-AF65-F5344CB8AC3E}">
        <p14:creationId xmlns:p14="http://schemas.microsoft.com/office/powerpoint/2010/main" val="2078663829"/>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ln/>
        </p:spPr>
        <p:txBody>
          <a:bodyPr/>
          <a:lstStyle>
            <a:lvl1pPr>
              <a:defRPr/>
            </a:lvl1pPr>
          </a:lstStyle>
          <a:p>
            <a:fld id="{10F1213E-4BDD-482F-8E98-A1BE0CD7F113}" type="slidenum">
              <a:rPr lang="en-US" smtClean="0"/>
              <a:t>‹#›</a:t>
            </a:fld>
            <a:endParaRPr lang="en-US"/>
          </a:p>
        </p:txBody>
      </p:sp>
    </p:spTree>
    <p:extLst>
      <p:ext uri="{BB962C8B-B14F-4D97-AF65-F5344CB8AC3E}">
        <p14:creationId xmlns:p14="http://schemas.microsoft.com/office/powerpoint/2010/main" val="102495431"/>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sldNum" sz="quarter" idx="10"/>
          </p:nvPr>
        </p:nvSpPr>
        <p:spPr>
          <a:ln/>
        </p:spPr>
        <p:txBody>
          <a:bodyPr/>
          <a:lstStyle>
            <a:lvl1pPr>
              <a:defRPr/>
            </a:lvl1pPr>
          </a:lstStyle>
          <a:p>
            <a:fld id="{10F1213E-4BDD-482F-8E98-A1BE0CD7F113}" type="slidenum">
              <a:rPr lang="en-US" smtClean="0"/>
              <a:t>‹#›</a:t>
            </a:fld>
            <a:endParaRPr lang="en-US"/>
          </a:p>
        </p:txBody>
      </p:sp>
    </p:spTree>
    <p:extLst>
      <p:ext uri="{BB962C8B-B14F-4D97-AF65-F5344CB8AC3E}">
        <p14:creationId xmlns:p14="http://schemas.microsoft.com/office/powerpoint/2010/main" val="409864882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007CE4-44CD-514E-AB06-3E1C57ADD73C}" type="datetimeFigureOut">
              <a:rPr lang="en-US" smtClean="0">
                <a:solidFill>
                  <a:prstClr val="black">
                    <a:tint val="75000"/>
                  </a:prstClr>
                </a:solidFill>
              </a:rPr>
              <a:pPr/>
              <a:t>1/8/2021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373185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50812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0812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10F1213E-4BDD-482F-8E98-A1BE0CD7F113}" type="slidenum">
              <a:rPr lang="en-US" smtClean="0"/>
              <a:t>‹#›</a:t>
            </a:fld>
            <a:endParaRPr lang="en-US"/>
          </a:p>
        </p:txBody>
      </p:sp>
    </p:spTree>
    <p:extLst>
      <p:ext uri="{BB962C8B-B14F-4D97-AF65-F5344CB8AC3E}">
        <p14:creationId xmlns:p14="http://schemas.microsoft.com/office/powerpoint/2010/main" val="1745754061"/>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sldNum" sz="quarter" idx="10"/>
          </p:nvPr>
        </p:nvSpPr>
        <p:spPr>
          <a:ln/>
        </p:spPr>
        <p:txBody>
          <a:bodyPr/>
          <a:lstStyle>
            <a:lvl1pPr>
              <a:defRPr/>
            </a:lvl1pPr>
          </a:lstStyle>
          <a:p>
            <a:fld id="{10F1213E-4BDD-482F-8E98-A1BE0CD7F113}" type="slidenum">
              <a:rPr lang="en-US" smtClean="0"/>
              <a:t>‹#›</a:t>
            </a:fld>
            <a:endParaRPr lang="en-US"/>
          </a:p>
        </p:txBody>
      </p:sp>
    </p:spTree>
    <p:extLst>
      <p:ext uri="{BB962C8B-B14F-4D97-AF65-F5344CB8AC3E}">
        <p14:creationId xmlns:p14="http://schemas.microsoft.com/office/powerpoint/2010/main" val="1478763005"/>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sldNum" sz="quarter" idx="10"/>
          </p:nvPr>
        </p:nvSpPr>
        <p:spPr>
          <a:ln/>
        </p:spPr>
        <p:txBody>
          <a:bodyPr/>
          <a:lstStyle>
            <a:lvl1pPr>
              <a:defRPr/>
            </a:lvl1pPr>
          </a:lstStyle>
          <a:p>
            <a:fld id="{10F1213E-4BDD-482F-8E98-A1BE0CD7F113}" type="slidenum">
              <a:rPr lang="en-US" smtClean="0"/>
              <a:t>‹#›</a:t>
            </a:fld>
            <a:endParaRPr lang="en-US"/>
          </a:p>
        </p:txBody>
      </p:sp>
    </p:spTree>
    <p:extLst>
      <p:ext uri="{BB962C8B-B14F-4D97-AF65-F5344CB8AC3E}">
        <p14:creationId xmlns:p14="http://schemas.microsoft.com/office/powerpoint/2010/main" val="610138227"/>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fld id="{10F1213E-4BDD-482F-8E98-A1BE0CD7F113}" type="slidenum">
              <a:rPr lang="en-US" smtClean="0"/>
              <a:t>‹#›</a:t>
            </a:fld>
            <a:endParaRPr lang="en-US"/>
          </a:p>
        </p:txBody>
      </p:sp>
    </p:spTree>
    <p:extLst>
      <p:ext uri="{BB962C8B-B14F-4D97-AF65-F5344CB8AC3E}">
        <p14:creationId xmlns:p14="http://schemas.microsoft.com/office/powerpoint/2010/main" val="3945134350"/>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fld id="{10F1213E-4BDD-482F-8E98-A1BE0CD7F113}" type="slidenum">
              <a:rPr lang="en-US" smtClean="0"/>
              <a:t>‹#›</a:t>
            </a:fld>
            <a:endParaRPr lang="en-US"/>
          </a:p>
        </p:txBody>
      </p:sp>
    </p:spTree>
    <p:extLst>
      <p:ext uri="{BB962C8B-B14F-4D97-AF65-F5344CB8AC3E}">
        <p14:creationId xmlns:p14="http://schemas.microsoft.com/office/powerpoint/2010/main" val="2363134275"/>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fld id="{10F1213E-4BDD-482F-8E98-A1BE0CD7F113}" type="slidenum">
              <a:rPr lang="en-US" smtClean="0"/>
              <a:t>‹#›</a:t>
            </a:fld>
            <a:endParaRPr lang="en-US"/>
          </a:p>
        </p:txBody>
      </p:sp>
    </p:spTree>
    <p:extLst>
      <p:ext uri="{BB962C8B-B14F-4D97-AF65-F5344CB8AC3E}">
        <p14:creationId xmlns:p14="http://schemas.microsoft.com/office/powerpoint/2010/main" val="1297481171"/>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ln/>
        </p:spPr>
        <p:txBody>
          <a:bodyPr/>
          <a:lstStyle>
            <a:lvl1pPr>
              <a:defRPr/>
            </a:lvl1pPr>
          </a:lstStyle>
          <a:p>
            <a:fld id="{10F1213E-4BDD-482F-8E98-A1BE0CD7F113}" type="slidenum">
              <a:rPr lang="en-US" smtClean="0"/>
              <a:t>‹#›</a:t>
            </a:fld>
            <a:endParaRPr lang="en-US"/>
          </a:p>
        </p:txBody>
      </p:sp>
    </p:spTree>
    <p:extLst>
      <p:ext uri="{BB962C8B-B14F-4D97-AF65-F5344CB8AC3E}">
        <p14:creationId xmlns:p14="http://schemas.microsoft.com/office/powerpoint/2010/main" val="4162864852"/>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52425"/>
            <a:ext cx="1943100" cy="5270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52425"/>
            <a:ext cx="5676900" cy="5270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ln/>
        </p:spPr>
        <p:txBody>
          <a:bodyPr/>
          <a:lstStyle>
            <a:lvl1pPr>
              <a:defRPr/>
            </a:lvl1pPr>
          </a:lstStyle>
          <a:p>
            <a:fld id="{10F1213E-4BDD-482F-8E98-A1BE0CD7F113}" type="slidenum">
              <a:rPr lang="en-US" smtClean="0"/>
              <a:t>‹#›</a:t>
            </a:fld>
            <a:endParaRPr lang="en-US"/>
          </a:p>
        </p:txBody>
      </p:sp>
    </p:spTree>
    <p:extLst>
      <p:ext uri="{BB962C8B-B14F-4D97-AF65-F5344CB8AC3E}">
        <p14:creationId xmlns:p14="http://schemas.microsoft.com/office/powerpoint/2010/main" val="3429720097"/>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52425"/>
            <a:ext cx="7772400" cy="527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
          <p:cNvSpPr>
            <a:spLocks noGrp="1" noChangeArrowheads="1"/>
          </p:cNvSpPr>
          <p:nvPr>
            <p:ph type="sldNum" sz="quarter" idx="10"/>
          </p:nvPr>
        </p:nvSpPr>
        <p:spPr>
          <a:ln/>
        </p:spPr>
        <p:txBody>
          <a:bodyPr/>
          <a:lstStyle>
            <a:lvl1pPr>
              <a:defRPr/>
            </a:lvl1pPr>
          </a:lstStyle>
          <a:p>
            <a:fld id="{10F1213E-4BDD-482F-8E98-A1BE0CD7F113}" type="slidenum">
              <a:rPr lang="en-US" smtClean="0"/>
              <a:t>‹#›</a:t>
            </a:fld>
            <a:endParaRPr lang="en-US"/>
          </a:p>
        </p:txBody>
      </p:sp>
    </p:spTree>
    <p:extLst>
      <p:ext uri="{BB962C8B-B14F-4D97-AF65-F5344CB8AC3E}">
        <p14:creationId xmlns:p14="http://schemas.microsoft.com/office/powerpoint/2010/main" val="1000416735"/>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0C53AD7-A772-4F83-850B-482C70935EA4}" type="datetime1">
              <a:rPr lang="en-US" altLang="ja-JP"/>
              <a:pPr>
                <a:defRPr/>
              </a:pPr>
              <a:t>1/8/2021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DD8331-DEC2-4D1E-95D5-94283CB87E4D}" type="slidenum">
              <a:rPr lang="en-US" altLang="en-US"/>
              <a:pPr>
                <a:defRPr/>
              </a:pPr>
              <a:t>‹#›</a:t>
            </a:fld>
            <a:endParaRPr lang="en-US" altLang="en-US"/>
          </a:p>
        </p:txBody>
      </p:sp>
    </p:spTree>
    <p:extLst>
      <p:ext uri="{BB962C8B-B14F-4D97-AF65-F5344CB8AC3E}">
        <p14:creationId xmlns:p14="http://schemas.microsoft.com/office/powerpoint/2010/main" val="460012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007CE4-44CD-514E-AB06-3E1C57ADD73C}" type="datetimeFigureOut">
              <a:rPr lang="en-US" smtClean="0">
                <a:solidFill>
                  <a:prstClr val="black">
                    <a:tint val="75000"/>
                  </a:prstClr>
                </a:solidFill>
              </a:rPr>
              <a:pPr/>
              <a:t>1/8/2021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45575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8E67B97-2A19-4469-BBC1-5124779FD32E}" type="datetime1">
              <a:rPr lang="en-US" altLang="ja-JP"/>
              <a:pPr>
                <a:defRPr/>
              </a:pPr>
              <a:t>1/8/2021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EF23B2-1968-4158-BBF8-33ADF3172235}" type="slidenum">
              <a:rPr lang="en-US" altLang="en-US"/>
              <a:pPr>
                <a:defRPr/>
              </a:pPr>
              <a:t>‹#›</a:t>
            </a:fld>
            <a:endParaRPr lang="en-US" altLang="en-US"/>
          </a:p>
        </p:txBody>
      </p:sp>
    </p:spTree>
    <p:extLst>
      <p:ext uri="{BB962C8B-B14F-4D97-AF65-F5344CB8AC3E}">
        <p14:creationId xmlns:p14="http://schemas.microsoft.com/office/powerpoint/2010/main" val="42877716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8A51ED6-1809-467D-BA74-8EA1DF4B6FEF}" type="datetime1">
              <a:rPr lang="en-US" altLang="ja-JP"/>
              <a:pPr>
                <a:defRPr/>
              </a:pPr>
              <a:t>1/8/2021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AF8077-2CE4-4A8C-806A-F9B27078C005}" type="slidenum">
              <a:rPr lang="en-US" altLang="en-US"/>
              <a:pPr>
                <a:defRPr/>
              </a:pPr>
              <a:t>‹#›</a:t>
            </a:fld>
            <a:endParaRPr lang="en-US" altLang="en-US"/>
          </a:p>
        </p:txBody>
      </p:sp>
    </p:spTree>
    <p:extLst>
      <p:ext uri="{BB962C8B-B14F-4D97-AF65-F5344CB8AC3E}">
        <p14:creationId xmlns:p14="http://schemas.microsoft.com/office/powerpoint/2010/main" val="167454323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8D7BA54-BB09-45EF-8BE5-86E399F21075}" type="datetime1">
              <a:rPr lang="en-US" altLang="ja-JP"/>
              <a:pPr>
                <a:defRPr/>
              </a:pPr>
              <a:t>1/8/2021</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B83E2C-C682-4CCB-812E-4FD1E6CD7EF7}" type="slidenum">
              <a:rPr lang="en-US" altLang="en-US"/>
              <a:pPr>
                <a:defRPr/>
              </a:pPr>
              <a:t>‹#›</a:t>
            </a:fld>
            <a:endParaRPr lang="en-US" altLang="en-US"/>
          </a:p>
        </p:txBody>
      </p:sp>
    </p:spTree>
    <p:extLst>
      <p:ext uri="{BB962C8B-B14F-4D97-AF65-F5344CB8AC3E}">
        <p14:creationId xmlns:p14="http://schemas.microsoft.com/office/powerpoint/2010/main" val="159592893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FB19E3F-723A-48F5-86C3-1FB2ADC6C9E9}" type="datetime1">
              <a:rPr lang="en-US" altLang="ja-JP"/>
              <a:pPr>
                <a:defRPr/>
              </a:pPr>
              <a:t>1/8/2021</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EE2229A-B942-495A-807D-33D35310454B}" type="slidenum">
              <a:rPr lang="en-US" altLang="en-US"/>
              <a:pPr>
                <a:defRPr/>
              </a:pPr>
              <a:t>‹#›</a:t>
            </a:fld>
            <a:endParaRPr lang="en-US" altLang="en-US"/>
          </a:p>
        </p:txBody>
      </p:sp>
    </p:spTree>
    <p:extLst>
      <p:ext uri="{BB962C8B-B14F-4D97-AF65-F5344CB8AC3E}">
        <p14:creationId xmlns:p14="http://schemas.microsoft.com/office/powerpoint/2010/main" val="69634610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B8BEB86-460D-47CC-9347-A33D2320FEE6}" type="datetime1">
              <a:rPr lang="en-US" altLang="ja-JP"/>
              <a:pPr>
                <a:defRPr/>
              </a:pPr>
              <a:t>1/8/2021</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5616943-E090-48BD-85BF-C3499FDFE60E}" type="slidenum">
              <a:rPr lang="en-US" altLang="en-US"/>
              <a:pPr>
                <a:defRPr/>
              </a:pPr>
              <a:t>‹#›</a:t>
            </a:fld>
            <a:endParaRPr lang="en-US" altLang="en-US"/>
          </a:p>
        </p:txBody>
      </p:sp>
    </p:spTree>
    <p:extLst>
      <p:ext uri="{BB962C8B-B14F-4D97-AF65-F5344CB8AC3E}">
        <p14:creationId xmlns:p14="http://schemas.microsoft.com/office/powerpoint/2010/main" val="57024494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DE8BE47-7B98-409F-8AB7-EBBB77D90BF3}" type="datetime1">
              <a:rPr lang="en-US" altLang="ja-JP"/>
              <a:pPr>
                <a:defRPr/>
              </a:pPr>
              <a:t>1/8/2021</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6C9FB53-311B-43CA-B7CE-1F80A678A235}" type="slidenum">
              <a:rPr lang="en-US" altLang="en-US"/>
              <a:pPr>
                <a:defRPr/>
              </a:pPr>
              <a:t>‹#›</a:t>
            </a:fld>
            <a:endParaRPr lang="en-US" altLang="en-US"/>
          </a:p>
        </p:txBody>
      </p:sp>
    </p:spTree>
    <p:extLst>
      <p:ext uri="{BB962C8B-B14F-4D97-AF65-F5344CB8AC3E}">
        <p14:creationId xmlns:p14="http://schemas.microsoft.com/office/powerpoint/2010/main" val="113717589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D367D64-CF7F-42F3-8C27-B520EE2453CF}" type="datetime1">
              <a:rPr lang="en-US" altLang="ja-JP"/>
              <a:pPr>
                <a:defRPr/>
              </a:pPr>
              <a:t>1/8/2021</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C650D0-02D5-42FB-907E-376816E2D544}" type="slidenum">
              <a:rPr lang="en-US" altLang="en-US"/>
              <a:pPr>
                <a:defRPr/>
              </a:pPr>
              <a:t>‹#›</a:t>
            </a:fld>
            <a:endParaRPr lang="en-US" altLang="en-US"/>
          </a:p>
        </p:txBody>
      </p:sp>
    </p:spTree>
    <p:extLst>
      <p:ext uri="{BB962C8B-B14F-4D97-AF65-F5344CB8AC3E}">
        <p14:creationId xmlns:p14="http://schemas.microsoft.com/office/powerpoint/2010/main" val="8097179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1179569-1CBE-4B22-934C-222D1AA93EE5}" type="datetime1">
              <a:rPr lang="en-US" altLang="ja-JP"/>
              <a:pPr>
                <a:defRPr/>
              </a:pPr>
              <a:t>1/8/2021</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6F6CB7-50F3-4CEB-A4DC-7F1C42559A55}" type="slidenum">
              <a:rPr lang="en-US" altLang="en-US"/>
              <a:pPr>
                <a:defRPr/>
              </a:pPr>
              <a:t>‹#›</a:t>
            </a:fld>
            <a:endParaRPr lang="en-US" altLang="en-US"/>
          </a:p>
        </p:txBody>
      </p:sp>
    </p:spTree>
    <p:extLst>
      <p:ext uri="{BB962C8B-B14F-4D97-AF65-F5344CB8AC3E}">
        <p14:creationId xmlns:p14="http://schemas.microsoft.com/office/powerpoint/2010/main" val="138359746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22490D-0CE4-426E-81CB-E242CE6E39A4}" type="datetime1">
              <a:rPr lang="en-US" altLang="ja-JP"/>
              <a:pPr>
                <a:defRPr/>
              </a:pPr>
              <a:t>1/8/2021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1ED56C-8F5E-4BF1-A54B-E96394A138E1}" type="slidenum">
              <a:rPr lang="en-US" altLang="en-US"/>
              <a:pPr>
                <a:defRPr/>
              </a:pPr>
              <a:t>‹#›</a:t>
            </a:fld>
            <a:endParaRPr lang="en-US" altLang="en-US"/>
          </a:p>
        </p:txBody>
      </p:sp>
    </p:spTree>
    <p:extLst>
      <p:ext uri="{BB962C8B-B14F-4D97-AF65-F5344CB8AC3E}">
        <p14:creationId xmlns:p14="http://schemas.microsoft.com/office/powerpoint/2010/main" val="15520831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FE2C6C1-0ABC-4A83-A3E1-9B004532B0F2}" type="datetime1">
              <a:rPr lang="en-US" altLang="ja-JP"/>
              <a:pPr>
                <a:defRPr/>
              </a:pPr>
              <a:t>1/8/2021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659B1A-798E-4F1D-851E-F36AC3C874A2}" type="slidenum">
              <a:rPr lang="en-US" altLang="en-US"/>
              <a:pPr>
                <a:defRPr/>
              </a:pPr>
              <a:t>‹#›</a:t>
            </a:fld>
            <a:endParaRPr lang="en-US" altLang="en-US"/>
          </a:p>
        </p:txBody>
      </p:sp>
    </p:spTree>
    <p:extLst>
      <p:ext uri="{BB962C8B-B14F-4D97-AF65-F5344CB8AC3E}">
        <p14:creationId xmlns:p14="http://schemas.microsoft.com/office/powerpoint/2010/main" val="687748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007CE4-44CD-514E-AB06-3E1C57ADD73C}" type="datetimeFigureOut">
              <a:rPr lang="en-US" smtClean="0">
                <a:solidFill>
                  <a:prstClr val="black">
                    <a:tint val="75000"/>
                  </a:prstClr>
                </a:solidFill>
              </a:rPr>
              <a:pPr/>
              <a:t>1/8/2021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639156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A4FEF-C49E-4666-B1CD-AEAD9627B1F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0E5BE44-41C8-4F5D-B4B9-A14D52C3E2B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CEB9313-AF09-4010-83D0-59EB0DB40C57}"/>
              </a:ext>
            </a:extLst>
          </p:cNvPr>
          <p:cNvSpPr>
            <a:spLocks noGrp="1"/>
          </p:cNvSpPr>
          <p:nvPr>
            <p:ph type="dt" sz="half" idx="10"/>
          </p:nvPr>
        </p:nvSpPr>
        <p:spPr/>
        <p:txBody>
          <a:bodyPr/>
          <a:lstStyle/>
          <a:p>
            <a:fld id="{D6AE38D3-9762-4478-9982-259A09C5D0E5}" type="datetimeFigureOut">
              <a:rPr lang="en-US" smtClean="0"/>
              <a:t>1/8/2021</a:t>
            </a:fld>
            <a:endParaRPr lang="en-US" dirty="0"/>
          </a:p>
        </p:txBody>
      </p:sp>
      <p:sp>
        <p:nvSpPr>
          <p:cNvPr id="5" name="Footer Placeholder 4">
            <a:extLst>
              <a:ext uri="{FF2B5EF4-FFF2-40B4-BE49-F238E27FC236}">
                <a16:creationId xmlns:a16="http://schemas.microsoft.com/office/drawing/2014/main" id="{889AB482-DC07-416D-9BBE-8FFA75C396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69C698-65F5-4912-872D-1B878CAE89E5}"/>
              </a:ext>
            </a:extLst>
          </p:cNvPr>
          <p:cNvSpPr>
            <a:spLocks noGrp="1"/>
          </p:cNvSpPr>
          <p:nvPr>
            <p:ph type="sldNum" sz="quarter" idx="12"/>
          </p:nvPr>
        </p:nvSpPr>
        <p:spPr/>
        <p:txBody>
          <a:bodyPr/>
          <a:lstStyle/>
          <a:p>
            <a:fld id="{E2C422ED-E509-4D49-9188-9A04DC08BA6A}" type="slidenum">
              <a:rPr lang="en-US" smtClean="0"/>
              <a:t>‹#›</a:t>
            </a:fld>
            <a:endParaRPr lang="en-US" dirty="0"/>
          </a:p>
        </p:txBody>
      </p:sp>
    </p:spTree>
    <p:extLst>
      <p:ext uri="{BB962C8B-B14F-4D97-AF65-F5344CB8AC3E}">
        <p14:creationId xmlns:p14="http://schemas.microsoft.com/office/powerpoint/2010/main" val="207101826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345A-8B9C-4FCC-9CD0-86CA2EB20D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33B07-EB00-487A-9561-B1CD71408E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53D619-0835-4206-A388-4044A8620F15}"/>
              </a:ext>
            </a:extLst>
          </p:cNvPr>
          <p:cNvSpPr>
            <a:spLocks noGrp="1"/>
          </p:cNvSpPr>
          <p:nvPr>
            <p:ph type="dt" sz="half" idx="10"/>
          </p:nvPr>
        </p:nvSpPr>
        <p:spPr/>
        <p:txBody>
          <a:bodyPr/>
          <a:lstStyle/>
          <a:p>
            <a:fld id="{D6AE38D3-9762-4478-9982-259A09C5D0E5}" type="datetimeFigureOut">
              <a:rPr lang="en-US" smtClean="0"/>
              <a:t>1/8/2021</a:t>
            </a:fld>
            <a:endParaRPr lang="en-US" dirty="0"/>
          </a:p>
        </p:txBody>
      </p:sp>
      <p:sp>
        <p:nvSpPr>
          <p:cNvPr id="5" name="Footer Placeholder 4">
            <a:extLst>
              <a:ext uri="{FF2B5EF4-FFF2-40B4-BE49-F238E27FC236}">
                <a16:creationId xmlns:a16="http://schemas.microsoft.com/office/drawing/2014/main" id="{6DA51F72-00E2-4D9D-B0D4-4D33C1E0E7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3D09F2-C603-49E3-91CC-01897713D8C7}"/>
              </a:ext>
            </a:extLst>
          </p:cNvPr>
          <p:cNvSpPr>
            <a:spLocks noGrp="1"/>
          </p:cNvSpPr>
          <p:nvPr>
            <p:ph type="sldNum" sz="quarter" idx="12"/>
          </p:nvPr>
        </p:nvSpPr>
        <p:spPr/>
        <p:txBody>
          <a:bodyPr/>
          <a:lstStyle/>
          <a:p>
            <a:fld id="{E2C422ED-E509-4D49-9188-9A04DC08BA6A}" type="slidenum">
              <a:rPr lang="en-US" smtClean="0"/>
              <a:t>‹#›</a:t>
            </a:fld>
            <a:endParaRPr lang="en-US" dirty="0"/>
          </a:p>
        </p:txBody>
      </p:sp>
    </p:spTree>
    <p:extLst>
      <p:ext uri="{BB962C8B-B14F-4D97-AF65-F5344CB8AC3E}">
        <p14:creationId xmlns:p14="http://schemas.microsoft.com/office/powerpoint/2010/main" val="140462890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BDB51-C6C9-48F3-AB74-9C1A55C6EC8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10E20E3-3077-420D-9BD8-BA864289086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79454D-F466-4F2E-906B-6796C9A88262}"/>
              </a:ext>
            </a:extLst>
          </p:cNvPr>
          <p:cNvSpPr>
            <a:spLocks noGrp="1"/>
          </p:cNvSpPr>
          <p:nvPr>
            <p:ph type="dt" sz="half" idx="10"/>
          </p:nvPr>
        </p:nvSpPr>
        <p:spPr/>
        <p:txBody>
          <a:bodyPr/>
          <a:lstStyle/>
          <a:p>
            <a:fld id="{D6AE38D3-9762-4478-9982-259A09C5D0E5}" type="datetimeFigureOut">
              <a:rPr lang="en-US" smtClean="0"/>
              <a:t>1/8/2021</a:t>
            </a:fld>
            <a:endParaRPr lang="en-US" dirty="0"/>
          </a:p>
        </p:txBody>
      </p:sp>
      <p:sp>
        <p:nvSpPr>
          <p:cNvPr id="5" name="Footer Placeholder 4">
            <a:extLst>
              <a:ext uri="{FF2B5EF4-FFF2-40B4-BE49-F238E27FC236}">
                <a16:creationId xmlns:a16="http://schemas.microsoft.com/office/drawing/2014/main" id="{54299D84-B69A-4853-A1C6-45CE388BA9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7EA466-9336-4CA3-BEF9-C3027FA144D1}"/>
              </a:ext>
            </a:extLst>
          </p:cNvPr>
          <p:cNvSpPr>
            <a:spLocks noGrp="1"/>
          </p:cNvSpPr>
          <p:nvPr>
            <p:ph type="sldNum" sz="quarter" idx="12"/>
          </p:nvPr>
        </p:nvSpPr>
        <p:spPr/>
        <p:txBody>
          <a:bodyPr/>
          <a:lstStyle/>
          <a:p>
            <a:fld id="{E2C422ED-E509-4D49-9188-9A04DC08BA6A}" type="slidenum">
              <a:rPr lang="en-US" smtClean="0"/>
              <a:t>‹#›</a:t>
            </a:fld>
            <a:endParaRPr lang="en-US" dirty="0"/>
          </a:p>
        </p:txBody>
      </p:sp>
    </p:spTree>
    <p:extLst>
      <p:ext uri="{BB962C8B-B14F-4D97-AF65-F5344CB8AC3E}">
        <p14:creationId xmlns:p14="http://schemas.microsoft.com/office/powerpoint/2010/main" val="1467635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A1CB1-28D9-445F-9F21-32728F7BB9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87FE9-D48E-40B2-B99B-2FA9E3730ADB}"/>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CD1848-E349-4C19-87FF-3FB5E60F7AC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42EFA7-62E2-40D3-BC14-01D39E357F2F}"/>
              </a:ext>
            </a:extLst>
          </p:cNvPr>
          <p:cNvSpPr>
            <a:spLocks noGrp="1"/>
          </p:cNvSpPr>
          <p:nvPr>
            <p:ph type="dt" sz="half" idx="10"/>
          </p:nvPr>
        </p:nvSpPr>
        <p:spPr/>
        <p:txBody>
          <a:bodyPr/>
          <a:lstStyle/>
          <a:p>
            <a:fld id="{D6AE38D3-9762-4478-9982-259A09C5D0E5}" type="datetimeFigureOut">
              <a:rPr lang="en-US" smtClean="0"/>
              <a:t>1/8/2021</a:t>
            </a:fld>
            <a:endParaRPr lang="en-US" dirty="0"/>
          </a:p>
        </p:txBody>
      </p:sp>
      <p:sp>
        <p:nvSpPr>
          <p:cNvPr id="6" name="Footer Placeholder 5">
            <a:extLst>
              <a:ext uri="{FF2B5EF4-FFF2-40B4-BE49-F238E27FC236}">
                <a16:creationId xmlns:a16="http://schemas.microsoft.com/office/drawing/2014/main" id="{6AD3931C-0FE5-48CD-AFE6-0639771FDC4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1AC7E2F-ABB2-4F7D-B33C-8DC36E56B246}"/>
              </a:ext>
            </a:extLst>
          </p:cNvPr>
          <p:cNvSpPr>
            <a:spLocks noGrp="1"/>
          </p:cNvSpPr>
          <p:nvPr>
            <p:ph type="sldNum" sz="quarter" idx="12"/>
          </p:nvPr>
        </p:nvSpPr>
        <p:spPr/>
        <p:txBody>
          <a:bodyPr/>
          <a:lstStyle/>
          <a:p>
            <a:fld id="{E2C422ED-E509-4D49-9188-9A04DC08BA6A}" type="slidenum">
              <a:rPr lang="en-US" smtClean="0"/>
              <a:t>‹#›</a:t>
            </a:fld>
            <a:endParaRPr lang="en-US" dirty="0"/>
          </a:p>
        </p:txBody>
      </p:sp>
    </p:spTree>
    <p:extLst>
      <p:ext uri="{BB962C8B-B14F-4D97-AF65-F5344CB8AC3E}">
        <p14:creationId xmlns:p14="http://schemas.microsoft.com/office/powerpoint/2010/main" val="378764631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CAB8E-AE88-43FF-AC54-3B449D31F54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89784E-C827-4BDA-9E9B-4A80967FF28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2B7DDA9-5C12-4CB2-BFDB-84FBA3B1EB4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2E0C4F-1C10-430F-8C23-7E1B5D16F73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5992E11-4E71-4C8E-98EB-4C713ABFF13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677D6B-E520-48E0-8E8D-44E32CD8DA65}"/>
              </a:ext>
            </a:extLst>
          </p:cNvPr>
          <p:cNvSpPr>
            <a:spLocks noGrp="1"/>
          </p:cNvSpPr>
          <p:nvPr>
            <p:ph type="dt" sz="half" idx="10"/>
          </p:nvPr>
        </p:nvSpPr>
        <p:spPr/>
        <p:txBody>
          <a:bodyPr/>
          <a:lstStyle/>
          <a:p>
            <a:fld id="{D6AE38D3-9762-4478-9982-259A09C5D0E5}" type="datetimeFigureOut">
              <a:rPr lang="en-US" smtClean="0"/>
              <a:t>1/8/2021</a:t>
            </a:fld>
            <a:endParaRPr lang="en-US" dirty="0"/>
          </a:p>
        </p:txBody>
      </p:sp>
      <p:sp>
        <p:nvSpPr>
          <p:cNvPr id="8" name="Footer Placeholder 7">
            <a:extLst>
              <a:ext uri="{FF2B5EF4-FFF2-40B4-BE49-F238E27FC236}">
                <a16:creationId xmlns:a16="http://schemas.microsoft.com/office/drawing/2014/main" id="{21A26C25-8534-4760-ACC7-B013EFA2138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0E3686A-19E2-47F9-A8B1-2CFCA2635DA9}"/>
              </a:ext>
            </a:extLst>
          </p:cNvPr>
          <p:cNvSpPr>
            <a:spLocks noGrp="1"/>
          </p:cNvSpPr>
          <p:nvPr>
            <p:ph type="sldNum" sz="quarter" idx="12"/>
          </p:nvPr>
        </p:nvSpPr>
        <p:spPr/>
        <p:txBody>
          <a:bodyPr/>
          <a:lstStyle/>
          <a:p>
            <a:fld id="{E2C422ED-E509-4D49-9188-9A04DC08BA6A}" type="slidenum">
              <a:rPr lang="en-US" smtClean="0"/>
              <a:t>‹#›</a:t>
            </a:fld>
            <a:endParaRPr lang="en-US" dirty="0"/>
          </a:p>
        </p:txBody>
      </p:sp>
    </p:spTree>
    <p:extLst>
      <p:ext uri="{BB962C8B-B14F-4D97-AF65-F5344CB8AC3E}">
        <p14:creationId xmlns:p14="http://schemas.microsoft.com/office/powerpoint/2010/main" val="275495648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4A48C-1437-4D16-AEA5-EA5B0A062C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CEDA04-7475-4813-8AB6-90863BAE0FA7}"/>
              </a:ext>
            </a:extLst>
          </p:cNvPr>
          <p:cNvSpPr>
            <a:spLocks noGrp="1"/>
          </p:cNvSpPr>
          <p:nvPr>
            <p:ph type="dt" sz="half" idx="10"/>
          </p:nvPr>
        </p:nvSpPr>
        <p:spPr/>
        <p:txBody>
          <a:bodyPr/>
          <a:lstStyle/>
          <a:p>
            <a:fld id="{D6AE38D3-9762-4478-9982-259A09C5D0E5}" type="datetimeFigureOut">
              <a:rPr lang="en-US" smtClean="0"/>
              <a:t>1/8/2021</a:t>
            </a:fld>
            <a:endParaRPr lang="en-US" dirty="0"/>
          </a:p>
        </p:txBody>
      </p:sp>
      <p:sp>
        <p:nvSpPr>
          <p:cNvPr id="4" name="Footer Placeholder 3">
            <a:extLst>
              <a:ext uri="{FF2B5EF4-FFF2-40B4-BE49-F238E27FC236}">
                <a16:creationId xmlns:a16="http://schemas.microsoft.com/office/drawing/2014/main" id="{E783F66C-9B36-4276-A6CC-DD591F6D4FA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3F86F5E-46F8-46B6-B902-8C4FCA9266BC}"/>
              </a:ext>
            </a:extLst>
          </p:cNvPr>
          <p:cNvSpPr>
            <a:spLocks noGrp="1"/>
          </p:cNvSpPr>
          <p:nvPr>
            <p:ph type="sldNum" sz="quarter" idx="12"/>
          </p:nvPr>
        </p:nvSpPr>
        <p:spPr/>
        <p:txBody>
          <a:bodyPr/>
          <a:lstStyle/>
          <a:p>
            <a:fld id="{E2C422ED-E509-4D49-9188-9A04DC08BA6A}" type="slidenum">
              <a:rPr lang="en-US" smtClean="0"/>
              <a:t>‹#›</a:t>
            </a:fld>
            <a:endParaRPr lang="en-US" dirty="0"/>
          </a:p>
        </p:txBody>
      </p:sp>
    </p:spTree>
    <p:extLst>
      <p:ext uri="{BB962C8B-B14F-4D97-AF65-F5344CB8AC3E}">
        <p14:creationId xmlns:p14="http://schemas.microsoft.com/office/powerpoint/2010/main" val="388443858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5066C-949E-4659-B322-E1BE7C5886A2}"/>
              </a:ext>
            </a:extLst>
          </p:cNvPr>
          <p:cNvSpPr>
            <a:spLocks noGrp="1"/>
          </p:cNvSpPr>
          <p:nvPr>
            <p:ph type="dt" sz="half" idx="10"/>
          </p:nvPr>
        </p:nvSpPr>
        <p:spPr/>
        <p:txBody>
          <a:bodyPr/>
          <a:lstStyle/>
          <a:p>
            <a:fld id="{D6AE38D3-9762-4478-9982-259A09C5D0E5}" type="datetimeFigureOut">
              <a:rPr lang="en-US" smtClean="0"/>
              <a:t>1/8/2021</a:t>
            </a:fld>
            <a:endParaRPr lang="en-US" dirty="0"/>
          </a:p>
        </p:txBody>
      </p:sp>
      <p:sp>
        <p:nvSpPr>
          <p:cNvPr id="3" name="Footer Placeholder 2">
            <a:extLst>
              <a:ext uri="{FF2B5EF4-FFF2-40B4-BE49-F238E27FC236}">
                <a16:creationId xmlns:a16="http://schemas.microsoft.com/office/drawing/2014/main" id="{4F320D08-3DFC-4DD5-8FC7-BC96953EFA3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5E66BD3-64AD-4C51-8BDC-FF9980F39141}"/>
              </a:ext>
            </a:extLst>
          </p:cNvPr>
          <p:cNvSpPr>
            <a:spLocks noGrp="1"/>
          </p:cNvSpPr>
          <p:nvPr>
            <p:ph type="sldNum" sz="quarter" idx="12"/>
          </p:nvPr>
        </p:nvSpPr>
        <p:spPr/>
        <p:txBody>
          <a:bodyPr/>
          <a:lstStyle/>
          <a:p>
            <a:fld id="{E2C422ED-E509-4D49-9188-9A04DC08BA6A}" type="slidenum">
              <a:rPr lang="en-US" smtClean="0"/>
              <a:t>‹#›</a:t>
            </a:fld>
            <a:endParaRPr lang="en-US" dirty="0"/>
          </a:p>
        </p:txBody>
      </p:sp>
    </p:spTree>
    <p:extLst>
      <p:ext uri="{BB962C8B-B14F-4D97-AF65-F5344CB8AC3E}">
        <p14:creationId xmlns:p14="http://schemas.microsoft.com/office/powerpoint/2010/main" val="265774663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2A4BE-CFFE-4DE9-B2EB-EB051803E96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E5906A2-4D71-4BB6-AF64-D6C8AD6BB5A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4B1C70-4797-4825-9A2D-E1BDDDC9267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4C43BC4-0EDB-44E6-BDC9-941C086D34BD}"/>
              </a:ext>
            </a:extLst>
          </p:cNvPr>
          <p:cNvSpPr>
            <a:spLocks noGrp="1"/>
          </p:cNvSpPr>
          <p:nvPr>
            <p:ph type="dt" sz="half" idx="10"/>
          </p:nvPr>
        </p:nvSpPr>
        <p:spPr/>
        <p:txBody>
          <a:bodyPr/>
          <a:lstStyle/>
          <a:p>
            <a:fld id="{D6AE38D3-9762-4478-9982-259A09C5D0E5}" type="datetimeFigureOut">
              <a:rPr lang="en-US" smtClean="0"/>
              <a:t>1/8/2021</a:t>
            </a:fld>
            <a:endParaRPr lang="en-US" dirty="0"/>
          </a:p>
        </p:txBody>
      </p:sp>
      <p:sp>
        <p:nvSpPr>
          <p:cNvPr id="6" name="Footer Placeholder 5">
            <a:extLst>
              <a:ext uri="{FF2B5EF4-FFF2-40B4-BE49-F238E27FC236}">
                <a16:creationId xmlns:a16="http://schemas.microsoft.com/office/drawing/2014/main" id="{77109B97-FED7-44A9-9283-0AD82CAE230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A327474-7C17-4E5D-BFD5-10897390A9CE}"/>
              </a:ext>
            </a:extLst>
          </p:cNvPr>
          <p:cNvSpPr>
            <a:spLocks noGrp="1"/>
          </p:cNvSpPr>
          <p:nvPr>
            <p:ph type="sldNum" sz="quarter" idx="12"/>
          </p:nvPr>
        </p:nvSpPr>
        <p:spPr/>
        <p:txBody>
          <a:bodyPr/>
          <a:lstStyle/>
          <a:p>
            <a:fld id="{E2C422ED-E509-4D49-9188-9A04DC08BA6A}" type="slidenum">
              <a:rPr lang="en-US" smtClean="0"/>
              <a:t>‹#›</a:t>
            </a:fld>
            <a:endParaRPr lang="en-US" dirty="0"/>
          </a:p>
        </p:txBody>
      </p:sp>
    </p:spTree>
    <p:extLst>
      <p:ext uri="{BB962C8B-B14F-4D97-AF65-F5344CB8AC3E}">
        <p14:creationId xmlns:p14="http://schemas.microsoft.com/office/powerpoint/2010/main" val="429356447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4810E-8788-40BA-9205-F4F2D4A1A0D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C1BD0D8-AE04-4828-83FC-FE41C3AB64E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1A92F7B0-DFF9-4BA2-B4F8-40FBE64B8BC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E592C8E-E717-404D-A0F6-6752F5759372}"/>
              </a:ext>
            </a:extLst>
          </p:cNvPr>
          <p:cNvSpPr>
            <a:spLocks noGrp="1"/>
          </p:cNvSpPr>
          <p:nvPr>
            <p:ph type="dt" sz="half" idx="10"/>
          </p:nvPr>
        </p:nvSpPr>
        <p:spPr/>
        <p:txBody>
          <a:bodyPr/>
          <a:lstStyle/>
          <a:p>
            <a:fld id="{D6AE38D3-9762-4478-9982-259A09C5D0E5}" type="datetimeFigureOut">
              <a:rPr lang="en-US" smtClean="0"/>
              <a:t>1/8/2021</a:t>
            </a:fld>
            <a:endParaRPr lang="en-US" dirty="0"/>
          </a:p>
        </p:txBody>
      </p:sp>
      <p:sp>
        <p:nvSpPr>
          <p:cNvPr id="6" name="Footer Placeholder 5">
            <a:extLst>
              <a:ext uri="{FF2B5EF4-FFF2-40B4-BE49-F238E27FC236}">
                <a16:creationId xmlns:a16="http://schemas.microsoft.com/office/drawing/2014/main" id="{1336DFBA-6079-4AD1-A024-96F5CE2451C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265B59-8310-4A8F-AE06-177A39796DEB}"/>
              </a:ext>
            </a:extLst>
          </p:cNvPr>
          <p:cNvSpPr>
            <a:spLocks noGrp="1"/>
          </p:cNvSpPr>
          <p:nvPr>
            <p:ph type="sldNum" sz="quarter" idx="12"/>
          </p:nvPr>
        </p:nvSpPr>
        <p:spPr/>
        <p:txBody>
          <a:bodyPr/>
          <a:lstStyle/>
          <a:p>
            <a:fld id="{E2C422ED-E509-4D49-9188-9A04DC08BA6A}" type="slidenum">
              <a:rPr lang="en-US" smtClean="0"/>
              <a:t>‹#›</a:t>
            </a:fld>
            <a:endParaRPr lang="en-US" dirty="0"/>
          </a:p>
        </p:txBody>
      </p:sp>
    </p:spTree>
    <p:extLst>
      <p:ext uri="{BB962C8B-B14F-4D97-AF65-F5344CB8AC3E}">
        <p14:creationId xmlns:p14="http://schemas.microsoft.com/office/powerpoint/2010/main" val="207425880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9CAC1-4860-460D-95CF-13C0E49DB3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AC5D76-1BED-4733-8D75-742C8DCFA7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75AB59-F0C0-40DB-962A-35EB47218103}"/>
              </a:ext>
            </a:extLst>
          </p:cNvPr>
          <p:cNvSpPr>
            <a:spLocks noGrp="1"/>
          </p:cNvSpPr>
          <p:nvPr>
            <p:ph type="dt" sz="half" idx="10"/>
          </p:nvPr>
        </p:nvSpPr>
        <p:spPr/>
        <p:txBody>
          <a:bodyPr/>
          <a:lstStyle/>
          <a:p>
            <a:fld id="{D6AE38D3-9762-4478-9982-259A09C5D0E5}" type="datetimeFigureOut">
              <a:rPr lang="en-US" smtClean="0"/>
              <a:t>1/8/2021</a:t>
            </a:fld>
            <a:endParaRPr lang="en-US" dirty="0"/>
          </a:p>
        </p:txBody>
      </p:sp>
      <p:sp>
        <p:nvSpPr>
          <p:cNvPr id="5" name="Footer Placeholder 4">
            <a:extLst>
              <a:ext uri="{FF2B5EF4-FFF2-40B4-BE49-F238E27FC236}">
                <a16:creationId xmlns:a16="http://schemas.microsoft.com/office/drawing/2014/main" id="{B5377A71-3876-4412-B0FB-144C1B7C0D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CA3756-3458-4301-9147-3D154FAD18D7}"/>
              </a:ext>
            </a:extLst>
          </p:cNvPr>
          <p:cNvSpPr>
            <a:spLocks noGrp="1"/>
          </p:cNvSpPr>
          <p:nvPr>
            <p:ph type="sldNum" sz="quarter" idx="12"/>
          </p:nvPr>
        </p:nvSpPr>
        <p:spPr/>
        <p:txBody>
          <a:bodyPr/>
          <a:lstStyle/>
          <a:p>
            <a:fld id="{E2C422ED-E509-4D49-9188-9A04DC08BA6A}" type="slidenum">
              <a:rPr lang="en-US" smtClean="0"/>
              <a:t>‹#›</a:t>
            </a:fld>
            <a:endParaRPr lang="en-US" dirty="0"/>
          </a:p>
        </p:txBody>
      </p:sp>
    </p:spTree>
    <p:extLst>
      <p:ext uri="{BB962C8B-B14F-4D97-AF65-F5344CB8AC3E}">
        <p14:creationId xmlns:p14="http://schemas.microsoft.com/office/powerpoint/2010/main" val="3808861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007CE4-44CD-514E-AB06-3E1C57ADD73C}" type="datetimeFigureOut">
              <a:rPr lang="en-US" smtClean="0">
                <a:solidFill>
                  <a:prstClr val="black">
                    <a:tint val="75000"/>
                  </a:prstClr>
                </a:solidFill>
              </a:rPr>
              <a:pPr/>
              <a:t>1/8/2021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897044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DC1022-FF66-41C7-960C-4366915C9C3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BFC245-005F-48CF-A078-0893C263808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C92AE6-8BF7-44B1-8D2E-25DF95579C4F}"/>
              </a:ext>
            </a:extLst>
          </p:cNvPr>
          <p:cNvSpPr>
            <a:spLocks noGrp="1"/>
          </p:cNvSpPr>
          <p:nvPr>
            <p:ph type="dt" sz="half" idx="10"/>
          </p:nvPr>
        </p:nvSpPr>
        <p:spPr/>
        <p:txBody>
          <a:bodyPr/>
          <a:lstStyle/>
          <a:p>
            <a:fld id="{D6AE38D3-9762-4478-9982-259A09C5D0E5}" type="datetimeFigureOut">
              <a:rPr lang="en-US" smtClean="0"/>
              <a:t>1/8/2021</a:t>
            </a:fld>
            <a:endParaRPr lang="en-US" dirty="0"/>
          </a:p>
        </p:txBody>
      </p:sp>
      <p:sp>
        <p:nvSpPr>
          <p:cNvPr id="5" name="Footer Placeholder 4">
            <a:extLst>
              <a:ext uri="{FF2B5EF4-FFF2-40B4-BE49-F238E27FC236}">
                <a16:creationId xmlns:a16="http://schemas.microsoft.com/office/drawing/2014/main" id="{A3B5D25A-B1E2-48EA-9C91-22BE749103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37D0C5-F3F6-4775-A768-B536188BCEDD}"/>
              </a:ext>
            </a:extLst>
          </p:cNvPr>
          <p:cNvSpPr>
            <a:spLocks noGrp="1"/>
          </p:cNvSpPr>
          <p:nvPr>
            <p:ph type="sldNum" sz="quarter" idx="12"/>
          </p:nvPr>
        </p:nvSpPr>
        <p:spPr/>
        <p:txBody>
          <a:bodyPr/>
          <a:lstStyle/>
          <a:p>
            <a:fld id="{E2C422ED-E509-4D49-9188-9A04DC08BA6A}" type="slidenum">
              <a:rPr lang="en-US" smtClean="0"/>
              <a:t>‹#›</a:t>
            </a:fld>
            <a:endParaRPr lang="en-US" dirty="0"/>
          </a:p>
        </p:txBody>
      </p:sp>
    </p:spTree>
    <p:extLst>
      <p:ext uri="{BB962C8B-B14F-4D97-AF65-F5344CB8AC3E}">
        <p14:creationId xmlns:p14="http://schemas.microsoft.com/office/powerpoint/2010/main" val="47012997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614614"/>
            <a:ext cx="7772400" cy="1470025"/>
          </a:xfrm>
        </p:spPr>
        <p:txBody>
          <a:bodyPr>
            <a:normAutofit/>
          </a:bodyPr>
          <a:lstStyle>
            <a:lvl1pPr>
              <a:defRPr sz="3000" b="1">
                <a:solidFill>
                  <a:srgbClr val="054F7D"/>
                </a:solidFill>
                <a:latin typeface="Trajan Pro" pitchFamily="18" charset="0"/>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
        <p:nvSpPr>
          <p:cNvPr id="8" name="Rectangle 7"/>
          <p:cNvSpPr/>
          <p:nvPr userDrawn="1"/>
        </p:nvSpPr>
        <p:spPr>
          <a:xfrm>
            <a:off x="6858000" y="5867400"/>
            <a:ext cx="2209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p:cNvSpPr/>
          <p:nvPr userDrawn="1"/>
        </p:nvSpPr>
        <p:spPr>
          <a:xfrm>
            <a:off x="0" y="2209800"/>
            <a:ext cx="9144000" cy="228600"/>
          </a:xfrm>
          <a:prstGeom prst="rect">
            <a:avLst/>
          </a:prstGeom>
          <a:gradFill flip="none" rotWithShape="1">
            <a:gsLst>
              <a:gs pos="0">
                <a:schemeClr val="accent1">
                  <a:shade val="30000"/>
                  <a:satMod val="115000"/>
                </a:schemeClr>
              </a:gs>
              <a:gs pos="50000">
                <a:srgbClr val="6C80A4"/>
              </a:gs>
              <a:gs pos="100000">
                <a:srgbClr val="B5BCD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07178" y="344421"/>
            <a:ext cx="3929642" cy="1624587"/>
          </a:xfrm>
          <a:prstGeom prst="rect">
            <a:avLst/>
          </a:prstGeom>
        </p:spPr>
      </p:pic>
      <p:sp>
        <p:nvSpPr>
          <p:cNvPr id="3" name="Subtitle 2"/>
          <p:cNvSpPr>
            <a:spLocks noGrp="1"/>
          </p:cNvSpPr>
          <p:nvPr>
            <p:ph type="subTitle" idx="1"/>
          </p:nvPr>
        </p:nvSpPr>
        <p:spPr>
          <a:xfrm>
            <a:off x="1371600" y="4260848"/>
            <a:ext cx="6400800" cy="1911352"/>
          </a:xfrm>
        </p:spPr>
        <p:txBody>
          <a:bodyPr>
            <a:normAutofit/>
          </a:bodyPr>
          <a:lstStyle>
            <a:lvl1pPr marL="0" indent="0" algn="ctr">
              <a:buNone/>
              <a:defRPr sz="2100" b="1">
                <a:solidFill>
                  <a:srgbClr val="6C80A4"/>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11032993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lvl1pPr>
              <a:defRPr b="1">
                <a:solidFill>
                  <a:srgbClr val="054F7D"/>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
        <p:nvSpPr>
          <p:cNvPr id="7" name="Rectangle 6"/>
          <p:cNvSpPr/>
          <p:nvPr userDrawn="1"/>
        </p:nvSpPr>
        <p:spPr>
          <a:xfrm>
            <a:off x="228600" y="1371600"/>
            <a:ext cx="8686800" cy="152400"/>
          </a:xfrm>
          <a:prstGeom prst="rect">
            <a:avLst/>
          </a:prstGeom>
          <a:gradFill flip="none" rotWithShape="1">
            <a:gsLst>
              <a:gs pos="0">
                <a:srgbClr val="054F7D"/>
              </a:gs>
              <a:gs pos="50000">
                <a:srgbClr val="6C80A4"/>
              </a:gs>
              <a:gs pos="100000">
                <a:srgbClr val="B5BCD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0588861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316688467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F1DB2E7A-0A33-4022-B895-7D595E5D5863}" type="datetimeFigureOut">
              <a:rPr lang="en-US" smtClean="0"/>
              <a:pPr/>
              <a:t>1/8/2021</a:t>
            </a:fld>
            <a:endParaRPr lang="en-US" dirty="0"/>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82625521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2"/>
            <a:ext cx="2133600" cy="365125"/>
          </a:xfrm>
          <a:prstGeom prst="rect">
            <a:avLst/>
          </a:prstGeom>
        </p:spPr>
        <p:txBody>
          <a:bodyPr/>
          <a:lstStyle/>
          <a:p>
            <a:fld id="{F1DB2E7A-0A33-4022-B895-7D595E5D5863}" type="datetimeFigureOut">
              <a:rPr lang="en-US" smtClean="0"/>
              <a:pPr/>
              <a:t>1/8/2021</a:t>
            </a:fld>
            <a:endParaRPr lang="en-US" dirty="0"/>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32003490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Date Placeholder 2"/>
          <p:cNvSpPr>
            <a:spLocks noGrp="1"/>
          </p:cNvSpPr>
          <p:nvPr>
            <p:ph type="dt" sz="half" idx="10"/>
          </p:nvPr>
        </p:nvSpPr>
        <p:spPr>
          <a:xfrm>
            <a:off x="457200" y="6356352"/>
            <a:ext cx="2133600" cy="365125"/>
          </a:xfrm>
          <a:prstGeom prst="rect">
            <a:avLst/>
          </a:prstGeom>
        </p:spPr>
        <p:txBody>
          <a:bodyPr/>
          <a:lstStyle/>
          <a:p>
            <a:fld id="{F1DB2E7A-0A33-4022-B895-7D595E5D5863}" type="datetimeFigureOut">
              <a:rPr lang="en-US" smtClean="0"/>
              <a:pPr/>
              <a:t>1/8/2021</a:t>
            </a:fld>
            <a:endParaRPr lang="en-US" dirty="0"/>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02560383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fld id="{F1DB2E7A-0A33-4022-B895-7D595E5D5863}" type="datetimeFigureOut">
              <a:rPr lang="en-US" smtClean="0"/>
              <a:pPr/>
              <a:t>1/8/2021</a:t>
            </a:fld>
            <a:endParaRPr lang="en-US" dirty="0"/>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03631924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F1DB2E7A-0A33-4022-B895-7D595E5D5863}" type="datetimeFigureOut">
              <a:rPr lang="en-US" smtClean="0"/>
              <a:pPr/>
              <a:t>1/8/2021</a:t>
            </a:fld>
            <a:endParaRPr lang="en-US" dirty="0"/>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34222832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solidFill>
                  <a:schemeClr val="tx2"/>
                </a:solidFil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F1DB2E7A-0A33-4022-B895-7D595E5D5863}" type="datetimeFigureOut">
              <a:rPr lang="en-US" smtClean="0"/>
              <a:pPr/>
              <a:t>1/8/2021</a:t>
            </a:fld>
            <a:endParaRPr lang="en-US" dirty="0"/>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714959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007CE4-44CD-514E-AB06-3E1C57ADD73C}" type="datetimeFigureOut">
              <a:rPr lang="en-US" smtClean="0">
                <a:solidFill>
                  <a:prstClr val="black">
                    <a:tint val="75000"/>
                  </a:prstClr>
                </a:solidFill>
              </a:rPr>
              <a:pPr/>
              <a:t>1/8/2021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486540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F1DB2E7A-0A33-4022-B895-7D595E5D5863}" type="datetimeFigureOut">
              <a:rPr lang="en-US" smtClean="0"/>
              <a:pPr/>
              <a:t>1/8/2021</a:t>
            </a:fld>
            <a:endParaRPr lang="en-US" dirty="0"/>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36866798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lvl1pPr>
              <a:defRPr>
                <a:solidFill>
                  <a:schemeClr val="tx2"/>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F1DB2E7A-0A33-4022-B895-7D595E5D5863}" type="datetimeFigureOut">
              <a:rPr lang="en-US" smtClean="0"/>
              <a:pPr/>
              <a:t>1/8/2021</a:t>
            </a:fld>
            <a:endParaRPr lang="en-US" dirty="0"/>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409078479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525CAA-27AB-447F-BC51-4AB264D61992}" type="datetimeFigureOut">
              <a:rPr lang="en-US" smtClean="0"/>
              <a:t>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E1CBD5-A9E4-4B90-9C17-813EC5B7C836}" type="slidenum">
              <a:rPr lang="en-US" smtClean="0"/>
              <a:t>‹#›</a:t>
            </a:fld>
            <a:endParaRPr lang="en-US"/>
          </a:p>
        </p:txBody>
      </p:sp>
    </p:spTree>
    <p:extLst>
      <p:ext uri="{BB962C8B-B14F-4D97-AF65-F5344CB8AC3E}">
        <p14:creationId xmlns:p14="http://schemas.microsoft.com/office/powerpoint/2010/main" val="57813304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25CAA-27AB-447F-BC51-4AB264D61992}" type="datetimeFigureOut">
              <a:rPr lang="en-US" smtClean="0"/>
              <a:t>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E1CBD5-A9E4-4B90-9C17-813EC5B7C836}" type="slidenum">
              <a:rPr lang="en-US" smtClean="0"/>
              <a:t>‹#›</a:t>
            </a:fld>
            <a:endParaRPr lang="en-US"/>
          </a:p>
        </p:txBody>
      </p:sp>
    </p:spTree>
    <p:extLst>
      <p:ext uri="{BB962C8B-B14F-4D97-AF65-F5344CB8AC3E}">
        <p14:creationId xmlns:p14="http://schemas.microsoft.com/office/powerpoint/2010/main" val="281355535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525CAA-27AB-447F-BC51-4AB264D61992}" type="datetimeFigureOut">
              <a:rPr lang="en-US" smtClean="0"/>
              <a:t>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E1CBD5-A9E4-4B90-9C17-813EC5B7C836}" type="slidenum">
              <a:rPr lang="en-US" smtClean="0"/>
              <a:t>‹#›</a:t>
            </a:fld>
            <a:endParaRPr lang="en-US"/>
          </a:p>
        </p:txBody>
      </p:sp>
    </p:spTree>
    <p:extLst>
      <p:ext uri="{BB962C8B-B14F-4D97-AF65-F5344CB8AC3E}">
        <p14:creationId xmlns:p14="http://schemas.microsoft.com/office/powerpoint/2010/main" val="375473667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525CAA-27AB-447F-BC51-4AB264D61992}" type="datetimeFigureOut">
              <a:rPr lang="en-US" smtClean="0"/>
              <a:t>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E1CBD5-A9E4-4B90-9C17-813EC5B7C836}" type="slidenum">
              <a:rPr lang="en-US" smtClean="0"/>
              <a:t>‹#›</a:t>
            </a:fld>
            <a:endParaRPr lang="en-US"/>
          </a:p>
        </p:txBody>
      </p:sp>
    </p:spTree>
    <p:extLst>
      <p:ext uri="{BB962C8B-B14F-4D97-AF65-F5344CB8AC3E}">
        <p14:creationId xmlns:p14="http://schemas.microsoft.com/office/powerpoint/2010/main" val="43819066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525CAA-27AB-447F-BC51-4AB264D61992}" type="datetimeFigureOut">
              <a:rPr lang="en-US" smtClean="0"/>
              <a:t>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E1CBD5-A9E4-4B90-9C17-813EC5B7C836}" type="slidenum">
              <a:rPr lang="en-US" smtClean="0"/>
              <a:t>‹#›</a:t>
            </a:fld>
            <a:endParaRPr lang="en-US"/>
          </a:p>
        </p:txBody>
      </p:sp>
    </p:spTree>
    <p:extLst>
      <p:ext uri="{BB962C8B-B14F-4D97-AF65-F5344CB8AC3E}">
        <p14:creationId xmlns:p14="http://schemas.microsoft.com/office/powerpoint/2010/main" val="193458333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525CAA-27AB-447F-BC51-4AB264D61992}" type="datetimeFigureOut">
              <a:rPr lang="en-US" smtClean="0"/>
              <a:t>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E1CBD5-A9E4-4B90-9C17-813EC5B7C836}" type="slidenum">
              <a:rPr lang="en-US" smtClean="0"/>
              <a:t>‹#›</a:t>
            </a:fld>
            <a:endParaRPr lang="en-US"/>
          </a:p>
        </p:txBody>
      </p:sp>
    </p:spTree>
    <p:extLst>
      <p:ext uri="{BB962C8B-B14F-4D97-AF65-F5344CB8AC3E}">
        <p14:creationId xmlns:p14="http://schemas.microsoft.com/office/powerpoint/2010/main" val="283135929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25CAA-27AB-447F-BC51-4AB264D61992}" type="datetimeFigureOut">
              <a:rPr lang="en-US" smtClean="0"/>
              <a:t>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E1CBD5-A9E4-4B90-9C17-813EC5B7C836}" type="slidenum">
              <a:rPr lang="en-US" smtClean="0"/>
              <a:t>‹#›</a:t>
            </a:fld>
            <a:endParaRPr lang="en-US"/>
          </a:p>
        </p:txBody>
      </p:sp>
    </p:spTree>
    <p:extLst>
      <p:ext uri="{BB962C8B-B14F-4D97-AF65-F5344CB8AC3E}">
        <p14:creationId xmlns:p14="http://schemas.microsoft.com/office/powerpoint/2010/main" val="126807674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25CAA-27AB-447F-BC51-4AB264D61992}" type="datetimeFigureOut">
              <a:rPr lang="en-US" smtClean="0"/>
              <a:t>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E1CBD5-A9E4-4B90-9C17-813EC5B7C836}" type="slidenum">
              <a:rPr lang="en-US" smtClean="0"/>
              <a:t>‹#›</a:t>
            </a:fld>
            <a:endParaRPr lang="en-US"/>
          </a:p>
        </p:txBody>
      </p:sp>
    </p:spTree>
    <p:extLst>
      <p:ext uri="{BB962C8B-B14F-4D97-AF65-F5344CB8AC3E}">
        <p14:creationId xmlns:p14="http://schemas.microsoft.com/office/powerpoint/2010/main" val="189185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8E67B97-2A19-4469-BBC1-5124779FD32E}" type="datetime1">
              <a:rPr lang="en-US" altLang="ja-JP"/>
              <a:pPr>
                <a:defRPr/>
              </a:pPr>
              <a:t>1/8/2021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EF23B2-1968-4158-BBF8-33ADF3172235}" type="slidenum">
              <a:rPr lang="en-US" altLang="en-US"/>
              <a:pPr>
                <a:defRPr/>
              </a:pPr>
              <a:t>‹#›</a:t>
            </a:fld>
            <a:endParaRPr lang="en-US" altLang="en-US"/>
          </a:p>
        </p:txBody>
      </p:sp>
    </p:spTree>
    <p:extLst>
      <p:ext uri="{BB962C8B-B14F-4D97-AF65-F5344CB8AC3E}">
        <p14:creationId xmlns:p14="http://schemas.microsoft.com/office/powerpoint/2010/main" val="3521531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007CE4-44CD-514E-AB06-3E1C57ADD73C}" type="datetimeFigureOut">
              <a:rPr lang="en-US" smtClean="0">
                <a:solidFill>
                  <a:prstClr val="black">
                    <a:tint val="75000"/>
                  </a:prstClr>
                </a:solidFill>
              </a:rPr>
              <a:pPr/>
              <a:t>1/8/2021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6140958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25CAA-27AB-447F-BC51-4AB264D61992}" type="datetimeFigureOut">
              <a:rPr lang="en-US" smtClean="0"/>
              <a:t>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E1CBD5-A9E4-4B90-9C17-813EC5B7C836}" type="slidenum">
              <a:rPr lang="en-US" smtClean="0"/>
              <a:t>‹#›</a:t>
            </a:fld>
            <a:endParaRPr lang="en-US"/>
          </a:p>
        </p:txBody>
      </p:sp>
    </p:spTree>
    <p:extLst>
      <p:ext uri="{BB962C8B-B14F-4D97-AF65-F5344CB8AC3E}">
        <p14:creationId xmlns:p14="http://schemas.microsoft.com/office/powerpoint/2010/main" val="239850207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25CAA-27AB-447F-BC51-4AB264D61992}" type="datetimeFigureOut">
              <a:rPr lang="en-US" smtClean="0"/>
              <a:t>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E1CBD5-A9E4-4B90-9C17-813EC5B7C836}" type="slidenum">
              <a:rPr lang="en-US" smtClean="0"/>
              <a:t>‹#›</a:t>
            </a:fld>
            <a:endParaRPr lang="en-US"/>
          </a:p>
        </p:txBody>
      </p:sp>
    </p:spTree>
    <p:extLst>
      <p:ext uri="{BB962C8B-B14F-4D97-AF65-F5344CB8AC3E}">
        <p14:creationId xmlns:p14="http://schemas.microsoft.com/office/powerpoint/2010/main" val="229721606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25CAA-27AB-447F-BC51-4AB264D61992}" type="datetimeFigureOut">
              <a:rPr lang="en-US" smtClean="0"/>
              <a:t>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E1CBD5-A9E4-4B90-9C17-813EC5B7C836}" type="slidenum">
              <a:rPr lang="en-US" smtClean="0"/>
              <a:t>‹#›</a:t>
            </a:fld>
            <a:endParaRPr lang="en-US"/>
          </a:p>
        </p:txBody>
      </p:sp>
    </p:spTree>
    <p:extLst>
      <p:ext uri="{BB962C8B-B14F-4D97-AF65-F5344CB8AC3E}">
        <p14:creationId xmlns:p14="http://schemas.microsoft.com/office/powerpoint/2010/main" val="235443498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3219680"/>
            <a:ext cx="7772400" cy="1470025"/>
          </a:xfrm>
        </p:spPr>
        <p:txBody>
          <a:bodyPr/>
          <a:lstStyle/>
          <a:p>
            <a:r>
              <a:rPr lang="en-US" dirty="0"/>
              <a:t>Headline Goes Here</a:t>
            </a:r>
          </a:p>
        </p:txBody>
      </p:sp>
      <p:sp>
        <p:nvSpPr>
          <p:cNvPr id="7" name="Slide Number Placeholder 7"/>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559C29A-DFBB-704E-A853-45C229AC0B4E}" type="slidenum">
              <a:rPr kumimoji="0" lang="en-US" sz="9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46456402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12405"/>
            <a:ext cx="5027837" cy="750048"/>
          </a:xfrm>
        </p:spPr>
        <p:txBody>
          <a:bodyPr>
            <a:normAutofit/>
          </a:bodyPr>
          <a:lstStyle>
            <a:lvl1pPr algn="l">
              <a:defRPr sz="2100">
                <a:solidFill>
                  <a:srgbClr val="B31126"/>
                </a:solidFill>
              </a:defRPr>
            </a:lvl1pPr>
          </a:lstStyle>
          <a:p>
            <a:r>
              <a:rPr lang="en-US" dirty="0"/>
              <a:t>Page Headline Goes Here</a:t>
            </a:r>
          </a:p>
        </p:txBody>
      </p:sp>
      <p:sp>
        <p:nvSpPr>
          <p:cNvPr id="3" name="Content Placeholder 2"/>
          <p:cNvSpPr>
            <a:spLocks noGrp="1"/>
          </p:cNvSpPr>
          <p:nvPr>
            <p:ph idx="1" hasCustomPrompt="1"/>
          </p:nvPr>
        </p:nvSpPr>
        <p:spPr>
          <a:xfrm>
            <a:off x="457200" y="1184227"/>
            <a:ext cx="8229600" cy="4941936"/>
          </a:xfrm>
        </p:spPr>
        <p:txBody>
          <a:bodyPr/>
          <a:lstStyle>
            <a:lvl1pPr>
              <a:buClr>
                <a:srgbClr val="B31126"/>
              </a:buClr>
              <a:defRPr/>
            </a:lvl1pPr>
            <a:lvl2pPr marL="342900" marR="0" indent="0" algn="l" defTabSz="342900" rtl="0" eaLnBrk="1" fontAlgn="auto" latinLnBrk="0" hangingPunct="1">
              <a:lnSpc>
                <a:spcPct val="100000"/>
              </a:lnSpc>
              <a:spcBef>
                <a:spcPct val="20000"/>
              </a:spcBef>
              <a:spcAft>
                <a:spcPts val="0"/>
              </a:spcAft>
              <a:buClr>
                <a:srgbClr val="B31126"/>
              </a:buClr>
              <a:buSzTx/>
              <a:buFont typeface="Wingdings" charset="2"/>
              <a:buNone/>
              <a:tabLst/>
              <a:defRPr sz="1800">
                <a:solidFill>
                  <a:srgbClr val="101B42"/>
                </a:solidFill>
              </a:defRPr>
            </a:lvl2pPr>
          </a:lstStyle>
          <a:p>
            <a:pPr lvl="0"/>
            <a:r>
              <a:rPr lang="en-US" dirty="0"/>
              <a:t>Dot points first level</a:t>
            </a:r>
          </a:p>
          <a:p>
            <a:pPr marL="557213" marR="0" lvl="1" indent="-214313" algn="l" defTabSz="342900" rtl="0" eaLnBrk="1" fontAlgn="auto" latinLnBrk="0" hangingPunct="1">
              <a:lnSpc>
                <a:spcPct val="100000"/>
              </a:lnSpc>
              <a:spcBef>
                <a:spcPct val="20000"/>
              </a:spcBef>
              <a:spcAft>
                <a:spcPts val="0"/>
              </a:spcAft>
              <a:buClrTx/>
              <a:buSzTx/>
              <a:buFont typeface="Arial"/>
              <a:buChar char="–"/>
              <a:tabLst/>
              <a:defRPr/>
            </a:pPr>
            <a:r>
              <a:rPr lang="en-US" dirty="0"/>
              <a:t>When there are dot points in the second level</a:t>
            </a:r>
          </a:p>
        </p:txBody>
      </p:sp>
      <p:sp>
        <p:nvSpPr>
          <p:cNvPr id="9" name="Slide Number Placeholder 7"/>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559C29A-DFBB-704E-A853-45C229AC0B4E}" type="slidenum">
              <a:rPr kumimoji="0" lang="en-US" sz="9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19039024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12405"/>
            <a:ext cx="5027837" cy="750048"/>
          </a:xfrm>
        </p:spPr>
        <p:txBody>
          <a:bodyPr>
            <a:normAutofit/>
          </a:bodyPr>
          <a:lstStyle>
            <a:lvl1pPr algn="l">
              <a:defRPr sz="2100">
                <a:solidFill>
                  <a:srgbClr val="B31126"/>
                </a:solidFill>
              </a:defRPr>
            </a:lvl1pPr>
          </a:lstStyle>
          <a:p>
            <a:r>
              <a:rPr lang="en-US" dirty="0"/>
              <a:t>Page Headline Goes Here</a:t>
            </a:r>
          </a:p>
        </p:txBody>
      </p:sp>
      <p:sp>
        <p:nvSpPr>
          <p:cNvPr id="3" name="Content Placeholder 2"/>
          <p:cNvSpPr>
            <a:spLocks noGrp="1"/>
          </p:cNvSpPr>
          <p:nvPr>
            <p:ph idx="1" hasCustomPrompt="1"/>
          </p:nvPr>
        </p:nvSpPr>
        <p:spPr>
          <a:xfrm>
            <a:off x="457201" y="1184227"/>
            <a:ext cx="4116261" cy="4941936"/>
          </a:xfrm>
        </p:spPr>
        <p:txBody>
          <a:bodyPr/>
          <a:lstStyle>
            <a:lvl1pPr>
              <a:buClr>
                <a:srgbClr val="B31126"/>
              </a:buClr>
              <a:defRPr/>
            </a:lvl1pPr>
            <a:lvl2pPr marL="342900" marR="0" indent="0" algn="l" defTabSz="342900" rtl="0" eaLnBrk="1" fontAlgn="auto" latinLnBrk="0" hangingPunct="1">
              <a:lnSpc>
                <a:spcPct val="100000"/>
              </a:lnSpc>
              <a:spcBef>
                <a:spcPct val="20000"/>
              </a:spcBef>
              <a:spcAft>
                <a:spcPts val="0"/>
              </a:spcAft>
              <a:buClr>
                <a:srgbClr val="B31126"/>
              </a:buClr>
              <a:buSzTx/>
              <a:buFont typeface="Wingdings" charset="2"/>
              <a:buNone/>
              <a:tabLst/>
              <a:defRPr sz="1800">
                <a:solidFill>
                  <a:srgbClr val="101B42"/>
                </a:solidFill>
              </a:defRPr>
            </a:lvl2pPr>
          </a:lstStyle>
          <a:p>
            <a:pPr lvl="0"/>
            <a:r>
              <a:rPr lang="en-US" dirty="0"/>
              <a:t>Dot points first level</a:t>
            </a:r>
          </a:p>
          <a:p>
            <a:pPr marL="557213" marR="0" lvl="1" indent="-214313" algn="l" defTabSz="342900" rtl="0" eaLnBrk="1" fontAlgn="auto" latinLnBrk="0" hangingPunct="1">
              <a:lnSpc>
                <a:spcPct val="100000"/>
              </a:lnSpc>
              <a:spcBef>
                <a:spcPct val="20000"/>
              </a:spcBef>
              <a:spcAft>
                <a:spcPts val="0"/>
              </a:spcAft>
              <a:buClrTx/>
              <a:buSzTx/>
              <a:buFont typeface="Arial"/>
              <a:buChar char="–"/>
              <a:tabLst/>
              <a:defRPr/>
            </a:pPr>
            <a:r>
              <a:rPr lang="en-US" dirty="0"/>
              <a:t>When there are dot points in the second level</a:t>
            </a:r>
          </a:p>
        </p:txBody>
      </p:sp>
      <p:sp>
        <p:nvSpPr>
          <p:cNvPr id="9" name="Slide Number Placeholder 7"/>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559C29A-DFBB-704E-A853-45C229AC0B4E}" type="slidenum">
              <a:rPr kumimoji="0" lang="en-US" sz="9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Content Placeholder 2"/>
          <p:cNvSpPr>
            <a:spLocks noGrp="1"/>
          </p:cNvSpPr>
          <p:nvPr>
            <p:ph idx="10" hasCustomPrompt="1"/>
          </p:nvPr>
        </p:nvSpPr>
        <p:spPr>
          <a:xfrm>
            <a:off x="4742386" y="1184227"/>
            <a:ext cx="4116261" cy="4941936"/>
          </a:xfrm>
        </p:spPr>
        <p:txBody>
          <a:bodyPr/>
          <a:lstStyle>
            <a:lvl1pPr>
              <a:buClr>
                <a:srgbClr val="B31126"/>
              </a:buClr>
              <a:defRPr/>
            </a:lvl1pPr>
            <a:lvl2pPr marL="342900" marR="0" indent="0" algn="l" defTabSz="342900" rtl="0" eaLnBrk="1" fontAlgn="auto" latinLnBrk="0" hangingPunct="1">
              <a:lnSpc>
                <a:spcPct val="100000"/>
              </a:lnSpc>
              <a:spcBef>
                <a:spcPct val="20000"/>
              </a:spcBef>
              <a:spcAft>
                <a:spcPts val="0"/>
              </a:spcAft>
              <a:buClr>
                <a:srgbClr val="B31126"/>
              </a:buClr>
              <a:buSzTx/>
              <a:buFont typeface="Wingdings" charset="2"/>
              <a:buNone/>
              <a:tabLst/>
              <a:defRPr sz="1800">
                <a:solidFill>
                  <a:srgbClr val="101B42"/>
                </a:solidFill>
              </a:defRPr>
            </a:lvl2pPr>
          </a:lstStyle>
          <a:p>
            <a:pPr lvl="0"/>
            <a:r>
              <a:rPr lang="en-US" dirty="0"/>
              <a:t>Dot points first level</a:t>
            </a:r>
          </a:p>
          <a:p>
            <a:pPr marL="557213" marR="0" lvl="1" indent="-214313" algn="l" defTabSz="342900" rtl="0" eaLnBrk="1" fontAlgn="auto" latinLnBrk="0" hangingPunct="1">
              <a:lnSpc>
                <a:spcPct val="100000"/>
              </a:lnSpc>
              <a:spcBef>
                <a:spcPct val="20000"/>
              </a:spcBef>
              <a:spcAft>
                <a:spcPts val="0"/>
              </a:spcAft>
              <a:buClrTx/>
              <a:buSzTx/>
              <a:buFont typeface="Arial"/>
              <a:buChar char="–"/>
              <a:tabLst/>
              <a:defRPr/>
            </a:pPr>
            <a:r>
              <a:rPr lang="en-US" dirty="0"/>
              <a:t>When there are dot points in the second level</a:t>
            </a:r>
          </a:p>
        </p:txBody>
      </p:sp>
    </p:spTree>
    <p:extLst>
      <p:ext uri="{BB962C8B-B14F-4D97-AF65-F5344CB8AC3E}">
        <p14:creationId xmlns:p14="http://schemas.microsoft.com/office/powerpoint/2010/main" val="116657928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395746"/>
            <a:ext cx="7772400" cy="995820"/>
          </a:xfrm>
        </p:spPr>
        <p:txBody>
          <a:bodyPr anchor="t">
            <a:normAutofit/>
          </a:bodyPr>
          <a:lstStyle>
            <a:lvl1pPr algn="ctr">
              <a:defRPr sz="2250" b="1" cap="none" baseline="0">
                <a:solidFill>
                  <a:srgbClr val="B31126"/>
                </a:solidFill>
              </a:defRPr>
            </a:lvl1pPr>
          </a:lstStyle>
          <a:p>
            <a:r>
              <a:rPr lang="en-US" dirty="0"/>
              <a:t>Section Title</a:t>
            </a:r>
          </a:p>
        </p:txBody>
      </p:sp>
      <p:sp>
        <p:nvSpPr>
          <p:cNvPr id="8" name="Slide Number Placeholder 7"/>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559C29A-DFBB-704E-A853-45C229AC0B4E}" type="slidenum">
              <a:rPr kumimoji="0" lang="en-US" sz="9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Text Placeholder 3"/>
          <p:cNvSpPr>
            <a:spLocks noGrp="1"/>
          </p:cNvSpPr>
          <p:nvPr>
            <p:ph type="body" sz="quarter" idx="10" hasCustomPrompt="1"/>
          </p:nvPr>
        </p:nvSpPr>
        <p:spPr>
          <a:xfrm>
            <a:off x="722313" y="3544890"/>
            <a:ext cx="7772400" cy="1114425"/>
          </a:xfrm>
        </p:spPr>
        <p:txBody>
          <a:bodyPr/>
          <a:lstStyle>
            <a:lvl1pPr marL="0" indent="0" algn="ctr">
              <a:buFontTx/>
              <a:buNone/>
              <a:defRPr sz="2400"/>
            </a:lvl1pPr>
          </a:lstStyle>
          <a:p>
            <a:r>
              <a:rPr lang="en-US" sz="1800" b="0" dirty="0">
                <a:solidFill>
                  <a:srgbClr val="101B42"/>
                </a:solidFill>
              </a:rPr>
              <a:t>Subhead if Necessary Goes </a:t>
            </a:r>
            <a:r>
              <a:rPr lang="en-US" sz="1800" b="0" dirty="0" err="1">
                <a:solidFill>
                  <a:srgbClr val="101B42"/>
                </a:solidFill>
              </a:rPr>
              <a:t>Here.</a:t>
            </a:r>
            <a:endParaRPr lang="en-US" sz="1800" b="0" dirty="0">
              <a:solidFill>
                <a:srgbClr val="101B42"/>
              </a:solidFill>
            </a:endParaRPr>
          </a:p>
        </p:txBody>
      </p:sp>
    </p:spTree>
    <p:extLst>
      <p:ext uri="{BB962C8B-B14F-4D97-AF65-F5344CB8AC3E}">
        <p14:creationId xmlns:p14="http://schemas.microsoft.com/office/powerpoint/2010/main" val="414868448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75213" y="274639"/>
            <a:ext cx="8311588" cy="750048"/>
          </a:xfrm>
        </p:spPr>
        <p:txBody>
          <a:bodyPr>
            <a:normAutofit/>
          </a:bodyPr>
          <a:lstStyle>
            <a:lvl1pPr algn="l">
              <a:defRPr sz="2100">
                <a:solidFill>
                  <a:srgbClr val="B31126"/>
                </a:solidFill>
              </a:defRPr>
            </a:lvl1pPr>
          </a:lstStyle>
          <a:p>
            <a:r>
              <a:rPr lang="en-US" dirty="0"/>
              <a:t>Page Headline Goes Here</a:t>
            </a:r>
          </a:p>
        </p:txBody>
      </p:sp>
      <p:sp>
        <p:nvSpPr>
          <p:cNvPr id="6" name="Title 1"/>
          <p:cNvSpPr txBox="1">
            <a:spLocks/>
          </p:cNvSpPr>
          <p:nvPr userDrawn="1"/>
        </p:nvSpPr>
        <p:spPr>
          <a:xfrm>
            <a:off x="375213" y="1169009"/>
            <a:ext cx="8311588" cy="4762625"/>
          </a:xfrm>
          <a:prstGeom prst="rect">
            <a:avLst/>
          </a:prstGeom>
        </p:spPr>
        <p:txBody>
          <a:bodyPr vert="horz" lIns="68580" tIns="34290" rIns="68580" bIns="34290" rtlCol="0" anchor="t">
            <a:normAutofit/>
          </a:bodyPr>
          <a:lstStyle>
            <a:lvl1pPr algn="ctr" defTabSz="457200" rtl="0" eaLnBrk="1" latinLnBrk="0" hangingPunct="1">
              <a:spcBef>
                <a:spcPct val="0"/>
              </a:spcBef>
              <a:buNone/>
              <a:defRPr sz="3000" b="1" kern="1200" cap="none" baseline="0">
                <a:solidFill>
                  <a:srgbClr val="101B42"/>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101B42"/>
              </a:solidFill>
              <a:effectLst/>
              <a:uLnTx/>
              <a:uFillTx/>
              <a:latin typeface="Arial"/>
              <a:ea typeface="+mj-ea"/>
              <a:cs typeface="+mj-cs"/>
            </a:endParaRPr>
          </a:p>
        </p:txBody>
      </p:sp>
      <p:sp>
        <p:nvSpPr>
          <p:cNvPr id="7" name="Slide Number Placeholder 7"/>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559C29A-DFBB-704E-A853-45C229AC0B4E}" type="slidenum">
              <a:rPr kumimoji="0" lang="en-US" sz="9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ext Placeholder 2"/>
          <p:cNvSpPr>
            <a:spLocks noGrp="1"/>
          </p:cNvSpPr>
          <p:nvPr>
            <p:ph type="body" sz="quarter" idx="10"/>
          </p:nvPr>
        </p:nvSpPr>
        <p:spPr>
          <a:xfrm>
            <a:off x="374651" y="1168400"/>
            <a:ext cx="8413750" cy="4667250"/>
          </a:xfrm>
        </p:spPr>
        <p:txBody>
          <a:bodyPr/>
          <a:lstStyle>
            <a:lvl1pPr>
              <a:defRPr>
                <a:solidFill>
                  <a:srgbClr val="101B42"/>
                </a:solidFill>
              </a:defRPr>
            </a:lvl1pPr>
            <a:lvl2pPr>
              <a:defRPr>
                <a:solidFill>
                  <a:srgbClr val="101B42"/>
                </a:solidFill>
              </a:defRPr>
            </a:lvl2pPr>
            <a:lvl3pPr>
              <a:defRPr>
                <a:solidFill>
                  <a:srgbClr val="101B42"/>
                </a:solidFill>
              </a:defRPr>
            </a:lvl3pPr>
            <a:lvl4pPr>
              <a:defRPr>
                <a:solidFill>
                  <a:srgbClr val="101B42"/>
                </a:solidFill>
              </a:defRPr>
            </a:lvl4pPr>
            <a:lvl5pPr>
              <a:defRPr>
                <a:solidFill>
                  <a:srgbClr val="101B4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0815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007CE4-44CD-514E-AB06-3E1C57ADD73C}" type="datetimeFigureOut">
              <a:rPr lang="en-US" smtClean="0">
                <a:solidFill>
                  <a:prstClr val="black">
                    <a:tint val="75000"/>
                  </a:prstClr>
                </a:solidFill>
              </a:rPr>
              <a:pPr/>
              <a:t>1/8/2021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8501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007CE4-44CD-514E-AB06-3E1C57ADD73C}" type="datetimeFigureOut">
              <a:rPr lang="en-US" smtClean="0">
                <a:solidFill>
                  <a:prstClr val="black">
                    <a:tint val="75000"/>
                  </a:prstClr>
                </a:solidFill>
              </a:rPr>
              <a:pPr/>
              <a:t>1/8/2021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9224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007CE4-44CD-514E-AB06-3E1C57ADD73C}" type="datetimeFigureOut">
              <a:rPr lang="en-US" smtClean="0">
                <a:solidFill>
                  <a:prstClr val="black">
                    <a:tint val="75000"/>
                  </a:prstClr>
                </a:solidFill>
              </a:rPr>
              <a:pPr/>
              <a:t>1/8/2021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066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007CE4-44CD-514E-AB06-3E1C57ADD73C}" type="datetimeFigureOut">
              <a:rPr lang="en-US" smtClean="0">
                <a:solidFill>
                  <a:prstClr val="black">
                    <a:tint val="75000"/>
                  </a:prstClr>
                </a:solidFill>
              </a:rPr>
              <a:pPr/>
              <a:t>1/8/2021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7566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2891724" y="1328353"/>
            <a:ext cx="5764856" cy="1470025"/>
          </a:xfrm>
          <a:prstGeom prst="rect">
            <a:avLst/>
          </a:prstGeom>
        </p:spPr>
        <p:txBody>
          <a:bodyPr/>
          <a:lstStyle/>
          <a:p>
            <a:pPr algn="l"/>
            <a:endParaRPr lang="en-US" b="1" dirty="0">
              <a:solidFill>
                <a:srgbClr val="FFFFFF"/>
              </a:solidFill>
            </a:endParaRPr>
          </a:p>
        </p:txBody>
      </p:sp>
      <p:sp>
        <p:nvSpPr>
          <p:cNvPr id="8" name="Subtitle 2"/>
          <p:cNvSpPr>
            <a:spLocks noGrp="1"/>
          </p:cNvSpPr>
          <p:nvPr>
            <p:ph type="subTitle" idx="1"/>
          </p:nvPr>
        </p:nvSpPr>
        <p:spPr>
          <a:xfrm>
            <a:off x="2891724" y="2976618"/>
            <a:ext cx="5764856" cy="900067"/>
          </a:xfrm>
          <a:prstGeom prst="rect">
            <a:avLst/>
          </a:prstGeom>
        </p:spPr>
        <p:txBody>
          <a:bodyPr>
            <a:normAutofit lnSpcReduction="10000"/>
          </a:bodyPr>
          <a:lstStyle/>
          <a:p>
            <a:pPr algn="l">
              <a:lnSpc>
                <a:spcPct val="80000"/>
              </a:lnSpc>
            </a:pPr>
            <a:endParaRPr lang="en-US" dirty="0">
              <a:solidFill>
                <a:schemeClr val="bg1"/>
              </a:solidFill>
            </a:endParaRPr>
          </a:p>
        </p:txBody>
      </p:sp>
      <p:sp>
        <p:nvSpPr>
          <p:cNvPr id="9" name="Slide Number Placeholder 3"/>
          <p:cNvSpPr>
            <a:spLocks noGrp="1"/>
          </p:cNvSpPr>
          <p:nvPr>
            <p:ph type="sldNum" sz="quarter" idx="12"/>
          </p:nvPr>
        </p:nvSpPr>
        <p:spPr>
          <a:xfrm>
            <a:off x="6553200" y="6356350"/>
            <a:ext cx="2133600" cy="365125"/>
          </a:xfrm>
          <a:prstGeom prst="rect">
            <a:avLst/>
          </a:prstGeom>
        </p:spPr>
        <p:txBody>
          <a:bodyPr/>
          <a:lstStyle>
            <a:lvl1pPr algn="r">
              <a:defRPr sz="1200"/>
            </a:lvl1pPr>
          </a:lstStyle>
          <a:p>
            <a:fld id="{BAEBC26A-7C5D-1340-BDF4-4A764173B52F}" type="slidenum">
              <a:rPr lang="en-US" smtClean="0"/>
              <a:pPr/>
              <a:t>‹#›</a:t>
            </a:fld>
            <a:endParaRPr lang="en-US" dirty="0"/>
          </a:p>
        </p:txBody>
      </p:sp>
    </p:spTree>
    <p:extLst>
      <p:ext uri="{BB962C8B-B14F-4D97-AF65-F5344CB8AC3E}">
        <p14:creationId xmlns:p14="http://schemas.microsoft.com/office/powerpoint/2010/main" val="3875095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txBox="1">
            <a:spLocks/>
          </p:cNvSpPr>
          <p:nvPr userDrawn="1"/>
        </p:nvSpPr>
        <p:spPr>
          <a:xfrm>
            <a:off x="457200" y="274637"/>
            <a:ext cx="8229600" cy="71681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rgbClr val="417C27"/>
              </a:solidFill>
            </a:endParaRPr>
          </a:p>
        </p:txBody>
      </p:sp>
      <p:sp>
        <p:nvSpPr>
          <p:cNvPr id="9" name="Slide Number Placeholder 3"/>
          <p:cNvSpPr>
            <a:spLocks noGrp="1"/>
          </p:cNvSpPr>
          <p:nvPr>
            <p:ph type="sldNum" sz="quarter" idx="12"/>
          </p:nvPr>
        </p:nvSpPr>
        <p:spPr>
          <a:xfrm>
            <a:off x="6553200" y="6356350"/>
            <a:ext cx="2133600" cy="365125"/>
          </a:xfrm>
          <a:prstGeom prst="rect">
            <a:avLst/>
          </a:prstGeom>
        </p:spPr>
        <p:txBody>
          <a:bodyPr/>
          <a:lstStyle>
            <a:lvl1pPr algn="r">
              <a:defRPr sz="1200"/>
            </a:lvl1pPr>
          </a:lstStyle>
          <a:p>
            <a:fld id="{BAEBC26A-7C5D-1340-BDF4-4A764173B52F}" type="slidenum">
              <a:rPr lang="en-US" smtClean="0"/>
              <a:pPr/>
              <a:t>‹#›</a:t>
            </a:fld>
            <a:endParaRPr lang="en-US" dirty="0"/>
          </a:p>
        </p:txBody>
      </p:sp>
    </p:spTree>
    <p:extLst>
      <p:ext uri="{BB962C8B-B14F-4D97-AF65-F5344CB8AC3E}">
        <p14:creationId xmlns:p14="http://schemas.microsoft.com/office/powerpoint/2010/main" val="3731347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431"/>
            <a:ext cx="9144000" cy="6864095"/>
          </a:xfrm>
          <a:prstGeom prst="rect">
            <a:avLst/>
          </a:prstGeom>
        </p:spPr>
      </p:pic>
      <p:sp>
        <p:nvSpPr>
          <p:cNvPr id="12" name="TextBox 11"/>
          <p:cNvSpPr txBox="1"/>
          <p:nvPr userDrawn="1"/>
        </p:nvSpPr>
        <p:spPr>
          <a:xfrm>
            <a:off x="9469755" y="2880361"/>
            <a:ext cx="377026" cy="369332"/>
          </a:xfrm>
          <a:prstGeom prst="rect">
            <a:avLst/>
          </a:prstGeom>
          <a:noFill/>
        </p:spPr>
        <p:txBody>
          <a:bodyPr wrap="none" rtlCol="0">
            <a:spAutoFit/>
          </a:bodyPr>
          <a:lstStyle/>
          <a:p>
            <a:r>
              <a:rPr lang="en-US" sz="1800" dirty="0"/>
              <a:t>   </a:t>
            </a:r>
          </a:p>
        </p:txBody>
      </p:sp>
      <p:sp>
        <p:nvSpPr>
          <p:cNvPr id="7" name="Title 1">
            <a:extLst>
              <a:ext uri="{FF2B5EF4-FFF2-40B4-BE49-F238E27FC236}">
                <a16:creationId xmlns:a16="http://schemas.microsoft.com/office/drawing/2014/main" id="{C6473781-ACAD-C34D-8BB7-628294A1A831}"/>
              </a:ext>
            </a:extLst>
          </p:cNvPr>
          <p:cNvSpPr>
            <a:spLocks noGrp="1"/>
          </p:cNvSpPr>
          <p:nvPr>
            <p:ph type="ctrTitle"/>
          </p:nvPr>
        </p:nvSpPr>
        <p:spPr>
          <a:xfrm>
            <a:off x="2663896" y="1474384"/>
            <a:ext cx="6480105" cy="2323003"/>
          </a:xfrm>
          <a:prstGeom prst="rect">
            <a:avLst/>
          </a:prstGeom>
        </p:spPr>
        <p:txBody>
          <a:bodyPr/>
          <a:lstStyle>
            <a:lvl1pPr algn="l">
              <a:defRPr>
                <a:solidFill>
                  <a:schemeClr val="tx1">
                    <a:lumMod val="65000"/>
                    <a:lumOff val="35000"/>
                  </a:schemeClr>
                </a:solidFill>
                <a:latin typeface="+mn-lt"/>
              </a:defRPr>
            </a:lvl1pPr>
          </a:lstStyle>
          <a:p>
            <a:r>
              <a:rPr lang="en-US" sz="5400" dirty="0">
                <a:solidFill>
                  <a:schemeClr val="tx1">
                    <a:lumMod val="65000"/>
                    <a:lumOff val="35000"/>
                  </a:schemeClr>
                </a:solidFill>
              </a:rPr>
              <a:t>Topic of Presentation</a:t>
            </a:r>
            <a:br>
              <a:rPr lang="en-US" sz="5400" dirty="0">
                <a:solidFill>
                  <a:schemeClr val="tx1">
                    <a:lumMod val="65000"/>
                    <a:lumOff val="35000"/>
                  </a:schemeClr>
                </a:solidFill>
              </a:rPr>
            </a:br>
            <a:r>
              <a:rPr lang="en-US" sz="5400" dirty="0">
                <a:solidFill>
                  <a:schemeClr val="tx1">
                    <a:lumMod val="65000"/>
                    <a:lumOff val="35000"/>
                  </a:schemeClr>
                </a:solidFill>
              </a:rPr>
              <a:t>(54 </a:t>
            </a:r>
            <a:r>
              <a:rPr lang="en-US" sz="5400" dirty="0" err="1">
                <a:solidFill>
                  <a:schemeClr val="tx1">
                    <a:lumMod val="65000"/>
                    <a:lumOff val="35000"/>
                  </a:schemeClr>
                </a:solidFill>
              </a:rPr>
              <a:t>pt</a:t>
            </a:r>
            <a:r>
              <a:rPr lang="en-US" sz="5400" dirty="0">
                <a:solidFill>
                  <a:schemeClr val="tx1">
                    <a:lumMod val="65000"/>
                    <a:lumOff val="35000"/>
                  </a:schemeClr>
                </a:solidFill>
              </a:rPr>
              <a:t>)</a:t>
            </a:r>
          </a:p>
        </p:txBody>
      </p:sp>
      <p:sp>
        <p:nvSpPr>
          <p:cNvPr id="8" name="Subtitle 2">
            <a:extLst>
              <a:ext uri="{FF2B5EF4-FFF2-40B4-BE49-F238E27FC236}">
                <a16:creationId xmlns:a16="http://schemas.microsoft.com/office/drawing/2014/main" id="{EC297CBC-A6F5-D848-8FCF-A5A9138984E0}"/>
              </a:ext>
            </a:extLst>
          </p:cNvPr>
          <p:cNvSpPr>
            <a:spLocks noGrp="1"/>
          </p:cNvSpPr>
          <p:nvPr>
            <p:ph type="subTitle" idx="1"/>
          </p:nvPr>
        </p:nvSpPr>
        <p:spPr>
          <a:xfrm>
            <a:off x="2674528" y="3971364"/>
            <a:ext cx="6099105" cy="382907"/>
          </a:xfrm>
          <a:prstGeom prst="rect">
            <a:avLst/>
          </a:prstGeom>
        </p:spPr>
        <p:txBody>
          <a:bodyPr>
            <a:noAutofit/>
          </a:bodyPr>
          <a:lstStyle>
            <a:lvl1pPr marL="0" indent="0" algn="l">
              <a:buNone/>
              <a:defRPr>
                <a:solidFill>
                  <a:schemeClr val="tx1">
                    <a:lumMod val="65000"/>
                    <a:lumOff val="35000"/>
                  </a:schemeClr>
                </a:solidFill>
                <a:latin typeface="+mn-lt"/>
              </a:defRPr>
            </a:lvl1pPr>
          </a:lstStyle>
          <a:p>
            <a:r>
              <a:rPr lang="en-US" sz="2400" dirty="0">
                <a:solidFill>
                  <a:schemeClr val="tx1">
                    <a:lumMod val="65000"/>
                    <a:lumOff val="35000"/>
                  </a:schemeClr>
                </a:solidFill>
              </a:rPr>
              <a:t>Presentation Subhead (24 </a:t>
            </a:r>
            <a:r>
              <a:rPr lang="en-US" sz="2400" dirty="0" err="1">
                <a:solidFill>
                  <a:schemeClr val="tx1">
                    <a:lumMod val="65000"/>
                    <a:lumOff val="35000"/>
                  </a:schemeClr>
                </a:solidFill>
              </a:rPr>
              <a:t>pt</a:t>
            </a:r>
            <a:r>
              <a:rPr lang="en-US" sz="2400" dirty="0">
                <a:solidFill>
                  <a:schemeClr val="tx1">
                    <a:lumMod val="65000"/>
                    <a:lumOff val="35000"/>
                  </a:schemeClr>
                </a:solidFill>
              </a:rPr>
              <a:t>)</a:t>
            </a:r>
          </a:p>
        </p:txBody>
      </p:sp>
      <p:sp>
        <p:nvSpPr>
          <p:cNvPr id="9" name="Text Placeholder 3">
            <a:extLst>
              <a:ext uri="{FF2B5EF4-FFF2-40B4-BE49-F238E27FC236}">
                <a16:creationId xmlns:a16="http://schemas.microsoft.com/office/drawing/2014/main" id="{BDC77142-B9FB-8147-87AA-DD67BC6EB141}"/>
              </a:ext>
            </a:extLst>
          </p:cNvPr>
          <p:cNvSpPr>
            <a:spLocks noGrp="1"/>
          </p:cNvSpPr>
          <p:nvPr>
            <p:ph type="body" sz="quarter" idx="10"/>
          </p:nvPr>
        </p:nvSpPr>
        <p:spPr>
          <a:xfrm>
            <a:off x="2677499" y="4528248"/>
            <a:ext cx="6106767" cy="311663"/>
          </a:xfrm>
          <a:prstGeom prst="rect">
            <a:avLst/>
          </a:prstGeom>
        </p:spPr>
        <p:txBody>
          <a:bodyPr>
            <a:noAutofit/>
          </a:bodyPr>
          <a:lstStyle>
            <a:lvl1pPr marL="0" indent="0" algn="l">
              <a:buNone/>
              <a:defRPr>
                <a:solidFill>
                  <a:schemeClr val="tx1">
                    <a:lumMod val="65000"/>
                    <a:lumOff val="35000"/>
                  </a:schemeClr>
                </a:solidFill>
                <a:latin typeface="+mn-lt"/>
              </a:defRPr>
            </a:lvl1pPr>
          </a:lstStyle>
          <a:p>
            <a:r>
              <a:rPr lang="en-US" sz="1600" dirty="0">
                <a:solidFill>
                  <a:schemeClr val="tx1">
                    <a:lumMod val="65000"/>
                    <a:lumOff val="35000"/>
                  </a:schemeClr>
                </a:solidFill>
              </a:rPr>
              <a:t>Date | Presenter Information (16 </a:t>
            </a:r>
            <a:r>
              <a:rPr lang="en-US" sz="1600" dirty="0" err="1">
                <a:solidFill>
                  <a:schemeClr val="tx1">
                    <a:lumMod val="65000"/>
                    <a:lumOff val="35000"/>
                  </a:schemeClr>
                </a:solidFill>
              </a:rPr>
              <a:t>pt</a:t>
            </a:r>
            <a:r>
              <a:rPr lang="en-US" sz="1600" dirty="0">
                <a:solidFill>
                  <a:schemeClr val="tx1">
                    <a:lumMod val="65000"/>
                    <a:lumOff val="35000"/>
                  </a:schemeClr>
                </a:solidFill>
              </a:rPr>
              <a:t>)</a:t>
            </a:r>
          </a:p>
        </p:txBody>
      </p:sp>
    </p:spTree>
    <p:extLst>
      <p:ext uri="{BB962C8B-B14F-4D97-AF65-F5344CB8AC3E}">
        <p14:creationId xmlns:p14="http://schemas.microsoft.com/office/powerpoint/2010/main" val="239875799"/>
      </p:ext>
    </p:extLst>
  </p:cSld>
  <p:clrMapOvr>
    <a:masterClrMapping/>
  </p:clrMapOvr>
  <p:extLst>
    <p:ext uri="{DCECCB84-F9BA-43D5-87BE-67443E8EF086}">
      <p15:sldGuideLst xmlns:p15="http://schemas.microsoft.com/office/powerpoint/2012/main">
        <p15:guide id="1" orient="horz" pos="2160">
          <p15:clr>
            <a:srgbClr val="FBAE40"/>
          </p15:clr>
        </p15:guide>
        <p15:guide id="2" pos="5520">
          <p15:clr>
            <a:srgbClr val="FBAE40"/>
          </p15:clr>
        </p15:guide>
        <p15:guide id="3" orient="horz" pos="3006">
          <p15:clr>
            <a:srgbClr val="FBAE40"/>
          </p15:clr>
        </p15:guide>
        <p15:guide id="4" pos="288">
          <p15:clr>
            <a:srgbClr val="FBAE40"/>
          </p15:clr>
        </p15:guide>
        <p15:guide id="5" orient="horz" pos="1944">
          <p15:clr>
            <a:srgbClr val="FBAE40"/>
          </p15:clr>
        </p15:guide>
        <p15:guide id="6" orient="horz" pos="235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457200" y="409878"/>
            <a:ext cx="8229600" cy="867427"/>
          </a:xfrm>
          <a:prstGeom prst="rect">
            <a:avLst/>
          </a:prstGeom>
        </p:spPr>
        <p:txBody>
          <a:bodyPr anchor="b">
            <a:noAutofit/>
          </a:bodyPr>
          <a:lstStyle>
            <a:lvl1pPr algn="l">
              <a:lnSpc>
                <a:spcPct val="70000"/>
              </a:lnSpc>
              <a:defRPr sz="4800" b="0" i="0">
                <a:solidFill>
                  <a:schemeClr val="tx1">
                    <a:lumMod val="65000"/>
                    <a:lumOff val="35000"/>
                  </a:schemeClr>
                </a:solidFill>
                <a:latin typeface="+mn-lt"/>
                <a:ea typeface="PT Sans" charset="-52"/>
                <a:cs typeface="PT Sans" charset="-52"/>
              </a:defRPr>
            </a:lvl1pPr>
          </a:lstStyle>
          <a:p>
            <a:r>
              <a:rPr lang="en-US" dirty="0"/>
              <a:t>Click to edit Master title style</a:t>
            </a:r>
          </a:p>
        </p:txBody>
      </p:sp>
      <p:sp>
        <p:nvSpPr>
          <p:cNvPr id="6" name="Content Placeholder 2"/>
          <p:cNvSpPr>
            <a:spLocks noGrp="1"/>
          </p:cNvSpPr>
          <p:nvPr>
            <p:ph idx="1"/>
          </p:nvPr>
        </p:nvSpPr>
        <p:spPr>
          <a:xfrm>
            <a:off x="457200" y="1391883"/>
            <a:ext cx="8229600" cy="4478116"/>
          </a:xfrm>
          <a:prstGeom prst="rect">
            <a:avLst/>
          </a:prstGeom>
        </p:spPr>
        <p:txBody>
          <a:bodyPr/>
          <a:lstStyle>
            <a:lvl1pPr>
              <a:defRPr sz="2800" b="0" i="0">
                <a:solidFill>
                  <a:schemeClr val="tx1"/>
                </a:solidFill>
                <a:latin typeface="+mn-lt"/>
                <a:ea typeface="PT Sans" charset="-52"/>
                <a:cs typeface="PT Sans" charset="-52"/>
              </a:defRPr>
            </a:lvl1pPr>
            <a:lvl2pPr>
              <a:defRPr sz="2400" b="0" i="0">
                <a:solidFill>
                  <a:schemeClr val="tx1"/>
                </a:solidFill>
                <a:latin typeface="+mn-lt"/>
                <a:ea typeface="PT Sans" charset="-52"/>
                <a:cs typeface="PT Sans" charset="-52"/>
              </a:defRPr>
            </a:lvl2pPr>
            <a:lvl3pPr>
              <a:defRPr sz="2000" b="0" i="0">
                <a:solidFill>
                  <a:schemeClr val="tx1"/>
                </a:solidFill>
                <a:latin typeface="+mn-lt"/>
                <a:ea typeface="PT Sans" charset="-52"/>
                <a:cs typeface="PT Sans" charset="-52"/>
              </a:defRPr>
            </a:lvl3pPr>
            <a:lvl4pPr>
              <a:defRPr sz="1600" b="0" i="0">
                <a:solidFill>
                  <a:schemeClr val="tx1"/>
                </a:solidFill>
                <a:latin typeface="+mn-lt"/>
                <a:ea typeface="PT Sans" charset="-52"/>
                <a:cs typeface="PT Sans" charset="-52"/>
              </a:defRPr>
            </a:lvl4pPr>
            <a:lvl5pPr>
              <a:defRPr sz="1200" b="0" i="0">
                <a:solidFill>
                  <a:schemeClr val="tx1"/>
                </a:solidFill>
                <a:latin typeface="+mn-lt"/>
                <a:ea typeface="PT Sans" charset="-52"/>
                <a:cs typeface="PT Sans" charset="-5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0352136"/>
      </p:ext>
    </p:extLst>
  </p:cSld>
  <p:clrMapOvr>
    <a:masterClrMapping/>
  </p:clrMapOvr>
  <p:extLst>
    <p:ext uri="{DCECCB84-F9BA-43D5-87BE-67443E8EF086}">
      <p15:sldGuideLst xmlns:p15="http://schemas.microsoft.com/office/powerpoint/2012/main">
        <p15:guide id="1" orient="horz" pos="324">
          <p15:clr>
            <a:srgbClr val="FBAE40"/>
          </p15:clr>
        </p15:guide>
        <p15:guide id="2" pos="2880">
          <p15:clr>
            <a:srgbClr val="FBAE40"/>
          </p15:clr>
        </p15:guide>
        <p15:guide id="3" pos="288">
          <p15:clr>
            <a:srgbClr val="FBAE40"/>
          </p15:clr>
        </p15:guide>
        <p15:guide id="4" orient="horz" pos="504">
          <p15:clr>
            <a:srgbClr val="FBAE40"/>
          </p15:clr>
        </p15:guide>
        <p15:guide id="5" orient="horz" pos="81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34728" y="1452039"/>
            <a:ext cx="2652072" cy="1786463"/>
          </a:xfrm>
          <a:prstGeom prst="rect">
            <a:avLst/>
          </a:prstGeom>
        </p:spPr>
        <p:txBody>
          <a:bodyPr rtlCol="0" anchor="ctr">
            <a:normAutofit/>
          </a:bodyPr>
          <a:lstStyle>
            <a:lvl1pPr marL="0" indent="0" algn="ctr">
              <a:buNone/>
              <a:defRPr sz="900" b="0" i="0">
                <a:latin typeface="Arial"/>
                <a:cs typeface="Arial"/>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dirty="0"/>
              <a:t>Drag picture to placeholder or click icon to add</a:t>
            </a:r>
          </a:p>
        </p:txBody>
      </p:sp>
      <p:sp>
        <p:nvSpPr>
          <p:cNvPr id="6" name="Title 1"/>
          <p:cNvSpPr>
            <a:spLocks noGrp="1"/>
          </p:cNvSpPr>
          <p:nvPr>
            <p:ph type="title"/>
          </p:nvPr>
        </p:nvSpPr>
        <p:spPr>
          <a:xfrm>
            <a:off x="457200" y="409878"/>
            <a:ext cx="8229600" cy="867427"/>
          </a:xfrm>
          <a:prstGeom prst="rect">
            <a:avLst/>
          </a:prstGeom>
        </p:spPr>
        <p:txBody>
          <a:bodyPr anchor="b">
            <a:noAutofit/>
          </a:bodyPr>
          <a:lstStyle>
            <a:lvl1pPr algn="l">
              <a:lnSpc>
                <a:spcPct val="70000"/>
              </a:lnSpc>
              <a:defRPr sz="4800" b="0" i="0">
                <a:solidFill>
                  <a:schemeClr val="tx1">
                    <a:lumMod val="65000"/>
                    <a:lumOff val="35000"/>
                  </a:schemeClr>
                </a:solidFill>
                <a:latin typeface="+mn-lt"/>
                <a:ea typeface="PT Sans" charset="-52"/>
                <a:cs typeface="PT Sans" charset="-52"/>
              </a:defRPr>
            </a:lvl1pPr>
          </a:lstStyle>
          <a:p>
            <a:r>
              <a:rPr lang="en-US" dirty="0"/>
              <a:t>Click to edit Master title style</a:t>
            </a:r>
          </a:p>
        </p:txBody>
      </p:sp>
      <p:sp>
        <p:nvSpPr>
          <p:cNvPr id="7" name="Content Placeholder 2"/>
          <p:cNvSpPr>
            <a:spLocks noGrp="1"/>
          </p:cNvSpPr>
          <p:nvPr>
            <p:ph idx="10"/>
          </p:nvPr>
        </p:nvSpPr>
        <p:spPr>
          <a:xfrm>
            <a:off x="457200" y="1391883"/>
            <a:ext cx="8229600" cy="4478116"/>
          </a:xfrm>
          <a:prstGeom prst="rect">
            <a:avLst/>
          </a:prstGeom>
        </p:spPr>
        <p:txBody>
          <a:bodyPr/>
          <a:lstStyle>
            <a:lvl1pPr>
              <a:defRPr sz="2800" b="0" i="0">
                <a:solidFill>
                  <a:schemeClr val="tx1"/>
                </a:solidFill>
                <a:latin typeface="+mn-lt"/>
                <a:ea typeface="PT Sans" charset="-52"/>
                <a:cs typeface="PT Sans" charset="-52"/>
              </a:defRPr>
            </a:lvl1pPr>
            <a:lvl2pPr>
              <a:defRPr sz="2400" b="0" i="0">
                <a:solidFill>
                  <a:schemeClr val="tx1"/>
                </a:solidFill>
                <a:latin typeface="+mn-lt"/>
                <a:ea typeface="PT Sans" charset="-52"/>
                <a:cs typeface="PT Sans" charset="-52"/>
              </a:defRPr>
            </a:lvl2pPr>
            <a:lvl3pPr>
              <a:defRPr sz="2000" b="0" i="0">
                <a:solidFill>
                  <a:schemeClr val="tx1"/>
                </a:solidFill>
                <a:latin typeface="+mn-lt"/>
                <a:ea typeface="PT Sans" charset="-52"/>
                <a:cs typeface="PT Sans" charset="-52"/>
              </a:defRPr>
            </a:lvl3pPr>
            <a:lvl4pPr>
              <a:defRPr sz="1600" b="0" i="0">
                <a:solidFill>
                  <a:schemeClr val="tx1"/>
                </a:solidFill>
                <a:latin typeface="+mn-lt"/>
                <a:ea typeface="PT Sans" charset="-52"/>
                <a:cs typeface="PT Sans" charset="-52"/>
              </a:defRPr>
            </a:lvl4pPr>
            <a:lvl5pPr>
              <a:defRPr sz="1200" b="0" i="0">
                <a:solidFill>
                  <a:schemeClr val="tx1"/>
                </a:solidFill>
                <a:latin typeface="+mn-lt"/>
                <a:ea typeface="PT Sans" charset="-52"/>
                <a:cs typeface="PT Sans" charset="-5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6888939"/>
      </p:ext>
    </p:extLst>
  </p:cSld>
  <p:clrMapOvr>
    <a:masterClrMapping/>
  </p:clrMapOvr>
  <p:extLst>
    <p:ext uri="{DCECCB84-F9BA-43D5-87BE-67443E8EF086}">
      <p15:sldGuideLst xmlns:p15="http://schemas.microsoft.com/office/powerpoint/2012/main">
        <p15:guide id="1" orient="horz" pos="1530">
          <p15:clr>
            <a:srgbClr val="FBAE40"/>
          </p15:clr>
        </p15:guide>
        <p15:guide id="2" pos="3792">
          <p15:clr>
            <a:srgbClr val="FBAE40"/>
          </p15:clr>
        </p15:guide>
        <p15:guide id="3" pos="288">
          <p15:clr>
            <a:srgbClr val="FBAE40"/>
          </p15:clr>
        </p15:guide>
        <p15:guide id="4" orient="horz" pos="324">
          <p15:clr>
            <a:srgbClr val="FBAE40"/>
          </p15:clr>
        </p15:guide>
        <p15:guide id="5" orient="horz" pos="684">
          <p15:clr>
            <a:srgbClr val="FBAE40"/>
          </p15:clr>
        </p15:guide>
        <p15:guide id="6" orient="horz" pos="504">
          <p15:clr>
            <a:srgbClr val="FBAE40"/>
          </p15:clr>
        </p15:guide>
        <p15:guide id="7" pos="547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8A51ED6-1809-467D-BA74-8EA1DF4B6FEF}" type="datetime1">
              <a:rPr lang="en-US" altLang="ja-JP"/>
              <a:pPr>
                <a:defRPr/>
              </a:pPr>
              <a:t>1/8/2021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AF8077-2CE4-4A8C-806A-F9B27078C005}" type="slidenum">
              <a:rPr lang="en-US" altLang="en-US"/>
              <a:pPr>
                <a:defRPr/>
              </a:pPr>
              <a:t>‹#›</a:t>
            </a:fld>
            <a:endParaRPr lang="en-US" altLang="en-US"/>
          </a:p>
        </p:txBody>
      </p:sp>
    </p:spTree>
    <p:extLst>
      <p:ext uri="{BB962C8B-B14F-4D97-AF65-F5344CB8AC3E}">
        <p14:creationId xmlns:p14="http://schemas.microsoft.com/office/powerpoint/2010/main" val="17350565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25" y="2"/>
            <a:ext cx="9135877" cy="6857999"/>
          </a:xfrm>
          <a:prstGeom prst="rect">
            <a:avLst/>
          </a:prstGeom>
        </p:spPr>
      </p:pic>
      <p:sp>
        <p:nvSpPr>
          <p:cNvPr id="4" name="Title 1">
            <a:extLst>
              <a:ext uri="{FF2B5EF4-FFF2-40B4-BE49-F238E27FC236}">
                <a16:creationId xmlns:a16="http://schemas.microsoft.com/office/drawing/2014/main" id="{1BD450F3-B34B-074D-BD6D-B116B7D1C861}"/>
              </a:ext>
            </a:extLst>
          </p:cNvPr>
          <p:cNvSpPr>
            <a:spLocks noGrp="1"/>
          </p:cNvSpPr>
          <p:nvPr>
            <p:ph type="title"/>
          </p:nvPr>
        </p:nvSpPr>
        <p:spPr>
          <a:xfrm>
            <a:off x="415561" y="1928039"/>
            <a:ext cx="8013698" cy="1965617"/>
          </a:xfrm>
          <a:prstGeom prst="rect">
            <a:avLst/>
          </a:prstGeom>
        </p:spPr>
        <p:txBody>
          <a:bodyPr/>
          <a:lstStyle>
            <a:lvl1pPr algn="l">
              <a:defRPr>
                <a:solidFill>
                  <a:schemeClr val="tx1">
                    <a:lumMod val="65000"/>
                    <a:lumOff val="35000"/>
                  </a:schemeClr>
                </a:solidFill>
                <a:latin typeface="+mn-lt"/>
              </a:defRPr>
            </a:lvl1pPr>
          </a:lstStyle>
          <a:p>
            <a:r>
              <a:rPr lang="en-US" sz="4800" dirty="0">
                <a:solidFill>
                  <a:schemeClr val="tx1">
                    <a:lumMod val="65000"/>
                    <a:lumOff val="35000"/>
                  </a:schemeClr>
                </a:solidFill>
              </a:rPr>
              <a:t>Primary Topic of </a:t>
            </a:r>
            <a:br>
              <a:rPr lang="en-US" sz="4800" dirty="0">
                <a:solidFill>
                  <a:schemeClr val="tx1">
                    <a:lumMod val="65000"/>
                    <a:lumOff val="35000"/>
                  </a:schemeClr>
                </a:solidFill>
              </a:rPr>
            </a:br>
            <a:r>
              <a:rPr lang="en-US" sz="4800" dirty="0">
                <a:solidFill>
                  <a:schemeClr val="tx1">
                    <a:lumMod val="65000"/>
                    <a:lumOff val="35000"/>
                  </a:schemeClr>
                </a:solidFill>
              </a:rPr>
              <a:t>Next Section (48 </a:t>
            </a:r>
            <a:r>
              <a:rPr lang="en-US" sz="4800" dirty="0" err="1">
                <a:solidFill>
                  <a:schemeClr val="tx1">
                    <a:lumMod val="65000"/>
                    <a:lumOff val="35000"/>
                  </a:schemeClr>
                </a:solidFill>
              </a:rPr>
              <a:t>pt</a:t>
            </a:r>
            <a:r>
              <a:rPr lang="en-US" sz="4800" dirty="0">
                <a:solidFill>
                  <a:schemeClr val="tx1">
                    <a:lumMod val="65000"/>
                    <a:lumOff val="35000"/>
                  </a:schemeClr>
                </a:solidFill>
              </a:rPr>
              <a:t>)</a:t>
            </a:r>
          </a:p>
        </p:txBody>
      </p:sp>
    </p:spTree>
    <p:extLst>
      <p:ext uri="{BB962C8B-B14F-4D97-AF65-F5344CB8AC3E}">
        <p14:creationId xmlns:p14="http://schemas.microsoft.com/office/powerpoint/2010/main" val="3905427911"/>
      </p:ext>
    </p:extLst>
  </p:cSld>
  <p:clrMapOvr>
    <a:masterClrMapping/>
  </p:clrMapOvr>
  <p:extLst>
    <p:ext uri="{DCECCB84-F9BA-43D5-87BE-67443E8EF086}">
      <p15:sldGuideLst xmlns:p15="http://schemas.microsoft.com/office/powerpoint/2012/main">
        <p15:guide id="1" orient="horz" pos="1440">
          <p15:clr>
            <a:srgbClr val="FBAE40"/>
          </p15:clr>
        </p15:guide>
        <p15:guide id="2" pos="2880">
          <p15:clr>
            <a:srgbClr val="FBAE40"/>
          </p15:clr>
        </p15:guide>
        <p15:guide id="3" pos="28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p:cNvSpPr>
            <a:spLocks noGrp="1"/>
          </p:cNvSpPr>
          <p:nvPr>
            <p:ph type="title"/>
          </p:nvPr>
        </p:nvSpPr>
        <p:spPr>
          <a:xfrm>
            <a:off x="457200" y="409878"/>
            <a:ext cx="8229600" cy="867427"/>
          </a:xfrm>
          <a:prstGeom prst="rect">
            <a:avLst/>
          </a:prstGeom>
        </p:spPr>
        <p:txBody>
          <a:bodyPr anchor="b">
            <a:noAutofit/>
          </a:bodyPr>
          <a:lstStyle>
            <a:lvl1pPr algn="l">
              <a:lnSpc>
                <a:spcPct val="70000"/>
              </a:lnSpc>
              <a:defRPr sz="4800" b="0" i="0">
                <a:solidFill>
                  <a:schemeClr val="tx1">
                    <a:lumMod val="65000"/>
                    <a:lumOff val="35000"/>
                  </a:schemeClr>
                </a:solidFill>
                <a:latin typeface="+mn-lt"/>
                <a:ea typeface="PT Sans" charset="-52"/>
                <a:cs typeface="PT Sans" charset="-52"/>
              </a:defRPr>
            </a:lvl1pPr>
          </a:lstStyle>
          <a:p>
            <a:r>
              <a:rPr lang="en-US" dirty="0"/>
              <a:t>Click to edit Master title style</a:t>
            </a:r>
          </a:p>
        </p:txBody>
      </p:sp>
      <p:sp>
        <p:nvSpPr>
          <p:cNvPr id="8" name="Content Placeholder 2"/>
          <p:cNvSpPr>
            <a:spLocks noGrp="1"/>
          </p:cNvSpPr>
          <p:nvPr>
            <p:ph idx="1"/>
          </p:nvPr>
        </p:nvSpPr>
        <p:spPr>
          <a:xfrm>
            <a:off x="457200" y="1391883"/>
            <a:ext cx="8229600" cy="4478116"/>
          </a:xfrm>
          <a:prstGeom prst="rect">
            <a:avLst/>
          </a:prstGeom>
        </p:spPr>
        <p:txBody>
          <a:bodyPr/>
          <a:lstStyle>
            <a:lvl1pPr>
              <a:defRPr sz="2800" b="0" i="0">
                <a:solidFill>
                  <a:schemeClr val="tx1"/>
                </a:solidFill>
                <a:latin typeface="+mn-lt"/>
                <a:ea typeface="PT Sans" charset="-52"/>
                <a:cs typeface="PT Sans" charset="-52"/>
              </a:defRPr>
            </a:lvl1pPr>
            <a:lvl2pPr>
              <a:defRPr sz="2400" b="0" i="0">
                <a:solidFill>
                  <a:schemeClr val="tx1"/>
                </a:solidFill>
                <a:latin typeface="+mn-lt"/>
                <a:ea typeface="PT Sans" charset="-52"/>
                <a:cs typeface="PT Sans" charset="-52"/>
              </a:defRPr>
            </a:lvl2pPr>
            <a:lvl3pPr>
              <a:defRPr sz="2000" b="0" i="0">
                <a:solidFill>
                  <a:schemeClr val="tx1"/>
                </a:solidFill>
                <a:latin typeface="+mn-lt"/>
                <a:ea typeface="PT Sans" charset="-52"/>
                <a:cs typeface="PT Sans" charset="-52"/>
              </a:defRPr>
            </a:lvl3pPr>
            <a:lvl4pPr>
              <a:defRPr sz="1600" b="0" i="0">
                <a:solidFill>
                  <a:schemeClr val="tx1"/>
                </a:solidFill>
                <a:latin typeface="+mn-lt"/>
                <a:ea typeface="PT Sans" charset="-52"/>
                <a:cs typeface="PT Sans" charset="-52"/>
              </a:defRPr>
            </a:lvl4pPr>
            <a:lvl5pPr>
              <a:defRPr sz="1200" b="0" i="0">
                <a:solidFill>
                  <a:schemeClr val="tx1"/>
                </a:solidFill>
                <a:latin typeface="+mn-lt"/>
                <a:ea typeface="PT Sans" charset="-52"/>
                <a:cs typeface="PT Sans" charset="-5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1654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431"/>
            <a:ext cx="9144000" cy="6864095"/>
          </a:xfrm>
          <a:prstGeom prst="rect">
            <a:avLst/>
          </a:prstGeom>
        </p:spPr>
      </p:pic>
      <p:sp>
        <p:nvSpPr>
          <p:cNvPr id="18" name="TextBox 17"/>
          <p:cNvSpPr txBox="1"/>
          <p:nvPr userDrawn="1"/>
        </p:nvSpPr>
        <p:spPr>
          <a:xfrm>
            <a:off x="9469755" y="2880361"/>
            <a:ext cx="377026" cy="369332"/>
          </a:xfrm>
          <a:prstGeom prst="rect">
            <a:avLst/>
          </a:prstGeom>
          <a:noFill/>
        </p:spPr>
        <p:txBody>
          <a:bodyPr wrap="none" rtlCol="0">
            <a:spAutoFit/>
          </a:bodyPr>
          <a:lstStyle/>
          <a:p>
            <a:r>
              <a:rPr lang="en-US" sz="1800" dirty="0"/>
              <a:t>   </a:t>
            </a:r>
          </a:p>
        </p:txBody>
      </p:sp>
      <p:sp>
        <p:nvSpPr>
          <p:cNvPr id="7" name="Title 1">
            <a:extLst>
              <a:ext uri="{FF2B5EF4-FFF2-40B4-BE49-F238E27FC236}">
                <a16:creationId xmlns:a16="http://schemas.microsoft.com/office/drawing/2014/main" id="{B2D10ECC-AA90-7944-8C0C-B7C138B59268}"/>
              </a:ext>
            </a:extLst>
          </p:cNvPr>
          <p:cNvSpPr>
            <a:spLocks noGrp="1"/>
          </p:cNvSpPr>
          <p:nvPr>
            <p:ph type="ctrTitle"/>
          </p:nvPr>
        </p:nvSpPr>
        <p:spPr>
          <a:xfrm>
            <a:off x="2663896" y="1474384"/>
            <a:ext cx="6480105" cy="2323003"/>
          </a:xfrm>
          <a:prstGeom prst="rect">
            <a:avLst/>
          </a:prstGeom>
        </p:spPr>
        <p:txBody>
          <a:bodyPr/>
          <a:lstStyle>
            <a:lvl1pPr algn="l">
              <a:defRPr>
                <a:solidFill>
                  <a:schemeClr val="tx1">
                    <a:lumMod val="65000"/>
                    <a:lumOff val="35000"/>
                  </a:schemeClr>
                </a:solidFill>
                <a:latin typeface="+mn-lt"/>
              </a:defRPr>
            </a:lvl1pPr>
          </a:lstStyle>
          <a:p>
            <a:r>
              <a:rPr lang="en-US" sz="5400" dirty="0">
                <a:solidFill>
                  <a:schemeClr val="tx1">
                    <a:lumMod val="65000"/>
                    <a:lumOff val="35000"/>
                  </a:schemeClr>
                </a:solidFill>
              </a:rPr>
              <a:t>Topic of Presentation</a:t>
            </a:r>
            <a:br>
              <a:rPr lang="en-US" sz="5400" dirty="0">
                <a:solidFill>
                  <a:schemeClr val="tx1">
                    <a:lumMod val="65000"/>
                    <a:lumOff val="35000"/>
                  </a:schemeClr>
                </a:solidFill>
              </a:rPr>
            </a:br>
            <a:r>
              <a:rPr lang="en-US" sz="5400" dirty="0">
                <a:solidFill>
                  <a:schemeClr val="tx1">
                    <a:lumMod val="65000"/>
                    <a:lumOff val="35000"/>
                  </a:schemeClr>
                </a:solidFill>
              </a:rPr>
              <a:t>(54 </a:t>
            </a:r>
            <a:r>
              <a:rPr lang="en-US" sz="5400" dirty="0" err="1">
                <a:solidFill>
                  <a:schemeClr val="tx1">
                    <a:lumMod val="65000"/>
                    <a:lumOff val="35000"/>
                  </a:schemeClr>
                </a:solidFill>
              </a:rPr>
              <a:t>pt</a:t>
            </a:r>
            <a:r>
              <a:rPr lang="en-US" sz="5400" dirty="0">
                <a:solidFill>
                  <a:schemeClr val="tx1">
                    <a:lumMod val="65000"/>
                    <a:lumOff val="35000"/>
                  </a:schemeClr>
                </a:solidFill>
              </a:rPr>
              <a:t>)</a:t>
            </a:r>
          </a:p>
        </p:txBody>
      </p:sp>
      <p:sp>
        <p:nvSpPr>
          <p:cNvPr id="8" name="Subtitle 2">
            <a:extLst>
              <a:ext uri="{FF2B5EF4-FFF2-40B4-BE49-F238E27FC236}">
                <a16:creationId xmlns:a16="http://schemas.microsoft.com/office/drawing/2014/main" id="{5AA13960-22BF-4B44-BD30-A372E063D7E3}"/>
              </a:ext>
            </a:extLst>
          </p:cNvPr>
          <p:cNvSpPr>
            <a:spLocks noGrp="1"/>
          </p:cNvSpPr>
          <p:nvPr>
            <p:ph type="subTitle" idx="1"/>
          </p:nvPr>
        </p:nvSpPr>
        <p:spPr>
          <a:xfrm>
            <a:off x="2674528" y="3971362"/>
            <a:ext cx="6099105" cy="556884"/>
          </a:xfrm>
          <a:prstGeom prst="rect">
            <a:avLst/>
          </a:prstGeom>
        </p:spPr>
        <p:txBody>
          <a:bodyPr>
            <a:noAutofit/>
          </a:bodyPr>
          <a:lstStyle>
            <a:lvl1pPr marL="0" indent="0" algn="l">
              <a:buNone/>
              <a:defRPr>
                <a:solidFill>
                  <a:schemeClr val="tx1">
                    <a:lumMod val="65000"/>
                    <a:lumOff val="35000"/>
                  </a:schemeClr>
                </a:solidFill>
                <a:latin typeface="+mn-lt"/>
              </a:defRPr>
            </a:lvl1pPr>
          </a:lstStyle>
          <a:p>
            <a:r>
              <a:rPr lang="en-US" sz="2400" dirty="0">
                <a:solidFill>
                  <a:schemeClr val="tx1">
                    <a:lumMod val="65000"/>
                    <a:lumOff val="35000"/>
                  </a:schemeClr>
                </a:solidFill>
              </a:rPr>
              <a:t>Presentation Subhead (24 </a:t>
            </a:r>
            <a:r>
              <a:rPr lang="en-US" sz="2400" dirty="0" err="1">
                <a:solidFill>
                  <a:schemeClr val="tx1">
                    <a:lumMod val="65000"/>
                    <a:lumOff val="35000"/>
                  </a:schemeClr>
                </a:solidFill>
              </a:rPr>
              <a:t>pt</a:t>
            </a:r>
            <a:r>
              <a:rPr lang="en-US" sz="2400" dirty="0">
                <a:solidFill>
                  <a:schemeClr val="tx1">
                    <a:lumMod val="65000"/>
                    <a:lumOff val="35000"/>
                  </a:schemeClr>
                </a:solidFill>
              </a:rPr>
              <a:t>)</a:t>
            </a:r>
          </a:p>
        </p:txBody>
      </p:sp>
      <p:sp>
        <p:nvSpPr>
          <p:cNvPr id="9" name="Text Placeholder 3">
            <a:extLst>
              <a:ext uri="{FF2B5EF4-FFF2-40B4-BE49-F238E27FC236}">
                <a16:creationId xmlns:a16="http://schemas.microsoft.com/office/drawing/2014/main" id="{E4C703ED-D9DC-A64A-807E-BF6A7B0409E1}"/>
              </a:ext>
            </a:extLst>
          </p:cNvPr>
          <p:cNvSpPr>
            <a:spLocks noGrp="1"/>
          </p:cNvSpPr>
          <p:nvPr>
            <p:ph type="body" sz="quarter" idx="10"/>
          </p:nvPr>
        </p:nvSpPr>
        <p:spPr>
          <a:xfrm>
            <a:off x="2677499" y="4528248"/>
            <a:ext cx="6106767" cy="451103"/>
          </a:xfrm>
          <a:prstGeom prst="rect">
            <a:avLst/>
          </a:prstGeom>
        </p:spPr>
        <p:txBody>
          <a:bodyPr>
            <a:noAutofit/>
          </a:bodyPr>
          <a:lstStyle>
            <a:lvl1pPr marL="0" indent="0" algn="l">
              <a:buNone/>
              <a:defRPr>
                <a:solidFill>
                  <a:schemeClr val="tx1">
                    <a:lumMod val="65000"/>
                    <a:lumOff val="35000"/>
                  </a:schemeClr>
                </a:solidFill>
                <a:latin typeface="+mn-lt"/>
              </a:defRPr>
            </a:lvl1pPr>
          </a:lstStyle>
          <a:p>
            <a:r>
              <a:rPr lang="en-US" sz="1600" dirty="0">
                <a:solidFill>
                  <a:schemeClr val="tx1">
                    <a:lumMod val="65000"/>
                    <a:lumOff val="35000"/>
                  </a:schemeClr>
                </a:solidFill>
              </a:rPr>
              <a:t>Date | Presenter Information (16 </a:t>
            </a:r>
            <a:r>
              <a:rPr lang="en-US" sz="1600" dirty="0" err="1">
                <a:solidFill>
                  <a:schemeClr val="tx1">
                    <a:lumMod val="65000"/>
                    <a:lumOff val="35000"/>
                  </a:schemeClr>
                </a:solidFill>
              </a:rPr>
              <a:t>pt</a:t>
            </a:r>
            <a:r>
              <a:rPr lang="en-US" sz="1600" dirty="0">
                <a:solidFill>
                  <a:schemeClr val="tx1">
                    <a:lumMod val="65000"/>
                    <a:lumOff val="35000"/>
                  </a:schemeClr>
                </a:solidFill>
              </a:rPr>
              <a:t>)</a:t>
            </a:r>
          </a:p>
        </p:txBody>
      </p:sp>
    </p:spTree>
    <p:extLst>
      <p:ext uri="{BB962C8B-B14F-4D97-AF65-F5344CB8AC3E}">
        <p14:creationId xmlns:p14="http://schemas.microsoft.com/office/powerpoint/2010/main" val="4155897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8" name="Picture Placeholder 2"/>
          <p:cNvSpPr>
            <a:spLocks noGrp="1"/>
          </p:cNvSpPr>
          <p:nvPr>
            <p:ph type="pic" idx="1"/>
          </p:nvPr>
        </p:nvSpPr>
        <p:spPr>
          <a:xfrm>
            <a:off x="6034728" y="1452039"/>
            <a:ext cx="2652072" cy="1786463"/>
          </a:xfrm>
          <a:prstGeom prst="rect">
            <a:avLst/>
          </a:prstGeom>
        </p:spPr>
        <p:txBody>
          <a:bodyPr rtlCol="0" anchor="ctr">
            <a:normAutofit/>
          </a:bodyPr>
          <a:lstStyle>
            <a:lvl1pPr marL="0" indent="0" algn="ctr">
              <a:buNone/>
              <a:defRPr sz="900" b="0" i="0">
                <a:latin typeface="Arial"/>
                <a:cs typeface="Arial"/>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dirty="0"/>
              <a:t>Drag picture to placeholder or click icon to add</a:t>
            </a:r>
          </a:p>
        </p:txBody>
      </p:sp>
      <p:sp>
        <p:nvSpPr>
          <p:cNvPr id="6" name="Title 1"/>
          <p:cNvSpPr>
            <a:spLocks noGrp="1"/>
          </p:cNvSpPr>
          <p:nvPr>
            <p:ph type="title"/>
          </p:nvPr>
        </p:nvSpPr>
        <p:spPr>
          <a:xfrm>
            <a:off x="457200" y="409878"/>
            <a:ext cx="8229600" cy="867427"/>
          </a:xfrm>
          <a:prstGeom prst="rect">
            <a:avLst/>
          </a:prstGeom>
        </p:spPr>
        <p:txBody>
          <a:bodyPr anchor="b">
            <a:noAutofit/>
          </a:bodyPr>
          <a:lstStyle>
            <a:lvl1pPr algn="l">
              <a:lnSpc>
                <a:spcPct val="70000"/>
              </a:lnSpc>
              <a:defRPr sz="4800" b="0" i="0">
                <a:solidFill>
                  <a:schemeClr val="tx1">
                    <a:lumMod val="65000"/>
                    <a:lumOff val="35000"/>
                  </a:schemeClr>
                </a:solidFill>
                <a:latin typeface="+mn-lt"/>
                <a:ea typeface="PT Sans" charset="-52"/>
                <a:cs typeface="PT Sans" charset="-52"/>
              </a:defRPr>
            </a:lvl1pPr>
          </a:lstStyle>
          <a:p>
            <a:r>
              <a:rPr lang="en-US" dirty="0"/>
              <a:t>Click to edit Master title style</a:t>
            </a:r>
          </a:p>
        </p:txBody>
      </p:sp>
      <p:sp>
        <p:nvSpPr>
          <p:cNvPr id="7" name="Content Placeholder 2"/>
          <p:cNvSpPr>
            <a:spLocks noGrp="1"/>
          </p:cNvSpPr>
          <p:nvPr>
            <p:ph idx="10"/>
          </p:nvPr>
        </p:nvSpPr>
        <p:spPr>
          <a:xfrm>
            <a:off x="457200" y="1391883"/>
            <a:ext cx="8229600" cy="4478116"/>
          </a:xfrm>
          <a:prstGeom prst="rect">
            <a:avLst/>
          </a:prstGeom>
        </p:spPr>
        <p:txBody>
          <a:bodyPr/>
          <a:lstStyle>
            <a:lvl1pPr>
              <a:defRPr sz="2800" b="0" i="0">
                <a:solidFill>
                  <a:schemeClr val="tx1"/>
                </a:solidFill>
                <a:latin typeface="+mn-lt"/>
                <a:ea typeface="PT Sans" charset="-52"/>
                <a:cs typeface="PT Sans" charset="-52"/>
              </a:defRPr>
            </a:lvl1pPr>
            <a:lvl2pPr>
              <a:defRPr sz="2400" b="0" i="0">
                <a:solidFill>
                  <a:schemeClr val="tx1"/>
                </a:solidFill>
                <a:latin typeface="+mn-lt"/>
                <a:ea typeface="PT Sans" charset="-52"/>
                <a:cs typeface="PT Sans" charset="-52"/>
              </a:defRPr>
            </a:lvl2pPr>
            <a:lvl3pPr>
              <a:defRPr sz="2000" b="0" i="0">
                <a:solidFill>
                  <a:schemeClr val="tx1"/>
                </a:solidFill>
                <a:latin typeface="+mn-lt"/>
                <a:ea typeface="PT Sans" charset="-52"/>
                <a:cs typeface="PT Sans" charset="-52"/>
              </a:defRPr>
            </a:lvl3pPr>
            <a:lvl4pPr>
              <a:defRPr sz="1600" b="0" i="0">
                <a:solidFill>
                  <a:schemeClr val="tx1"/>
                </a:solidFill>
                <a:latin typeface="+mn-lt"/>
                <a:ea typeface="PT Sans" charset="-52"/>
                <a:cs typeface="PT Sans" charset="-52"/>
              </a:defRPr>
            </a:lvl4pPr>
            <a:lvl5pPr>
              <a:defRPr sz="1200" b="0" i="0">
                <a:solidFill>
                  <a:schemeClr val="tx1"/>
                </a:solidFill>
                <a:latin typeface="+mn-lt"/>
                <a:ea typeface="PT Sans" charset="-52"/>
                <a:cs typeface="PT Sans" charset="-5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63519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1" name="Title 1"/>
          <p:cNvSpPr txBox="1">
            <a:spLocks/>
          </p:cNvSpPr>
          <p:nvPr userDrawn="1"/>
        </p:nvSpPr>
        <p:spPr bwMode="auto">
          <a:xfrm>
            <a:off x="415561" y="2560323"/>
            <a:ext cx="8013698" cy="133333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algn="l" defTabSz="457200" rtl="0" eaLnBrk="1" fontAlgn="base" hangingPunct="1">
              <a:lnSpc>
                <a:spcPct val="90000"/>
              </a:lnSpc>
              <a:spcBef>
                <a:spcPct val="0"/>
              </a:spcBef>
              <a:spcAft>
                <a:spcPts val="0"/>
              </a:spcAft>
              <a:defRPr sz="5000" b="0" i="0" strike="noStrike" kern="1200" cap="none">
                <a:solidFill>
                  <a:schemeClr val="tx1"/>
                </a:solidFill>
                <a:latin typeface="Calibri"/>
                <a:ea typeface="ＭＳ Ｐゴシック" charset="0"/>
                <a:cs typeface="Calibri"/>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750" dirty="0">
                <a:solidFill>
                  <a:srgbClr val="1D1B5B"/>
                </a:solidFill>
              </a:rPr>
              <a:t>Primary Topic of</a:t>
            </a:r>
            <a:br>
              <a:rPr lang="en-US" sz="3750" dirty="0">
                <a:solidFill>
                  <a:srgbClr val="1D1B5B"/>
                </a:solidFill>
              </a:rPr>
            </a:br>
            <a:r>
              <a:rPr lang="en-US" sz="3750" dirty="0">
                <a:solidFill>
                  <a:srgbClr val="1D1B5B"/>
                </a:solidFill>
              </a:rPr>
              <a:t>Next Section (50 </a:t>
            </a:r>
            <a:r>
              <a:rPr lang="en-US" sz="3750" dirty="0" err="1">
                <a:solidFill>
                  <a:srgbClr val="1D1B5B"/>
                </a:solidFill>
              </a:rPr>
              <a:t>pt</a:t>
            </a:r>
            <a:r>
              <a:rPr lang="en-US" sz="3750" dirty="0">
                <a:solidFill>
                  <a:srgbClr val="1D1B5B"/>
                </a:solidFill>
              </a:rPr>
              <a:t>)</a:t>
            </a:r>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18" y="2"/>
            <a:ext cx="9135879" cy="6857999"/>
          </a:xfrm>
          <a:prstGeom prst="rect">
            <a:avLst/>
          </a:prstGeom>
        </p:spPr>
      </p:pic>
      <p:sp>
        <p:nvSpPr>
          <p:cNvPr id="5" name="Title 1">
            <a:extLst>
              <a:ext uri="{FF2B5EF4-FFF2-40B4-BE49-F238E27FC236}">
                <a16:creationId xmlns:a16="http://schemas.microsoft.com/office/drawing/2014/main" id="{5FC98DA1-2A63-174B-9A71-E03A0C630086}"/>
              </a:ext>
            </a:extLst>
          </p:cNvPr>
          <p:cNvSpPr>
            <a:spLocks noGrp="1"/>
          </p:cNvSpPr>
          <p:nvPr>
            <p:ph type="title"/>
          </p:nvPr>
        </p:nvSpPr>
        <p:spPr>
          <a:xfrm>
            <a:off x="415561" y="1928039"/>
            <a:ext cx="8013698" cy="1965617"/>
          </a:xfrm>
          <a:prstGeom prst="rect">
            <a:avLst/>
          </a:prstGeom>
        </p:spPr>
        <p:txBody>
          <a:bodyPr/>
          <a:lstStyle>
            <a:lvl1pPr algn="l">
              <a:defRPr>
                <a:solidFill>
                  <a:schemeClr val="tx1">
                    <a:lumMod val="65000"/>
                    <a:lumOff val="35000"/>
                  </a:schemeClr>
                </a:solidFill>
                <a:latin typeface="+mn-lt"/>
              </a:defRPr>
            </a:lvl1pPr>
          </a:lstStyle>
          <a:p>
            <a:r>
              <a:rPr lang="en-US" sz="4800" dirty="0">
                <a:solidFill>
                  <a:schemeClr val="tx1">
                    <a:lumMod val="65000"/>
                    <a:lumOff val="35000"/>
                  </a:schemeClr>
                </a:solidFill>
              </a:rPr>
              <a:t>Primary Topic of </a:t>
            </a:r>
            <a:br>
              <a:rPr lang="en-US" sz="4800" dirty="0">
                <a:solidFill>
                  <a:schemeClr val="tx1">
                    <a:lumMod val="65000"/>
                    <a:lumOff val="35000"/>
                  </a:schemeClr>
                </a:solidFill>
              </a:rPr>
            </a:br>
            <a:r>
              <a:rPr lang="en-US" sz="4800" dirty="0">
                <a:solidFill>
                  <a:schemeClr val="tx1">
                    <a:lumMod val="65000"/>
                    <a:lumOff val="35000"/>
                  </a:schemeClr>
                </a:solidFill>
              </a:rPr>
              <a:t>Next Section (48 </a:t>
            </a:r>
            <a:r>
              <a:rPr lang="en-US" sz="4800" dirty="0" err="1">
                <a:solidFill>
                  <a:schemeClr val="tx1">
                    <a:lumMod val="65000"/>
                    <a:lumOff val="35000"/>
                  </a:schemeClr>
                </a:solidFill>
              </a:rPr>
              <a:t>pt</a:t>
            </a:r>
            <a:r>
              <a:rPr lang="en-US" sz="4800" dirty="0">
                <a:solidFill>
                  <a:schemeClr val="tx1">
                    <a:lumMod val="65000"/>
                    <a:lumOff val="35000"/>
                  </a:schemeClr>
                </a:solidFill>
              </a:rPr>
              <a:t>)</a:t>
            </a:r>
          </a:p>
        </p:txBody>
      </p:sp>
    </p:spTree>
    <p:extLst>
      <p:ext uri="{BB962C8B-B14F-4D97-AF65-F5344CB8AC3E}">
        <p14:creationId xmlns:p14="http://schemas.microsoft.com/office/powerpoint/2010/main" val="33152281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ection Header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18" y="0"/>
            <a:ext cx="9135879" cy="6858000"/>
          </a:xfrm>
          <a:prstGeom prst="rect">
            <a:avLst/>
          </a:prstGeom>
        </p:spPr>
      </p:pic>
      <p:sp>
        <p:nvSpPr>
          <p:cNvPr id="5" name="Title 1">
            <a:extLst>
              <a:ext uri="{FF2B5EF4-FFF2-40B4-BE49-F238E27FC236}">
                <a16:creationId xmlns:a16="http://schemas.microsoft.com/office/drawing/2014/main" id="{D002DB8A-4C58-1D45-9AF9-84A265074FAA}"/>
              </a:ext>
            </a:extLst>
          </p:cNvPr>
          <p:cNvSpPr>
            <a:spLocks noGrp="1"/>
          </p:cNvSpPr>
          <p:nvPr>
            <p:ph type="title"/>
          </p:nvPr>
        </p:nvSpPr>
        <p:spPr>
          <a:xfrm>
            <a:off x="415561" y="1928039"/>
            <a:ext cx="8013698" cy="1965617"/>
          </a:xfrm>
          <a:prstGeom prst="rect">
            <a:avLst/>
          </a:prstGeom>
        </p:spPr>
        <p:txBody>
          <a:bodyPr/>
          <a:lstStyle>
            <a:lvl1pPr algn="l">
              <a:defRPr>
                <a:solidFill>
                  <a:schemeClr val="tx1">
                    <a:lumMod val="65000"/>
                    <a:lumOff val="35000"/>
                  </a:schemeClr>
                </a:solidFill>
                <a:latin typeface="+mn-lt"/>
              </a:defRPr>
            </a:lvl1pPr>
          </a:lstStyle>
          <a:p>
            <a:r>
              <a:rPr lang="en-US" sz="4800" dirty="0">
                <a:solidFill>
                  <a:schemeClr val="tx1">
                    <a:lumMod val="65000"/>
                    <a:lumOff val="35000"/>
                  </a:schemeClr>
                </a:solidFill>
              </a:rPr>
              <a:t>Primary Topic of </a:t>
            </a:r>
            <a:br>
              <a:rPr lang="en-US" sz="4800" dirty="0">
                <a:solidFill>
                  <a:schemeClr val="tx1">
                    <a:lumMod val="65000"/>
                    <a:lumOff val="35000"/>
                  </a:schemeClr>
                </a:solidFill>
              </a:rPr>
            </a:br>
            <a:r>
              <a:rPr lang="en-US" sz="4800" dirty="0">
                <a:solidFill>
                  <a:schemeClr val="tx1">
                    <a:lumMod val="65000"/>
                    <a:lumOff val="35000"/>
                  </a:schemeClr>
                </a:solidFill>
              </a:rPr>
              <a:t>Next Section (48 </a:t>
            </a:r>
            <a:r>
              <a:rPr lang="en-US" sz="4800" dirty="0" err="1">
                <a:solidFill>
                  <a:schemeClr val="tx1">
                    <a:lumMod val="65000"/>
                    <a:lumOff val="35000"/>
                  </a:schemeClr>
                </a:solidFill>
              </a:rPr>
              <a:t>pt</a:t>
            </a:r>
            <a:r>
              <a:rPr lang="en-US" sz="4800" dirty="0">
                <a:solidFill>
                  <a:schemeClr val="tx1">
                    <a:lumMod val="65000"/>
                    <a:lumOff val="35000"/>
                  </a:schemeClr>
                </a:solidFill>
              </a:rPr>
              <a:t>)</a:t>
            </a:r>
          </a:p>
        </p:txBody>
      </p:sp>
    </p:spTree>
    <p:extLst>
      <p:ext uri="{BB962C8B-B14F-4D97-AF65-F5344CB8AC3E}">
        <p14:creationId xmlns:p14="http://schemas.microsoft.com/office/powerpoint/2010/main" val="6087746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2891724" y="1328353"/>
            <a:ext cx="5764856" cy="1470025"/>
          </a:xfrm>
          <a:prstGeom prst="rect">
            <a:avLst/>
          </a:prstGeom>
        </p:spPr>
        <p:txBody>
          <a:bodyPr/>
          <a:lstStyle/>
          <a:p>
            <a:pPr algn="l"/>
            <a:endParaRPr lang="en-US" b="1" dirty="0">
              <a:solidFill>
                <a:srgbClr val="FFFFFF"/>
              </a:solidFill>
            </a:endParaRPr>
          </a:p>
        </p:txBody>
      </p:sp>
      <p:sp>
        <p:nvSpPr>
          <p:cNvPr id="8" name="Subtitle 2"/>
          <p:cNvSpPr>
            <a:spLocks noGrp="1"/>
          </p:cNvSpPr>
          <p:nvPr>
            <p:ph type="subTitle" idx="1"/>
          </p:nvPr>
        </p:nvSpPr>
        <p:spPr>
          <a:xfrm>
            <a:off x="2891724" y="2976618"/>
            <a:ext cx="5764856" cy="900067"/>
          </a:xfrm>
          <a:prstGeom prst="rect">
            <a:avLst/>
          </a:prstGeom>
        </p:spPr>
        <p:txBody>
          <a:bodyPr>
            <a:normAutofit lnSpcReduction="10000"/>
          </a:bodyPr>
          <a:lstStyle/>
          <a:p>
            <a:pPr algn="l">
              <a:lnSpc>
                <a:spcPct val="80000"/>
              </a:lnSpc>
            </a:pPr>
            <a:endParaRPr lang="en-US" dirty="0">
              <a:solidFill>
                <a:schemeClr val="bg1"/>
              </a:solidFill>
            </a:endParaRPr>
          </a:p>
        </p:txBody>
      </p:sp>
      <p:sp>
        <p:nvSpPr>
          <p:cNvPr id="9" name="Slide Number Placeholder 3"/>
          <p:cNvSpPr>
            <a:spLocks noGrp="1"/>
          </p:cNvSpPr>
          <p:nvPr>
            <p:ph type="sldNum" sz="quarter" idx="12"/>
          </p:nvPr>
        </p:nvSpPr>
        <p:spPr>
          <a:xfrm>
            <a:off x="6553200" y="6356350"/>
            <a:ext cx="2133600" cy="365125"/>
          </a:xfrm>
          <a:prstGeom prst="rect">
            <a:avLst/>
          </a:prstGeom>
        </p:spPr>
        <p:txBody>
          <a:bodyPr/>
          <a:lstStyle>
            <a:lvl1pPr algn="r">
              <a:defRPr sz="1200"/>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AEBC26A-7C5D-1340-BDF4-4A764173B5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8943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txBox="1">
            <a:spLocks/>
          </p:cNvSpPr>
          <p:nvPr userDrawn="1"/>
        </p:nvSpPr>
        <p:spPr>
          <a:xfrm>
            <a:off x="457200" y="274637"/>
            <a:ext cx="8229600" cy="71681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417C27"/>
              </a:solidFill>
              <a:effectLst/>
              <a:uLnTx/>
              <a:uFillTx/>
              <a:latin typeface="Calibri"/>
              <a:ea typeface="+mj-ea"/>
              <a:cs typeface="+mj-cs"/>
            </a:endParaRPr>
          </a:p>
        </p:txBody>
      </p:sp>
      <p:sp>
        <p:nvSpPr>
          <p:cNvPr id="9" name="Slide Number Placeholder 3"/>
          <p:cNvSpPr>
            <a:spLocks noGrp="1"/>
          </p:cNvSpPr>
          <p:nvPr>
            <p:ph type="sldNum" sz="quarter" idx="12"/>
          </p:nvPr>
        </p:nvSpPr>
        <p:spPr>
          <a:xfrm>
            <a:off x="6553200" y="6356350"/>
            <a:ext cx="2133600" cy="365125"/>
          </a:xfrm>
          <a:prstGeom prst="rect">
            <a:avLst/>
          </a:prstGeom>
        </p:spPr>
        <p:txBody>
          <a:bodyPr/>
          <a:lstStyle>
            <a:lvl1pPr algn="r">
              <a:defRPr sz="1200"/>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AEBC26A-7C5D-1340-BDF4-4A764173B5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4625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ULL PAGE TITLE BLU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4C71BB1-9FDA-FD43-ABCF-0E1CBF9339EF}"/>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7956D00C-F9B1-A148-A629-18366F705E1D}"/>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Shape">
            <a:extLst>
              <a:ext uri="{FF2B5EF4-FFF2-40B4-BE49-F238E27FC236}">
                <a16:creationId xmlns:a16="http://schemas.microsoft.com/office/drawing/2014/main" id="{B3B2E306-4BAC-E74F-AAF1-3A3FFDADD8C7}"/>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6" name="Shape">
            <a:extLst>
              <a:ext uri="{FF2B5EF4-FFF2-40B4-BE49-F238E27FC236}">
                <a16:creationId xmlns:a16="http://schemas.microsoft.com/office/drawing/2014/main" id="{5CE8CCFA-519E-854E-BAFF-171A193655DC}"/>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7" name="Title 1">
            <a:extLst>
              <a:ext uri="{FF2B5EF4-FFF2-40B4-BE49-F238E27FC236}">
                <a16:creationId xmlns:a16="http://schemas.microsoft.com/office/drawing/2014/main" id="{E45C6D3C-FD35-9740-BCC6-7F1FD78E63A5}"/>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31" name="Slide Number Placeholder 6">
            <a:extLst>
              <a:ext uri="{FF2B5EF4-FFF2-40B4-BE49-F238E27FC236}">
                <a16:creationId xmlns:a16="http://schemas.microsoft.com/office/drawing/2014/main" id="{72038E76-D90C-D142-9106-42EAF6B06998}"/>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9" name="Picture 8">
            <a:extLst>
              <a:ext uri="{FF2B5EF4-FFF2-40B4-BE49-F238E27FC236}">
                <a16:creationId xmlns:a16="http://schemas.microsoft.com/office/drawing/2014/main" id="{85B43793-C35B-B54E-ADE4-3AA97F5855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18553200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FDA2CE-0174-7748-9A5A-EBA28137D1AF}"/>
              </a:ext>
            </a:extLst>
          </p:cNvPr>
          <p:cNvSpPr/>
          <p:nvPr userDrawn="1"/>
        </p:nvSpPr>
        <p:spPr>
          <a:xfrm>
            <a:off x="0" y="0"/>
            <a:ext cx="457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itle Placeholder 1"/>
          <p:cNvSpPr>
            <a:spLocks noGrp="1"/>
          </p:cNvSpPr>
          <p:nvPr>
            <p:ph type="title" hasCustomPrompt="1"/>
          </p:nvPr>
        </p:nvSpPr>
        <p:spPr>
          <a:xfrm>
            <a:off x="274321" y="1312662"/>
            <a:ext cx="1355141"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9" name="Content Placeholder 18"/>
          <p:cNvSpPr>
            <a:spLocks noGrp="1"/>
          </p:cNvSpPr>
          <p:nvPr>
            <p:ph sz="quarter" idx="10"/>
          </p:nvPr>
        </p:nvSpPr>
        <p:spPr>
          <a:xfrm>
            <a:off x="251127" y="2839212"/>
            <a:ext cx="2852928"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1" name="Shape">
            <a:extLst>
              <a:ext uri="{FF2B5EF4-FFF2-40B4-BE49-F238E27FC236}">
                <a16:creationId xmlns:a16="http://schemas.microsoft.com/office/drawing/2014/main" id="{D320A928-0C1B-1F43-B7DD-5C839EC114FF}"/>
              </a:ext>
            </a:extLst>
          </p:cNvPr>
          <p:cNvSpPr/>
          <p:nvPr userDrawn="1"/>
        </p:nvSpPr>
        <p:spPr>
          <a:xfrm>
            <a:off x="0" y="4389120"/>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2" name="Shape">
            <a:extLst>
              <a:ext uri="{FF2B5EF4-FFF2-40B4-BE49-F238E27FC236}">
                <a16:creationId xmlns:a16="http://schemas.microsoft.com/office/drawing/2014/main" id="{BEDE0841-3D72-FA4C-A1A7-2242BAFFE9DD}"/>
              </a:ext>
            </a:extLst>
          </p:cNvPr>
          <p:cNvSpPr/>
          <p:nvPr userDrawn="1"/>
        </p:nvSpPr>
        <p:spPr>
          <a:xfrm>
            <a:off x="0" y="4937638"/>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3" name="Shape">
            <a:extLst>
              <a:ext uri="{FF2B5EF4-FFF2-40B4-BE49-F238E27FC236}">
                <a16:creationId xmlns:a16="http://schemas.microsoft.com/office/drawing/2014/main" id="{25CD84F4-8F1D-DD42-968A-B672E7F51961}"/>
              </a:ext>
            </a:extLst>
          </p:cNvPr>
          <p:cNvSpPr/>
          <p:nvPr userDrawn="1"/>
        </p:nvSpPr>
        <p:spPr>
          <a:xfrm>
            <a:off x="0" y="5564185"/>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cxnSp>
        <p:nvCxnSpPr>
          <p:cNvPr id="13" name="Straight Connector 12">
            <a:extLst>
              <a:ext uri="{FF2B5EF4-FFF2-40B4-BE49-F238E27FC236}">
                <a16:creationId xmlns:a16="http://schemas.microsoft.com/office/drawing/2014/main" id="{CD377CDD-EAE2-9246-B70E-79B86CFA734C}"/>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0FA9D0E6-6028-A84B-AB32-68D8B219550B}"/>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7" name="Text Placeholder 6">
            <a:extLst>
              <a:ext uri="{FF2B5EF4-FFF2-40B4-BE49-F238E27FC236}">
                <a16:creationId xmlns:a16="http://schemas.microsoft.com/office/drawing/2014/main" id="{123F78CE-3476-2443-BDB8-A5DC73098040}"/>
              </a:ext>
            </a:extLst>
          </p:cNvPr>
          <p:cNvSpPr>
            <a:spLocks noGrp="1"/>
          </p:cNvSpPr>
          <p:nvPr>
            <p:ph type="body" sz="quarter" idx="11"/>
          </p:nvPr>
        </p:nvSpPr>
        <p:spPr>
          <a:xfrm>
            <a:off x="5039138" y="1312663"/>
            <a:ext cx="3782599" cy="4402338"/>
          </a:xfrm>
        </p:spPr>
        <p:txBody>
          <a:bodyPr/>
          <a:lstStyle>
            <a:lvl1pPr marL="342900" indent="-342900">
              <a:spcAft>
                <a:spcPts val="600"/>
              </a:spcAft>
              <a:buClr>
                <a:schemeClr val="accent1"/>
              </a:buClr>
              <a:buFont typeface="+mj-lt"/>
              <a:buAutoNum type="arabicPeriod"/>
              <a:defRPr/>
            </a:lvl1pPr>
            <a:lvl2pPr>
              <a:spcAft>
                <a:spcPts val="600"/>
              </a:spcAft>
              <a:buClr>
                <a:schemeClr val="accent1"/>
              </a:buClr>
              <a:defRPr/>
            </a:lvl2pPr>
            <a:lvl3pPr>
              <a:spcAft>
                <a:spcPts val="600"/>
              </a:spcAft>
              <a:buClr>
                <a:schemeClr val="accent1"/>
              </a:buClr>
              <a:defRPr/>
            </a:lvl3pPr>
            <a:lvl4pPr>
              <a:spcAft>
                <a:spcPts val="600"/>
              </a:spcAft>
              <a:buClr>
                <a:schemeClr val="accent1"/>
              </a:buClr>
              <a:defRPr/>
            </a:lvl4pPr>
            <a:lvl5pPr>
              <a:spcAft>
                <a:spcPts val="600"/>
              </a:spcAft>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66858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8D7BA54-BB09-45EF-8BE5-86E399F21075}" type="datetime1">
              <a:rPr lang="en-US" altLang="ja-JP"/>
              <a:pPr>
                <a:defRPr/>
              </a:pPr>
              <a:t>1/8/2021</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B83E2C-C682-4CCB-812E-4FD1E6CD7EF7}" type="slidenum">
              <a:rPr lang="en-US" altLang="en-US"/>
              <a:pPr>
                <a:defRPr/>
              </a:pPr>
              <a:t>‹#›</a:t>
            </a:fld>
            <a:endParaRPr lang="en-US" altLang="en-US"/>
          </a:p>
        </p:txBody>
      </p:sp>
    </p:spTree>
    <p:extLst>
      <p:ext uri="{BB962C8B-B14F-4D97-AF65-F5344CB8AC3E}">
        <p14:creationId xmlns:p14="http://schemas.microsoft.com/office/powerpoint/2010/main" val="3505756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EVERYDAY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E93D0-CD47-FB4F-9C4D-1DDEF9A47153}"/>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Shape">
            <a:extLst>
              <a:ext uri="{FF2B5EF4-FFF2-40B4-BE49-F238E27FC236}">
                <a16:creationId xmlns:a16="http://schemas.microsoft.com/office/drawing/2014/main" id="{FF4098C8-B27B-E742-AF2B-FAACE164FD8F}"/>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A4250A6A-5DB7-464A-85EB-7072B0934882}"/>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4190595"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1146"/>
            <a:ext cx="8572500" cy="1143000"/>
          </a:xfrm>
          <a:prstGeom prst="rect">
            <a:avLst/>
          </a:prstGeom>
        </p:spPr>
        <p:txBody>
          <a:bodyPr anchor="ctr">
            <a:normAutofit/>
          </a:bodyPr>
          <a:lstStyle>
            <a:lvl1pPr>
              <a:defRPr sz="3200" b="1">
                <a:solidFill>
                  <a:schemeClr val="bg1"/>
                </a:solidFill>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CAA86664-C997-D14C-B7C0-E61F5A648C1E}"/>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0" name="Slide Number Placeholder 6">
            <a:extLst>
              <a:ext uri="{FF2B5EF4-FFF2-40B4-BE49-F238E27FC236}">
                <a16:creationId xmlns:a16="http://schemas.microsoft.com/office/drawing/2014/main" id="{BBD83AB6-A541-9442-AB6B-F50F88754185}"/>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6" name="Picture 15">
            <a:extLst>
              <a:ext uri="{FF2B5EF4-FFF2-40B4-BE49-F238E27FC236}">
                <a16:creationId xmlns:a16="http://schemas.microsoft.com/office/drawing/2014/main" id="{B929B619-337D-A14C-B213-5A943A5F12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 name="TextBox 1">
            <a:extLst>
              <a:ext uri="{FF2B5EF4-FFF2-40B4-BE49-F238E27FC236}">
                <a16:creationId xmlns:a16="http://schemas.microsoft.com/office/drawing/2014/main" id="{C636C7CF-7824-E34B-9E97-6F3B67C700BD}"/>
              </a:ext>
            </a:extLst>
          </p:cNvPr>
          <p:cNvSpPr txBox="1"/>
          <p:nvPr userDrawn="1"/>
        </p:nvSpPr>
        <p:spPr>
          <a:xfrm>
            <a:off x="9740348" y="2623930"/>
            <a:ext cx="0" cy="0"/>
          </a:xfrm>
          <a:prstGeom prst="rect">
            <a:avLst/>
          </a:prstGeom>
        </p:spPr>
        <p:txBody>
          <a:bodyPr wrap="none" lIns="121869" tIns="60933" rIns="121869" bIns="60933" rtlCol="0" anchor="t">
            <a:noAutofit/>
          </a:bodyPr>
          <a:lstStyle/>
          <a:p>
            <a:pPr marL="0" indent="0" algn="l">
              <a:spcBef>
                <a:spcPts val="0"/>
              </a:spcBef>
            </a:pPr>
            <a:endParaRPr lang="en-US" sz="1400" dirty="0">
              <a:cs typeface="Calibri"/>
            </a:endParaRPr>
          </a:p>
        </p:txBody>
      </p:sp>
    </p:spTree>
    <p:custDataLst>
      <p:tags r:id="rId1"/>
    </p:custDataLst>
    <p:extLst>
      <p:ext uri="{BB962C8B-B14F-4D97-AF65-F5344CB8AC3E}">
        <p14:creationId xmlns:p14="http://schemas.microsoft.com/office/powerpoint/2010/main" val="11772210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8402748"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725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249140" y="953345"/>
            <a:ext cx="8572584"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16057781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EVERYDAY - COMPARISSON ">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D1F47A73-2BE8-41B4-902F-DCDFA8A9A9A0}"/>
              </a:ext>
            </a:extLst>
          </p:cNvPr>
          <p:cNvSpPr>
            <a:spLocks noGrp="1"/>
          </p:cNvSpPr>
          <p:nvPr>
            <p:ph idx="1" hasCustomPrompt="1"/>
          </p:nvPr>
        </p:nvSpPr>
        <p:spPr>
          <a:xfrm>
            <a:off x="468553" y="2491912"/>
            <a:ext cx="3936999"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E184F6D6-CCC2-4F2B-9E4C-A982785D10B1}"/>
              </a:ext>
            </a:extLst>
          </p:cNvPr>
          <p:cNvSpPr>
            <a:spLocks noGrp="1"/>
          </p:cNvSpPr>
          <p:nvPr>
            <p:ph idx="15" hasCustomPrompt="1"/>
          </p:nvPr>
        </p:nvSpPr>
        <p:spPr>
          <a:xfrm>
            <a:off x="4725592" y="2491913"/>
            <a:ext cx="3936999"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4" name="Picture 13">
            <a:extLst>
              <a:ext uri="{FF2B5EF4-FFF2-40B4-BE49-F238E27FC236}">
                <a16:creationId xmlns:a16="http://schemas.microsoft.com/office/drawing/2014/main" id="{B1125053-4680-DF45-BEF0-3F90988C5E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21915054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OUBLE IMAG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2" name="Picture 11">
            <a:extLst>
              <a:ext uri="{FF2B5EF4-FFF2-40B4-BE49-F238E27FC236}">
                <a16:creationId xmlns:a16="http://schemas.microsoft.com/office/drawing/2014/main" id="{299E4E5B-D651-7346-8745-F2B732325A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3" name="Text Placeholder 4">
            <a:extLst>
              <a:ext uri="{FF2B5EF4-FFF2-40B4-BE49-F238E27FC236}">
                <a16:creationId xmlns:a16="http://schemas.microsoft.com/office/drawing/2014/main" id="{A728A7FC-5A11-6D41-AD52-BFF68FBD057C}"/>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
        <p:nvSpPr>
          <p:cNvPr id="5" name="Content Placeholder 4">
            <a:extLst>
              <a:ext uri="{FF2B5EF4-FFF2-40B4-BE49-F238E27FC236}">
                <a16:creationId xmlns:a16="http://schemas.microsoft.com/office/drawing/2014/main" id="{419E5391-D124-40A4-8075-7CC4DBBC44EB}"/>
              </a:ext>
            </a:extLst>
          </p:cNvPr>
          <p:cNvSpPr>
            <a:spLocks noGrp="1"/>
          </p:cNvSpPr>
          <p:nvPr>
            <p:ph sz="quarter" idx="18"/>
          </p:nvPr>
        </p:nvSpPr>
        <p:spPr>
          <a:xfrm>
            <a:off x="513195" y="1746250"/>
            <a:ext cx="3937000" cy="4464050"/>
          </a:xfrm>
        </p:spPr>
        <p:txBody>
          <a:bodyPr>
            <a:normAutofit/>
          </a:bodyPr>
          <a:lstStyle>
            <a:lvl1pPr marL="0" indent="0">
              <a:buNone/>
              <a:defRPr sz="1400"/>
            </a:lvl1pPr>
            <a:lvl2pPr marL="335032" indent="0">
              <a:buNone/>
              <a:defRPr sz="1400"/>
            </a:lvl2pPr>
            <a:lvl3pPr marL="670062" indent="0">
              <a:buNone/>
              <a:defRPr sz="1400"/>
            </a:lvl3pPr>
            <a:lvl4pPr marL="1005092" indent="0">
              <a:buNone/>
              <a:defRPr sz="1400"/>
            </a:lvl4pPr>
            <a:lvl5pPr marL="1340124" indent="0">
              <a:buNone/>
              <a:defRPr sz="1400"/>
            </a:lvl5pPr>
          </a:lstStyle>
          <a:p>
            <a:pPr lvl="0"/>
            <a:r>
              <a:rPr lang="en-US" dirty="0"/>
              <a:t>Edit Master text styles</a:t>
            </a:r>
          </a:p>
        </p:txBody>
      </p:sp>
      <p:sp>
        <p:nvSpPr>
          <p:cNvPr id="14" name="Content Placeholder 4">
            <a:extLst>
              <a:ext uri="{FF2B5EF4-FFF2-40B4-BE49-F238E27FC236}">
                <a16:creationId xmlns:a16="http://schemas.microsoft.com/office/drawing/2014/main" id="{65807AD6-4C72-4732-8C27-63843CD1B357}"/>
              </a:ext>
            </a:extLst>
          </p:cNvPr>
          <p:cNvSpPr>
            <a:spLocks noGrp="1"/>
          </p:cNvSpPr>
          <p:nvPr>
            <p:ph sz="quarter" idx="19"/>
          </p:nvPr>
        </p:nvSpPr>
        <p:spPr>
          <a:xfrm>
            <a:off x="4693807" y="1746250"/>
            <a:ext cx="3937000" cy="4464050"/>
          </a:xfrm>
        </p:spPr>
        <p:txBody>
          <a:bodyPr>
            <a:normAutofit/>
          </a:bodyPr>
          <a:lstStyle>
            <a:lvl1pPr marL="0" indent="0">
              <a:buNone/>
              <a:defRPr sz="1400"/>
            </a:lvl1pPr>
            <a:lvl2pPr marL="335032" indent="0">
              <a:buNone/>
              <a:defRPr sz="1400"/>
            </a:lvl2pPr>
            <a:lvl3pPr marL="670062" indent="0">
              <a:buNone/>
              <a:defRPr sz="1400"/>
            </a:lvl3pPr>
            <a:lvl4pPr marL="1005092" indent="0">
              <a:buNone/>
              <a:defRPr sz="1400"/>
            </a:lvl4pPr>
            <a:lvl5pPr marL="1340124" indent="0">
              <a:buNone/>
              <a:defRPr sz="1400"/>
            </a:lvl5pPr>
          </a:lstStyle>
          <a:p>
            <a:pPr lvl="0"/>
            <a:r>
              <a:rPr lang="en-US" dirty="0"/>
              <a:t>Edit Master text styles</a:t>
            </a:r>
          </a:p>
        </p:txBody>
      </p:sp>
    </p:spTree>
    <p:custDataLst>
      <p:tags r:id="rId1"/>
    </p:custDataLst>
    <p:extLst>
      <p:ext uri="{BB962C8B-B14F-4D97-AF65-F5344CB8AC3E}">
        <p14:creationId xmlns:p14="http://schemas.microsoft.com/office/powerpoint/2010/main" val="26293459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46855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472559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468553" y="2491913"/>
            <a:ext cx="3936999"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4725592" y="2491913"/>
            <a:ext cx="3936999"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7" name="Content Placeholder 2">
            <a:extLst>
              <a:ext uri="{FF2B5EF4-FFF2-40B4-BE49-F238E27FC236}">
                <a16:creationId xmlns:a16="http://schemas.microsoft.com/office/drawing/2014/main" id="{9517CEC9-5F44-4399-A636-908D6B727EE5}"/>
              </a:ext>
            </a:extLst>
          </p:cNvPr>
          <p:cNvSpPr>
            <a:spLocks noGrp="1"/>
          </p:cNvSpPr>
          <p:nvPr>
            <p:ph idx="19" hasCustomPrompt="1"/>
          </p:nvPr>
        </p:nvSpPr>
        <p:spPr>
          <a:xfrm>
            <a:off x="468553" y="4424555"/>
            <a:ext cx="3936999"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8" name="Content Placeholder 2">
            <a:extLst>
              <a:ext uri="{FF2B5EF4-FFF2-40B4-BE49-F238E27FC236}">
                <a16:creationId xmlns:a16="http://schemas.microsoft.com/office/drawing/2014/main" id="{B0C878EC-937E-4122-9875-59BA786C2387}"/>
              </a:ext>
            </a:extLst>
          </p:cNvPr>
          <p:cNvSpPr>
            <a:spLocks noGrp="1"/>
          </p:cNvSpPr>
          <p:nvPr>
            <p:ph idx="20" hasCustomPrompt="1"/>
          </p:nvPr>
        </p:nvSpPr>
        <p:spPr>
          <a:xfrm>
            <a:off x="4725592" y="4424555"/>
            <a:ext cx="3936999"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8751736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46855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472559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468553" y="2491913"/>
            <a:ext cx="3936999"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4725592" y="2491913"/>
            <a:ext cx="3936999"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grpSp>
        <p:nvGrpSpPr>
          <p:cNvPr id="2" name="Group 1">
            <a:extLst>
              <a:ext uri="{FF2B5EF4-FFF2-40B4-BE49-F238E27FC236}">
                <a16:creationId xmlns:a16="http://schemas.microsoft.com/office/drawing/2014/main" id="{20B8DB71-5DF2-C04E-AF83-DBF86D30767B}"/>
              </a:ext>
            </a:extLst>
          </p:cNvPr>
          <p:cNvGrpSpPr/>
          <p:nvPr userDrawn="1"/>
        </p:nvGrpSpPr>
        <p:grpSpPr>
          <a:xfrm>
            <a:off x="1225953" y="3895712"/>
            <a:ext cx="6692094" cy="0"/>
            <a:chOff x="1277233" y="3895712"/>
            <a:chExt cx="6692094" cy="0"/>
          </a:xfrm>
        </p:grpSpPr>
        <p:cxnSp>
          <p:nvCxnSpPr>
            <p:cNvPr id="22" name="Straight Connector 21">
              <a:extLst>
                <a:ext uri="{FF2B5EF4-FFF2-40B4-BE49-F238E27FC236}">
                  <a16:creationId xmlns:a16="http://schemas.microsoft.com/office/drawing/2014/main" id="{6BE41B89-C55A-B946-AC8C-237DD1B55C0D}"/>
                </a:ext>
              </a:extLst>
            </p:cNvPr>
            <p:cNvCxnSpPr>
              <a:cxnSpLocks/>
            </p:cNvCxnSpPr>
            <p:nvPr userDrawn="1"/>
          </p:nvCxnSpPr>
          <p:spPr>
            <a:xfrm>
              <a:off x="1277233" y="3895712"/>
              <a:ext cx="2858406" cy="0"/>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cxnSp>
          <p:nvCxnSpPr>
            <p:cNvPr id="29" name="Straight Connector 28">
              <a:extLst>
                <a:ext uri="{FF2B5EF4-FFF2-40B4-BE49-F238E27FC236}">
                  <a16:creationId xmlns:a16="http://schemas.microsoft.com/office/drawing/2014/main" id="{12DCBAA8-2FE7-5E48-9235-4E3273ED62B1}"/>
                </a:ext>
              </a:extLst>
            </p:cNvPr>
            <p:cNvCxnSpPr>
              <a:cxnSpLocks/>
            </p:cNvCxnSpPr>
            <p:nvPr userDrawn="1"/>
          </p:nvCxnSpPr>
          <p:spPr>
            <a:xfrm>
              <a:off x="5064082" y="3895712"/>
              <a:ext cx="2905245" cy="0"/>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grpSp>
      <p:cxnSp>
        <p:nvCxnSpPr>
          <p:cNvPr id="30" name="Straight Connector 29">
            <a:extLst>
              <a:ext uri="{FF2B5EF4-FFF2-40B4-BE49-F238E27FC236}">
                <a16:creationId xmlns:a16="http://schemas.microsoft.com/office/drawing/2014/main" id="{C63F3587-18B6-9946-BD15-07078823973B}"/>
              </a:ext>
            </a:extLst>
          </p:cNvPr>
          <p:cNvCxnSpPr>
            <a:cxnSpLocks/>
          </p:cNvCxnSpPr>
          <p:nvPr userDrawn="1"/>
        </p:nvCxnSpPr>
        <p:spPr>
          <a:xfrm>
            <a:off x="4572000" y="1871353"/>
            <a:ext cx="0" cy="1704515"/>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DCEF27BE-3AF2-DF44-B04F-E2891E3A5DDC}"/>
              </a:ext>
            </a:extLst>
          </p:cNvPr>
          <p:cNvCxnSpPr>
            <a:cxnSpLocks/>
          </p:cNvCxnSpPr>
          <p:nvPr userDrawn="1"/>
        </p:nvCxnSpPr>
        <p:spPr>
          <a:xfrm>
            <a:off x="4572000" y="4313171"/>
            <a:ext cx="0" cy="1704515"/>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sp>
        <p:nvSpPr>
          <p:cNvPr id="32" name="Content Placeholder 2">
            <a:extLst>
              <a:ext uri="{FF2B5EF4-FFF2-40B4-BE49-F238E27FC236}">
                <a16:creationId xmlns:a16="http://schemas.microsoft.com/office/drawing/2014/main" id="{D0B0D022-0F2D-7345-A71D-90A9D84D818E}"/>
              </a:ext>
            </a:extLst>
          </p:cNvPr>
          <p:cNvSpPr>
            <a:spLocks noGrp="1"/>
          </p:cNvSpPr>
          <p:nvPr>
            <p:ph idx="19" hasCustomPrompt="1"/>
          </p:nvPr>
        </p:nvSpPr>
        <p:spPr>
          <a:xfrm>
            <a:off x="468553" y="4422313"/>
            <a:ext cx="3936999"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33" name="Content Placeholder 2">
            <a:extLst>
              <a:ext uri="{FF2B5EF4-FFF2-40B4-BE49-F238E27FC236}">
                <a16:creationId xmlns:a16="http://schemas.microsoft.com/office/drawing/2014/main" id="{843FF5A2-AC55-D742-8EBC-7DD6A02B5174}"/>
              </a:ext>
            </a:extLst>
          </p:cNvPr>
          <p:cNvSpPr>
            <a:spLocks noGrp="1"/>
          </p:cNvSpPr>
          <p:nvPr>
            <p:ph idx="20" hasCustomPrompt="1"/>
          </p:nvPr>
        </p:nvSpPr>
        <p:spPr>
          <a:xfrm>
            <a:off x="4725592" y="4422313"/>
            <a:ext cx="3936999"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3813012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UBTITLE + 3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260215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1FBFF86A-55FF-4667-A474-410A55DE5258}"/>
              </a:ext>
            </a:extLst>
          </p:cNvPr>
          <p:cNvSpPr>
            <a:spLocks noGrp="1"/>
          </p:cNvSpPr>
          <p:nvPr>
            <p:ph idx="1" hasCustomPrompt="1"/>
          </p:nvPr>
        </p:nvSpPr>
        <p:spPr>
          <a:xfrm>
            <a:off x="468553" y="2491913"/>
            <a:ext cx="3936999"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1C3628C1-6684-4037-A95B-E7C3A7E444A2}"/>
              </a:ext>
            </a:extLst>
          </p:cNvPr>
          <p:cNvSpPr>
            <a:spLocks noGrp="1"/>
          </p:cNvSpPr>
          <p:nvPr>
            <p:ph idx="15" hasCustomPrompt="1"/>
          </p:nvPr>
        </p:nvSpPr>
        <p:spPr>
          <a:xfrm>
            <a:off x="4725592" y="2491913"/>
            <a:ext cx="3936999"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CF356DB6-8ABE-49EB-B67F-F69F88925969}"/>
              </a:ext>
            </a:extLst>
          </p:cNvPr>
          <p:cNvSpPr>
            <a:spLocks noGrp="1"/>
          </p:cNvSpPr>
          <p:nvPr>
            <p:ph idx="18" hasCustomPrompt="1"/>
          </p:nvPr>
        </p:nvSpPr>
        <p:spPr>
          <a:xfrm>
            <a:off x="2602152" y="4429200"/>
            <a:ext cx="3936999"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18732566-D1B1-2646-BB74-04F2A6A6BF6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1" name="Text Placeholder 4">
            <a:extLst>
              <a:ext uri="{FF2B5EF4-FFF2-40B4-BE49-F238E27FC236}">
                <a16:creationId xmlns:a16="http://schemas.microsoft.com/office/drawing/2014/main" id="{951157B3-F0D7-964E-A2D9-4D0068EAC7FB}"/>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9063223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INSTITUT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Shape">
            <a:extLst>
              <a:ext uri="{FF2B5EF4-FFF2-40B4-BE49-F238E27FC236}">
                <a16:creationId xmlns:a16="http://schemas.microsoft.com/office/drawing/2014/main" id="{D0E91E53-06E2-A945-98CC-250A99B4FEFB}"/>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8402748"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7113180" y="170056"/>
            <a:ext cx="168792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096810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INSTITUTE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Shape">
            <a:extLst>
              <a:ext uri="{FF2B5EF4-FFF2-40B4-BE49-F238E27FC236}">
                <a16:creationId xmlns:a16="http://schemas.microsoft.com/office/drawing/2014/main" id="{D0E91E53-06E2-A945-98CC-250A99B4FEFB}"/>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3958947"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7113180" y="170056"/>
            <a:ext cx="168792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
        <p:nvSpPr>
          <p:cNvPr id="4" name="Picture Placeholder 3">
            <a:extLst>
              <a:ext uri="{FF2B5EF4-FFF2-40B4-BE49-F238E27FC236}">
                <a16:creationId xmlns:a16="http://schemas.microsoft.com/office/drawing/2014/main" id="{3BE7B4B9-C2E5-584C-A6FD-1E6E7F8D1EBD}"/>
              </a:ext>
            </a:extLst>
          </p:cNvPr>
          <p:cNvSpPr>
            <a:spLocks noGrp="1"/>
          </p:cNvSpPr>
          <p:nvPr>
            <p:ph type="pic" sz="quarter" idx="12"/>
          </p:nvPr>
        </p:nvSpPr>
        <p:spPr>
          <a:xfrm>
            <a:off x="4593152" y="1708150"/>
            <a:ext cx="4191000" cy="4502150"/>
          </a:xfrm>
        </p:spPr>
        <p:txBody>
          <a:bodyPr/>
          <a:lstStyle/>
          <a:p>
            <a:endParaRPr lang="en-US" dirty="0"/>
          </a:p>
        </p:txBody>
      </p:sp>
    </p:spTree>
    <p:custDataLst>
      <p:tags r:id="rId1"/>
    </p:custDataLst>
    <p:extLst>
      <p:ext uri="{BB962C8B-B14F-4D97-AF65-F5344CB8AC3E}">
        <p14:creationId xmlns:p14="http://schemas.microsoft.com/office/powerpoint/2010/main" val="40910630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4572000" y="0"/>
            <a:ext cx="457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Shape">
            <a:extLst>
              <a:ext uri="{FF2B5EF4-FFF2-40B4-BE49-F238E27FC236}">
                <a16:creationId xmlns:a16="http://schemas.microsoft.com/office/drawing/2014/main" id="{364FEA06-3D67-1140-B0E3-7F3BE884D5FB}"/>
              </a:ext>
            </a:extLst>
          </p:cNvPr>
          <p:cNvSpPr/>
          <p:nvPr userDrawn="1"/>
        </p:nvSpPr>
        <p:spPr>
          <a:xfrm>
            <a:off x="4572000" y="5564185"/>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Picture Placeholder 2">
            <a:extLst>
              <a:ext uri="{FF2B5EF4-FFF2-40B4-BE49-F238E27FC236}">
                <a16:creationId xmlns:a16="http://schemas.microsoft.com/office/drawing/2014/main" id="{25BC9E4E-DC08-F04A-907F-38011949DDF6}"/>
              </a:ext>
            </a:extLst>
          </p:cNvPr>
          <p:cNvSpPr>
            <a:spLocks noGrp="1"/>
          </p:cNvSpPr>
          <p:nvPr>
            <p:ph type="pic" sz="quarter" idx="10"/>
          </p:nvPr>
        </p:nvSpPr>
        <p:spPr>
          <a:xfrm>
            <a:off x="1" y="0"/>
            <a:ext cx="4571999" cy="6858000"/>
          </a:xfrm>
        </p:spPr>
        <p:txBody>
          <a:bodyPr/>
          <a:lstStyle/>
          <a:p>
            <a:endParaRPr lang="en-US" dirty="0"/>
          </a:p>
        </p:txBody>
      </p:sp>
      <p:sp>
        <p:nvSpPr>
          <p:cNvPr id="15" name="Title Placeholder 1">
            <a:extLst>
              <a:ext uri="{FF2B5EF4-FFF2-40B4-BE49-F238E27FC236}">
                <a16:creationId xmlns:a16="http://schemas.microsoft.com/office/drawing/2014/main" id="{C1575737-3A06-C042-B28A-86B83C3E21C6}"/>
              </a:ext>
            </a:extLst>
          </p:cNvPr>
          <p:cNvSpPr>
            <a:spLocks noGrp="1"/>
          </p:cNvSpPr>
          <p:nvPr>
            <p:ph type="title" hasCustomPrompt="1"/>
          </p:nvPr>
        </p:nvSpPr>
        <p:spPr>
          <a:xfrm>
            <a:off x="4734561" y="502412"/>
            <a:ext cx="1355141"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6" name="Content Placeholder 18">
            <a:extLst>
              <a:ext uri="{FF2B5EF4-FFF2-40B4-BE49-F238E27FC236}">
                <a16:creationId xmlns:a16="http://schemas.microsoft.com/office/drawing/2014/main" id="{107172E8-0BD8-F544-908A-019163C1B571}"/>
              </a:ext>
            </a:extLst>
          </p:cNvPr>
          <p:cNvSpPr>
            <a:spLocks noGrp="1"/>
          </p:cNvSpPr>
          <p:nvPr>
            <p:ph sz="quarter" idx="11"/>
          </p:nvPr>
        </p:nvSpPr>
        <p:spPr>
          <a:xfrm>
            <a:off x="4823127" y="1888744"/>
            <a:ext cx="3955114"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7" name="Text Placeholder 13">
            <a:extLst>
              <a:ext uri="{FF2B5EF4-FFF2-40B4-BE49-F238E27FC236}">
                <a16:creationId xmlns:a16="http://schemas.microsoft.com/office/drawing/2014/main" id="{0A428D6A-B377-6F43-BA57-D036EAC6A5CC}"/>
              </a:ext>
            </a:extLst>
          </p:cNvPr>
          <p:cNvSpPr>
            <a:spLocks noGrp="1"/>
          </p:cNvSpPr>
          <p:nvPr>
            <p:ph type="body" sz="quarter" idx="12"/>
          </p:nvPr>
        </p:nvSpPr>
        <p:spPr>
          <a:xfrm>
            <a:off x="4822825" y="2925064"/>
            <a:ext cx="3955415" cy="3069336"/>
          </a:xfrm>
        </p:spPr>
        <p:txBody>
          <a:bodyPr>
            <a:noAutofit/>
          </a:bodyPr>
          <a:lstStyle>
            <a:lvl1pPr marL="120650" indent="-120650">
              <a:tabLst/>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Edit Master text styles</a:t>
            </a: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8483794" y="6447271"/>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solidFill>
              </a:defRPr>
            </a:lvl1pPr>
          </a:lstStyle>
          <a:p>
            <a:fld id="{7B67A630-6DEE-4F45-9872-4A9386C88847}" type="slidenum">
              <a:rPr lang="en-US" smtClean="0"/>
              <a:pPr/>
              <a:t>‹#›</a:t>
            </a:fld>
            <a:endParaRPr lang="en-US" dirty="0"/>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269520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FB19E3F-723A-48F5-86C3-1FB2ADC6C9E9}" type="datetime1">
              <a:rPr lang="en-US" altLang="ja-JP"/>
              <a:pPr>
                <a:defRPr/>
              </a:pPr>
              <a:t>1/8/2021</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EE2229A-B942-495A-807D-33D35310454B}" type="slidenum">
              <a:rPr lang="en-US" altLang="en-US"/>
              <a:pPr>
                <a:defRPr/>
              </a:pPr>
              <a:t>‹#›</a:t>
            </a:fld>
            <a:endParaRPr lang="en-US" altLang="en-US"/>
          </a:p>
        </p:txBody>
      </p:sp>
    </p:spTree>
    <p:extLst>
      <p:ext uri="{BB962C8B-B14F-4D97-AF65-F5344CB8AC3E}">
        <p14:creationId xmlns:p14="http://schemas.microsoft.com/office/powerpoint/2010/main" val="41379149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0" y="0"/>
            <a:ext cx="9144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Shape">
            <a:extLst>
              <a:ext uri="{FF2B5EF4-FFF2-40B4-BE49-F238E27FC236}">
                <a16:creationId xmlns:a16="http://schemas.microsoft.com/office/drawing/2014/main" id="{364FEA06-3D67-1140-B0E3-7F3BE884D5FB}"/>
              </a:ext>
            </a:extLst>
          </p:cNvPr>
          <p:cNvSpPr/>
          <p:nvPr userDrawn="1"/>
        </p:nvSpPr>
        <p:spPr>
          <a:xfrm>
            <a:off x="-1" y="4634892"/>
            <a:ext cx="9143995" cy="1858587"/>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8483794" y="6447271"/>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solidFill>
              </a:defRPr>
            </a:lvl1pPr>
          </a:lstStyle>
          <a:p>
            <a:fld id="{7B67A630-6DEE-4F45-9872-4A9386C88847}" type="slidenum">
              <a:rPr lang="en-US" smtClean="0"/>
              <a:pPr/>
              <a:t>‹#›</a:t>
            </a:fld>
            <a:endParaRPr lang="en-US" dirty="0"/>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7081274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ULL PAGE TITLE BLU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4C71BB1-9FDA-FD43-ABCF-0E1CBF9339EF}"/>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7956D00C-F9B1-A148-A629-18366F705E1D}"/>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Shape">
            <a:extLst>
              <a:ext uri="{FF2B5EF4-FFF2-40B4-BE49-F238E27FC236}">
                <a16:creationId xmlns:a16="http://schemas.microsoft.com/office/drawing/2014/main" id="{B3B2E306-4BAC-E74F-AAF1-3A3FFDADD8C7}"/>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6" name="Shape">
            <a:extLst>
              <a:ext uri="{FF2B5EF4-FFF2-40B4-BE49-F238E27FC236}">
                <a16:creationId xmlns:a16="http://schemas.microsoft.com/office/drawing/2014/main" id="{5CE8CCFA-519E-854E-BAFF-171A193655DC}"/>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7" name="Title 1">
            <a:extLst>
              <a:ext uri="{FF2B5EF4-FFF2-40B4-BE49-F238E27FC236}">
                <a16:creationId xmlns:a16="http://schemas.microsoft.com/office/drawing/2014/main" id="{E45C6D3C-FD35-9740-BCC6-7F1FD78E63A5}"/>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31" name="Slide Number Placeholder 6">
            <a:extLst>
              <a:ext uri="{FF2B5EF4-FFF2-40B4-BE49-F238E27FC236}">
                <a16:creationId xmlns:a16="http://schemas.microsoft.com/office/drawing/2014/main" id="{72038E76-D90C-D142-9106-42EAF6B06998}"/>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9" name="Picture 8">
            <a:extLst>
              <a:ext uri="{FF2B5EF4-FFF2-40B4-BE49-F238E27FC236}">
                <a16:creationId xmlns:a16="http://schemas.microsoft.com/office/drawing/2014/main" id="{85B43793-C35B-B54E-ADE4-3AA97F5855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 name="TextBox 1">
            <a:extLst>
              <a:ext uri="{FF2B5EF4-FFF2-40B4-BE49-F238E27FC236}">
                <a16:creationId xmlns:a16="http://schemas.microsoft.com/office/drawing/2014/main" id="{01123C5F-E173-614D-A2E8-E7C6084BD9F1}"/>
              </a:ext>
            </a:extLst>
          </p:cNvPr>
          <p:cNvSpPr txBox="1"/>
          <p:nvPr userDrawn="1"/>
        </p:nvSpPr>
        <p:spPr>
          <a:xfrm>
            <a:off x="381000" y="2067339"/>
            <a:ext cx="4191000" cy="4084983"/>
          </a:xfrm>
          <a:prstGeom prst="rect">
            <a:avLst/>
          </a:prstGeom>
        </p:spPr>
        <p:txBody>
          <a:bodyPr wrap="square" lIns="121869" tIns="60933" rIns="121869" bIns="60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dirty="0">
              <a:ln>
                <a:noFill/>
              </a:ln>
              <a:solidFill>
                <a:srgbClr val="FFFFFF">
                  <a:lumMod val="50000"/>
                </a:srgbClr>
              </a:solidFill>
              <a:effectLst/>
              <a:uLnTx/>
              <a:uFillTx/>
              <a:latin typeface="Arial"/>
              <a:ea typeface="+mn-ea"/>
              <a:cs typeface="Calibri"/>
            </a:endParaRPr>
          </a:p>
        </p:txBody>
      </p:sp>
    </p:spTree>
    <p:custDataLst>
      <p:tags r:id="rId1"/>
    </p:custDataLst>
    <p:extLst>
      <p:ext uri="{BB962C8B-B14F-4D97-AF65-F5344CB8AC3E}">
        <p14:creationId xmlns:p14="http://schemas.microsoft.com/office/powerpoint/2010/main" val="19485697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FDA2CE-0174-7748-9A5A-EBA28137D1AF}"/>
              </a:ext>
            </a:extLst>
          </p:cNvPr>
          <p:cNvSpPr/>
          <p:nvPr userDrawn="1"/>
        </p:nvSpPr>
        <p:spPr>
          <a:xfrm>
            <a:off x="0" y="0"/>
            <a:ext cx="457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Title Placeholder 1"/>
          <p:cNvSpPr>
            <a:spLocks noGrp="1"/>
          </p:cNvSpPr>
          <p:nvPr>
            <p:ph type="title" hasCustomPrompt="1"/>
          </p:nvPr>
        </p:nvSpPr>
        <p:spPr>
          <a:xfrm>
            <a:off x="274321" y="1312662"/>
            <a:ext cx="1355141"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7" name="Text Placeholder 2"/>
          <p:cNvSpPr>
            <a:spLocks noGrp="1"/>
          </p:cNvSpPr>
          <p:nvPr>
            <p:ph idx="1" hasCustomPrompt="1"/>
          </p:nvPr>
        </p:nvSpPr>
        <p:spPr>
          <a:xfrm>
            <a:off x="4846321" y="1271016"/>
            <a:ext cx="3911180" cy="4783060"/>
          </a:xfrm>
          <a:prstGeom prst="rect">
            <a:avLst/>
          </a:prstGeom>
        </p:spPr>
        <p:txBody>
          <a:bodyPr vert="horz" lIns="91440" tIns="45720" rIns="91440" bIns="45720" rtlCol="0" anchor="t">
            <a:normAutofit/>
          </a:bodyPr>
          <a:lstStyle>
            <a:lvl1pPr marL="514350" indent="-514350">
              <a:spcBef>
                <a:spcPts val="0"/>
              </a:spcBef>
              <a:spcAft>
                <a:spcPts val="4800"/>
              </a:spcAft>
              <a:buClr>
                <a:schemeClr val="accent1"/>
              </a:buClr>
              <a:buSzPct val="100000"/>
              <a:buFont typeface="+mj-lt"/>
              <a:buAutoNum type="arabicPeriod"/>
              <a:defRPr sz="2200"/>
            </a:lvl1pPr>
            <a:lvl2pPr marL="1123702" indent="-514350">
              <a:spcBef>
                <a:spcPts val="0"/>
              </a:spcBef>
              <a:spcAft>
                <a:spcPts val="4800"/>
              </a:spcAft>
              <a:buClr>
                <a:schemeClr val="accent1"/>
              </a:buClr>
              <a:buSzPct val="200000"/>
              <a:buFont typeface="+mj-lt"/>
              <a:buAutoNum type="arabicPeriod"/>
              <a:defRPr sz="3000"/>
            </a:lvl2pPr>
            <a:lvl3pPr marL="1733052" indent="-514350">
              <a:spcBef>
                <a:spcPts val="0"/>
              </a:spcBef>
              <a:spcAft>
                <a:spcPts val="4800"/>
              </a:spcAft>
              <a:buClr>
                <a:schemeClr val="accent1"/>
              </a:buClr>
              <a:buSzPct val="200000"/>
              <a:buFont typeface="+mj-lt"/>
              <a:buAutoNum type="arabicPeriod"/>
              <a:defRPr sz="3000"/>
            </a:lvl3pPr>
            <a:lvl4pPr marL="2342402" indent="-514350">
              <a:spcBef>
                <a:spcPts val="0"/>
              </a:spcBef>
              <a:spcAft>
                <a:spcPts val="4800"/>
              </a:spcAft>
              <a:buClr>
                <a:schemeClr val="accent1"/>
              </a:buClr>
              <a:buSzPct val="200000"/>
              <a:buFont typeface="+mj-lt"/>
              <a:buAutoNum type="arabicPeriod"/>
              <a:defRPr sz="3000"/>
            </a:lvl4pPr>
            <a:lvl5pPr marL="2951754" indent="-514350">
              <a:spcBef>
                <a:spcPts val="0"/>
              </a:spcBef>
              <a:spcAft>
                <a:spcPts val="4800"/>
              </a:spcAft>
              <a:buClr>
                <a:schemeClr val="accent1"/>
              </a:buClr>
              <a:buSzPct val="200000"/>
              <a:buFont typeface="+mj-lt"/>
              <a:buAutoNum type="arabicPeriod"/>
              <a:defRPr sz="3000"/>
            </a:lvl5pPr>
          </a:lstStyle>
          <a:p>
            <a:pPr lvl="0"/>
            <a:r>
              <a:rPr lang="en-US" dirty="0"/>
              <a:t>Click to edit Master text styles</a:t>
            </a:r>
          </a:p>
        </p:txBody>
      </p:sp>
      <p:sp>
        <p:nvSpPr>
          <p:cNvPr id="19" name="Content Placeholder 18"/>
          <p:cNvSpPr>
            <a:spLocks noGrp="1"/>
          </p:cNvSpPr>
          <p:nvPr>
            <p:ph sz="quarter" idx="10"/>
          </p:nvPr>
        </p:nvSpPr>
        <p:spPr>
          <a:xfrm>
            <a:off x="251127" y="2839212"/>
            <a:ext cx="2852928"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1" name="Shape">
            <a:extLst>
              <a:ext uri="{FF2B5EF4-FFF2-40B4-BE49-F238E27FC236}">
                <a16:creationId xmlns:a16="http://schemas.microsoft.com/office/drawing/2014/main" id="{D320A928-0C1B-1F43-B7DD-5C839EC114FF}"/>
              </a:ext>
            </a:extLst>
          </p:cNvPr>
          <p:cNvSpPr/>
          <p:nvPr userDrawn="1"/>
        </p:nvSpPr>
        <p:spPr>
          <a:xfrm>
            <a:off x="0" y="4389120"/>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2" name="Shape">
            <a:extLst>
              <a:ext uri="{FF2B5EF4-FFF2-40B4-BE49-F238E27FC236}">
                <a16:creationId xmlns:a16="http://schemas.microsoft.com/office/drawing/2014/main" id="{BEDE0841-3D72-FA4C-A1A7-2242BAFFE9DD}"/>
              </a:ext>
            </a:extLst>
          </p:cNvPr>
          <p:cNvSpPr/>
          <p:nvPr userDrawn="1"/>
        </p:nvSpPr>
        <p:spPr>
          <a:xfrm>
            <a:off x="0" y="4937638"/>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3" name="Shape">
            <a:extLst>
              <a:ext uri="{FF2B5EF4-FFF2-40B4-BE49-F238E27FC236}">
                <a16:creationId xmlns:a16="http://schemas.microsoft.com/office/drawing/2014/main" id="{25CD84F4-8F1D-DD42-968A-B672E7F51961}"/>
              </a:ext>
            </a:extLst>
          </p:cNvPr>
          <p:cNvSpPr/>
          <p:nvPr userDrawn="1"/>
        </p:nvSpPr>
        <p:spPr>
          <a:xfrm>
            <a:off x="0" y="5564185"/>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cxnSp>
        <p:nvCxnSpPr>
          <p:cNvPr id="13" name="Straight Connector 12">
            <a:extLst>
              <a:ext uri="{FF2B5EF4-FFF2-40B4-BE49-F238E27FC236}">
                <a16:creationId xmlns:a16="http://schemas.microsoft.com/office/drawing/2014/main" id="{CD377CDD-EAE2-9246-B70E-79B86CFA734C}"/>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0FA9D0E6-6028-A84B-AB32-68D8B219550B}"/>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3054572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EVERYDAY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E93D0-CD47-FB4F-9C4D-1DDEF9A47153}"/>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FF4098C8-B27B-E742-AF2B-FAACE164FD8F}"/>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A4250A6A-5DB7-464A-85EB-7072B0934882}"/>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4190595" cy="4648568"/>
          </a:xfrm>
        </p:spPr>
        <p:txBody>
          <a:bodyPr>
            <a:normAutofit/>
          </a:bodyPr>
          <a:lstStyle>
            <a:lvl1pPr>
              <a:defRPr sz="1600">
                <a:solidFill>
                  <a:schemeClr val="tx1">
                    <a:lumMod val="95000"/>
                    <a:lumOff val="5000"/>
                  </a:schemeClr>
                </a:solidFill>
              </a:defRPr>
            </a:lvl1pPr>
            <a:lvl2pPr>
              <a:defRPr sz="1600">
                <a:solidFill>
                  <a:schemeClr val="tx1">
                    <a:lumMod val="95000"/>
                    <a:lumOff val="5000"/>
                  </a:schemeClr>
                </a:solidFill>
              </a:defRPr>
            </a:lvl2pPr>
            <a:lvl3pPr>
              <a:defRPr sz="16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1146"/>
            <a:ext cx="8572500" cy="1143000"/>
          </a:xfrm>
          <a:prstGeom prst="rect">
            <a:avLst/>
          </a:prstGeom>
        </p:spPr>
        <p:txBody>
          <a:bodyPr anchor="ctr">
            <a:normAutofit/>
          </a:bodyPr>
          <a:lstStyle>
            <a:lvl1pPr>
              <a:defRPr sz="3200" b="1">
                <a:solidFill>
                  <a:schemeClr val="bg1"/>
                </a:solidFill>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CAA86664-C997-D14C-B7C0-E61F5A648C1E}"/>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0" name="Slide Number Placeholder 6">
            <a:extLst>
              <a:ext uri="{FF2B5EF4-FFF2-40B4-BE49-F238E27FC236}">
                <a16:creationId xmlns:a16="http://schemas.microsoft.com/office/drawing/2014/main" id="{BBD83AB6-A541-9442-AB6B-F50F88754185}"/>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B929B619-337D-A14C-B213-5A943A5F12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39776332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8402748"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725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249140" y="953345"/>
            <a:ext cx="8572584"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31233930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EVERYDAY - COMPARISSON ">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D1F47A73-2BE8-41B4-902F-DCDFA8A9A9A0}"/>
              </a:ext>
            </a:extLst>
          </p:cNvPr>
          <p:cNvSpPr>
            <a:spLocks noGrp="1"/>
          </p:cNvSpPr>
          <p:nvPr>
            <p:ph idx="1" hasCustomPrompt="1"/>
          </p:nvPr>
        </p:nvSpPr>
        <p:spPr>
          <a:xfrm>
            <a:off x="468553" y="2491912"/>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E184F6D6-CCC2-4F2B-9E4C-A982785D10B1}"/>
              </a:ext>
            </a:extLst>
          </p:cNvPr>
          <p:cNvSpPr>
            <a:spLocks noGrp="1"/>
          </p:cNvSpPr>
          <p:nvPr>
            <p:ph idx="15" hasCustomPrompt="1"/>
          </p:nvPr>
        </p:nvSpPr>
        <p:spPr>
          <a:xfrm>
            <a:off x="4725592"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4" name="Picture 13">
            <a:extLst>
              <a:ext uri="{FF2B5EF4-FFF2-40B4-BE49-F238E27FC236}">
                <a16:creationId xmlns:a16="http://schemas.microsoft.com/office/drawing/2014/main" id="{B1125053-4680-DF45-BEF0-3F90988C5E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15978346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OUBLE IMAG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6575E4A-952B-BF40-A8A1-224D89D3F305}"/>
              </a:ext>
            </a:extLst>
          </p:cNvPr>
          <p:cNvSpPr>
            <a:spLocks noGrp="1"/>
          </p:cNvSpPr>
          <p:nvPr>
            <p:ph type="pic" sz="quarter" idx="16"/>
          </p:nvPr>
        </p:nvSpPr>
        <p:spPr>
          <a:xfrm>
            <a:off x="468313" y="1746753"/>
            <a:ext cx="3937000" cy="4746122"/>
          </a:xfrm>
        </p:spPr>
        <p:txBody>
          <a:bodyPr/>
          <a:lstStyle/>
          <a:p>
            <a:endParaRPr lang="en-US" dirty="0"/>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8" name="Picture Placeholder 2">
            <a:extLst>
              <a:ext uri="{FF2B5EF4-FFF2-40B4-BE49-F238E27FC236}">
                <a16:creationId xmlns:a16="http://schemas.microsoft.com/office/drawing/2014/main" id="{96382302-7573-B641-AE92-16F615228528}"/>
              </a:ext>
            </a:extLst>
          </p:cNvPr>
          <p:cNvSpPr>
            <a:spLocks noGrp="1"/>
          </p:cNvSpPr>
          <p:nvPr>
            <p:ph type="pic" sz="quarter" idx="17"/>
          </p:nvPr>
        </p:nvSpPr>
        <p:spPr>
          <a:xfrm>
            <a:off x="4720273" y="1746753"/>
            <a:ext cx="3937000" cy="4746122"/>
          </a:xfrm>
        </p:spPr>
        <p:txBody>
          <a:bodyPr/>
          <a:lstStyle/>
          <a:p>
            <a:endParaRPr lang="en-US" dirty="0"/>
          </a:p>
        </p:txBody>
      </p:sp>
      <p:pic>
        <p:nvPicPr>
          <p:cNvPr id="12" name="Picture 11">
            <a:extLst>
              <a:ext uri="{FF2B5EF4-FFF2-40B4-BE49-F238E27FC236}">
                <a16:creationId xmlns:a16="http://schemas.microsoft.com/office/drawing/2014/main" id="{299E4E5B-D651-7346-8745-F2B732325A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3" name="Text Placeholder 4">
            <a:extLst>
              <a:ext uri="{FF2B5EF4-FFF2-40B4-BE49-F238E27FC236}">
                <a16:creationId xmlns:a16="http://schemas.microsoft.com/office/drawing/2014/main" id="{A728A7FC-5A11-6D41-AD52-BFF68FBD057C}"/>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8998535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46855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472559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468553"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4725592"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7" name="Content Placeholder 2">
            <a:extLst>
              <a:ext uri="{FF2B5EF4-FFF2-40B4-BE49-F238E27FC236}">
                <a16:creationId xmlns:a16="http://schemas.microsoft.com/office/drawing/2014/main" id="{9517CEC9-5F44-4399-A636-908D6B727EE5}"/>
              </a:ext>
            </a:extLst>
          </p:cNvPr>
          <p:cNvSpPr>
            <a:spLocks noGrp="1"/>
          </p:cNvSpPr>
          <p:nvPr>
            <p:ph idx="19" hasCustomPrompt="1"/>
          </p:nvPr>
        </p:nvSpPr>
        <p:spPr>
          <a:xfrm>
            <a:off x="468553" y="4424555"/>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8" name="Content Placeholder 2">
            <a:extLst>
              <a:ext uri="{FF2B5EF4-FFF2-40B4-BE49-F238E27FC236}">
                <a16:creationId xmlns:a16="http://schemas.microsoft.com/office/drawing/2014/main" id="{B0C878EC-937E-4122-9875-59BA786C2387}"/>
              </a:ext>
            </a:extLst>
          </p:cNvPr>
          <p:cNvSpPr>
            <a:spLocks noGrp="1"/>
          </p:cNvSpPr>
          <p:nvPr>
            <p:ph idx="20" hasCustomPrompt="1"/>
          </p:nvPr>
        </p:nvSpPr>
        <p:spPr>
          <a:xfrm>
            <a:off x="4725592" y="4424555"/>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487906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UBTITLE + 3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260215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1FBFF86A-55FF-4667-A474-410A55DE5258}"/>
              </a:ext>
            </a:extLst>
          </p:cNvPr>
          <p:cNvSpPr>
            <a:spLocks noGrp="1"/>
          </p:cNvSpPr>
          <p:nvPr>
            <p:ph idx="1" hasCustomPrompt="1"/>
          </p:nvPr>
        </p:nvSpPr>
        <p:spPr>
          <a:xfrm>
            <a:off x="468553"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1C3628C1-6684-4037-A95B-E7C3A7E444A2}"/>
              </a:ext>
            </a:extLst>
          </p:cNvPr>
          <p:cNvSpPr>
            <a:spLocks noGrp="1"/>
          </p:cNvSpPr>
          <p:nvPr>
            <p:ph idx="15" hasCustomPrompt="1"/>
          </p:nvPr>
        </p:nvSpPr>
        <p:spPr>
          <a:xfrm>
            <a:off x="4725592"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CF356DB6-8ABE-49EB-B67F-F69F88925969}"/>
              </a:ext>
            </a:extLst>
          </p:cNvPr>
          <p:cNvSpPr>
            <a:spLocks noGrp="1"/>
          </p:cNvSpPr>
          <p:nvPr>
            <p:ph idx="18" hasCustomPrompt="1"/>
          </p:nvPr>
        </p:nvSpPr>
        <p:spPr>
          <a:xfrm>
            <a:off x="2602152" y="4429200"/>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18732566-D1B1-2646-BB74-04F2A6A6BF6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1" name="Text Placeholder 4">
            <a:extLst>
              <a:ext uri="{FF2B5EF4-FFF2-40B4-BE49-F238E27FC236}">
                <a16:creationId xmlns:a16="http://schemas.microsoft.com/office/drawing/2014/main" id="{951157B3-F0D7-964E-A2D9-4D0068EAC7FB}"/>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2973150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INSTITUT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D0E91E53-06E2-A945-98CC-250A99B4FEFB}"/>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8402748"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7113180" y="170056"/>
            <a:ext cx="168792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3244029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B8BEB86-460D-47CC-9347-A33D2320FEE6}" type="datetime1">
              <a:rPr lang="en-US" altLang="ja-JP"/>
              <a:pPr>
                <a:defRPr/>
              </a:pPr>
              <a:t>1/8/2021</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5616943-E090-48BD-85BF-C3499FDFE60E}" type="slidenum">
              <a:rPr lang="en-US" altLang="en-US"/>
              <a:pPr>
                <a:defRPr/>
              </a:pPr>
              <a:t>‹#›</a:t>
            </a:fld>
            <a:endParaRPr lang="en-US" altLang="en-US"/>
          </a:p>
        </p:txBody>
      </p:sp>
    </p:spTree>
    <p:extLst>
      <p:ext uri="{BB962C8B-B14F-4D97-AF65-F5344CB8AC3E}">
        <p14:creationId xmlns:p14="http://schemas.microsoft.com/office/powerpoint/2010/main" val="41176283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INSTITUTE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D0E91E53-06E2-A945-98CC-250A99B4FEFB}"/>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3958947"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7113180" y="170056"/>
            <a:ext cx="168792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
        <p:nvSpPr>
          <p:cNvPr id="4" name="Picture Placeholder 3">
            <a:extLst>
              <a:ext uri="{FF2B5EF4-FFF2-40B4-BE49-F238E27FC236}">
                <a16:creationId xmlns:a16="http://schemas.microsoft.com/office/drawing/2014/main" id="{3BE7B4B9-C2E5-584C-A6FD-1E6E7F8D1EBD}"/>
              </a:ext>
            </a:extLst>
          </p:cNvPr>
          <p:cNvSpPr>
            <a:spLocks noGrp="1"/>
          </p:cNvSpPr>
          <p:nvPr>
            <p:ph type="pic" sz="quarter" idx="12"/>
          </p:nvPr>
        </p:nvSpPr>
        <p:spPr>
          <a:xfrm>
            <a:off x="4593152" y="1708150"/>
            <a:ext cx="4191000" cy="4648200"/>
          </a:xfrm>
        </p:spPr>
        <p:txBody>
          <a:bodyPr/>
          <a:lstStyle/>
          <a:p>
            <a:endParaRPr lang="en-US" dirty="0"/>
          </a:p>
        </p:txBody>
      </p:sp>
    </p:spTree>
    <p:custDataLst>
      <p:tags r:id="rId1"/>
    </p:custDataLst>
    <p:extLst>
      <p:ext uri="{BB962C8B-B14F-4D97-AF65-F5344CB8AC3E}">
        <p14:creationId xmlns:p14="http://schemas.microsoft.com/office/powerpoint/2010/main" val="2699616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4572000" y="0"/>
            <a:ext cx="457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Shape">
            <a:extLst>
              <a:ext uri="{FF2B5EF4-FFF2-40B4-BE49-F238E27FC236}">
                <a16:creationId xmlns:a16="http://schemas.microsoft.com/office/drawing/2014/main" id="{364FEA06-3D67-1140-B0E3-7F3BE884D5FB}"/>
              </a:ext>
            </a:extLst>
          </p:cNvPr>
          <p:cNvSpPr/>
          <p:nvPr userDrawn="1"/>
        </p:nvSpPr>
        <p:spPr>
          <a:xfrm>
            <a:off x="4572000" y="5564185"/>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Picture Placeholder 2">
            <a:extLst>
              <a:ext uri="{FF2B5EF4-FFF2-40B4-BE49-F238E27FC236}">
                <a16:creationId xmlns:a16="http://schemas.microsoft.com/office/drawing/2014/main" id="{25BC9E4E-DC08-F04A-907F-38011949DDF6}"/>
              </a:ext>
            </a:extLst>
          </p:cNvPr>
          <p:cNvSpPr>
            <a:spLocks noGrp="1"/>
          </p:cNvSpPr>
          <p:nvPr>
            <p:ph type="pic" sz="quarter" idx="10"/>
          </p:nvPr>
        </p:nvSpPr>
        <p:spPr>
          <a:xfrm>
            <a:off x="1" y="0"/>
            <a:ext cx="4571999" cy="6858000"/>
          </a:xfrm>
        </p:spPr>
        <p:txBody>
          <a:bodyPr/>
          <a:lstStyle/>
          <a:p>
            <a:endParaRPr lang="en-US" dirty="0"/>
          </a:p>
        </p:txBody>
      </p:sp>
      <p:sp>
        <p:nvSpPr>
          <p:cNvPr id="15" name="Title Placeholder 1">
            <a:extLst>
              <a:ext uri="{FF2B5EF4-FFF2-40B4-BE49-F238E27FC236}">
                <a16:creationId xmlns:a16="http://schemas.microsoft.com/office/drawing/2014/main" id="{C1575737-3A06-C042-B28A-86B83C3E21C6}"/>
              </a:ext>
            </a:extLst>
          </p:cNvPr>
          <p:cNvSpPr>
            <a:spLocks noGrp="1"/>
          </p:cNvSpPr>
          <p:nvPr>
            <p:ph type="title" hasCustomPrompt="1"/>
          </p:nvPr>
        </p:nvSpPr>
        <p:spPr>
          <a:xfrm>
            <a:off x="4734561" y="502412"/>
            <a:ext cx="1355141" cy="3118104"/>
          </a:xfrm>
          <a:prstGeom prst="rect">
            <a:avLst/>
          </a:prstGeom>
        </p:spPr>
        <p:txBody>
          <a:bodyPr vert="horz" lIns="91440" tIns="45720" rIns="91440" bIns="45720" rtlCol="0" anchor="ctr">
            <a:noAutofit/>
          </a:bodyPr>
          <a:lstStyle>
            <a:lvl1pPr>
              <a:defRPr sz="16000">
                <a:solidFill>
                  <a:srgbClr val="00A8E1"/>
                </a:solidFill>
                <a:latin typeface="+mj-lt"/>
              </a:defRPr>
            </a:lvl1pPr>
          </a:lstStyle>
          <a:p>
            <a:r>
              <a:rPr lang="en-US" dirty="0"/>
              <a:t>A</a:t>
            </a:r>
          </a:p>
        </p:txBody>
      </p:sp>
      <p:sp>
        <p:nvSpPr>
          <p:cNvPr id="16" name="Content Placeholder 18">
            <a:extLst>
              <a:ext uri="{FF2B5EF4-FFF2-40B4-BE49-F238E27FC236}">
                <a16:creationId xmlns:a16="http://schemas.microsoft.com/office/drawing/2014/main" id="{107172E8-0BD8-F544-908A-019163C1B571}"/>
              </a:ext>
            </a:extLst>
          </p:cNvPr>
          <p:cNvSpPr>
            <a:spLocks noGrp="1"/>
          </p:cNvSpPr>
          <p:nvPr>
            <p:ph sz="quarter" idx="11"/>
          </p:nvPr>
        </p:nvSpPr>
        <p:spPr>
          <a:xfrm>
            <a:off x="4823127" y="1888744"/>
            <a:ext cx="3955114"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7" name="Text Placeholder 13">
            <a:extLst>
              <a:ext uri="{FF2B5EF4-FFF2-40B4-BE49-F238E27FC236}">
                <a16:creationId xmlns:a16="http://schemas.microsoft.com/office/drawing/2014/main" id="{0A428D6A-B377-6F43-BA57-D036EAC6A5CC}"/>
              </a:ext>
            </a:extLst>
          </p:cNvPr>
          <p:cNvSpPr>
            <a:spLocks noGrp="1"/>
          </p:cNvSpPr>
          <p:nvPr>
            <p:ph type="body" sz="quarter" idx="12"/>
          </p:nvPr>
        </p:nvSpPr>
        <p:spPr>
          <a:xfrm>
            <a:off x="4822825" y="2925064"/>
            <a:ext cx="3955415" cy="3069336"/>
          </a:xfrm>
        </p:spPr>
        <p:txBody>
          <a:bodyPr>
            <a:noAutofit/>
          </a:bodyPr>
          <a:lstStyle>
            <a:lvl1pPr marL="120650" indent="-120650">
              <a:tabLst/>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Edit Master text styles</a:t>
            </a: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8483794" y="6447271"/>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15175166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7A0FE-9155-410E-B4DF-1FFF68C87608}"/>
              </a:ext>
            </a:extLst>
          </p:cNvPr>
          <p:cNvSpPr>
            <a:spLocks noGrp="1"/>
          </p:cNvSpPr>
          <p:nvPr>
            <p:ph type="ctrTitle" hasCustomPrompt="1"/>
          </p:nvPr>
        </p:nvSpPr>
        <p:spPr>
          <a:xfrm>
            <a:off x="1143000" y="1885949"/>
            <a:ext cx="6858000" cy="1603772"/>
          </a:xfrm>
        </p:spPr>
        <p:txBody>
          <a:bodyPr lIns="51435" tIns="25718" rIns="51435" bIns="25718" anchor="b"/>
          <a:lstStyle>
            <a:lvl1pPr marL="0" marR="0" indent="0" algn="l">
              <a:spcAft>
                <a:spcPts val="0"/>
              </a:spcAft>
              <a:defRPr sz="3300"/>
            </a:lvl1pPr>
          </a:lstStyle>
          <a:p>
            <a:r>
              <a:rPr lang="en-US" dirty="0"/>
              <a:t>Type Presentation Title Here</a:t>
            </a:r>
          </a:p>
        </p:txBody>
      </p:sp>
      <p:sp>
        <p:nvSpPr>
          <p:cNvPr id="3" name="Subtitle 2">
            <a:extLst>
              <a:ext uri="{FF2B5EF4-FFF2-40B4-BE49-F238E27FC236}">
                <a16:creationId xmlns:a16="http://schemas.microsoft.com/office/drawing/2014/main" id="{A42C5F1A-A191-4128-BF4D-C25FEF72C9F6}"/>
              </a:ext>
            </a:extLst>
          </p:cNvPr>
          <p:cNvSpPr>
            <a:spLocks noGrp="1"/>
          </p:cNvSpPr>
          <p:nvPr>
            <p:ph type="subTitle" idx="1" hasCustomPrompt="1"/>
          </p:nvPr>
        </p:nvSpPr>
        <p:spPr>
          <a:xfrm>
            <a:off x="1143000" y="3558780"/>
            <a:ext cx="6858000" cy="1241821"/>
          </a:xfrm>
        </p:spPr>
        <p:txBody>
          <a:bodyPr lIns="51435" tIns="25718" rIns="51435" bIns="25718">
            <a:normAutofit/>
          </a:bodyPr>
          <a:lstStyle>
            <a:lvl1pPr marL="0" marR="0" indent="0" algn="l">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Type Speaker Name and Title Here</a:t>
            </a:r>
          </a:p>
        </p:txBody>
      </p:sp>
    </p:spTree>
    <p:extLst>
      <p:ext uri="{BB962C8B-B14F-4D97-AF65-F5344CB8AC3E}">
        <p14:creationId xmlns:p14="http://schemas.microsoft.com/office/powerpoint/2010/main" val="2011245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10A8E-9FD7-4A3F-80B0-58837A1FFC2B}"/>
              </a:ext>
            </a:extLst>
          </p:cNvPr>
          <p:cNvSpPr>
            <a:spLocks noGrp="1"/>
          </p:cNvSpPr>
          <p:nvPr>
            <p:ph type="title"/>
          </p:nvPr>
        </p:nvSpPr>
        <p:spPr>
          <a:xfrm>
            <a:off x="628650" y="1200149"/>
            <a:ext cx="7886700" cy="686848"/>
          </a:xfrm>
        </p:spPr>
        <p:txBody>
          <a:bodyPr lIns="51435" tIns="25718" rIns="51435" bIns="25718"/>
          <a:lstStyle>
            <a:lvl1pPr marL="0" marR="0" indent="0">
              <a:spcAft>
                <a:spcPts val="0"/>
              </a:spcAft>
              <a:defRPr sz="2400"/>
            </a:lvl1pPr>
          </a:lstStyle>
          <a:p>
            <a:r>
              <a:rPr lang="en-US"/>
              <a:t>Click to edit Master title style</a:t>
            </a:r>
          </a:p>
        </p:txBody>
      </p:sp>
      <p:sp>
        <p:nvSpPr>
          <p:cNvPr id="3" name="Content Placeholder 2">
            <a:extLst>
              <a:ext uri="{FF2B5EF4-FFF2-40B4-BE49-F238E27FC236}">
                <a16:creationId xmlns:a16="http://schemas.microsoft.com/office/drawing/2014/main" id="{B125530F-0009-4504-980E-A705D504B20D}"/>
              </a:ext>
            </a:extLst>
          </p:cNvPr>
          <p:cNvSpPr>
            <a:spLocks noGrp="1"/>
          </p:cNvSpPr>
          <p:nvPr>
            <p:ph idx="1"/>
          </p:nvPr>
        </p:nvSpPr>
        <p:spPr>
          <a:xfrm>
            <a:off x="628650" y="2226469"/>
            <a:ext cx="7886700" cy="3263504"/>
          </a:xfrm>
        </p:spPr>
        <p:txBody>
          <a:bodyPr lIns="51435" tIns="25718" rIns="51435" bIns="25718">
            <a:normAutofit/>
          </a:bodyPr>
          <a:lstStyle>
            <a:lvl1pPr marL="115729" marR="0" indent="-115729">
              <a:spcBef>
                <a:spcPts val="506"/>
              </a:spcBef>
              <a:spcAft>
                <a:spcPts val="0"/>
              </a:spcAft>
              <a:defRPr sz="2100"/>
            </a:lvl1pPr>
            <a:lvl2pPr marL="231457" marR="0" indent="-96441">
              <a:spcBef>
                <a:spcPts val="422"/>
              </a:spcBef>
              <a:spcAft>
                <a:spcPts val="0"/>
              </a:spcAft>
              <a:defRPr sz="2100"/>
            </a:lvl2pPr>
            <a:lvl3pPr marL="327899" marR="0" indent="-77153">
              <a:spcBef>
                <a:spcPts val="338"/>
              </a:spcBef>
              <a:spcAft>
                <a:spcPts val="0"/>
              </a:spcAft>
              <a:defRPr sz="2100"/>
            </a:lvl3pPr>
            <a:lvl4pPr marL="405051" marR="0" indent="-77153">
              <a:spcBef>
                <a:spcPts val="211"/>
              </a:spcBef>
              <a:spcAft>
                <a:spcPts val="0"/>
              </a:spcAft>
              <a:defRPr sz="2100"/>
            </a:lvl4pPr>
            <a:lvl5pPr marL="482204" marR="0" indent="-77153">
              <a:spcBef>
                <a:spcPts val="211"/>
              </a:spcBef>
              <a:spcAft>
                <a:spcPts val="0"/>
              </a:spcAft>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A6DEB367-F117-4392-969B-405785BC2545}"/>
              </a:ext>
            </a:extLst>
          </p:cNvPr>
          <p:cNvSpPr>
            <a:spLocks noGrp="1"/>
          </p:cNvSpPr>
          <p:nvPr>
            <p:ph type="sldNum" sz="quarter" idx="12"/>
          </p:nvPr>
        </p:nvSpPr>
        <p:spPr>
          <a:xfrm>
            <a:off x="8172450" y="6601840"/>
            <a:ext cx="342900" cy="171450"/>
          </a:xfrm>
        </p:spPr>
        <p:txBody>
          <a:bodyPr lIns="51435" tIns="25718" rIns="51435" bIns="25718"/>
          <a:lstStyle>
            <a:lvl1pPr marL="0" marR="0" indent="0">
              <a:spcBef>
                <a:spcPts val="0"/>
              </a:spcBef>
              <a:spcAft>
                <a:spcPts val="0"/>
              </a:spcAft>
              <a:defRPr sz="6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5B2000E-EE6D-4A5E-9A78-38D292F722AC}" type="slidenum">
              <a:rPr kumimoji="0" lang="en-US" sz="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015837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Cus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10A8E-9FD7-4A3F-80B0-58837A1FFC2B}"/>
              </a:ext>
            </a:extLst>
          </p:cNvPr>
          <p:cNvSpPr>
            <a:spLocks noGrp="1"/>
          </p:cNvSpPr>
          <p:nvPr>
            <p:ph type="title"/>
          </p:nvPr>
        </p:nvSpPr>
        <p:spPr>
          <a:xfrm>
            <a:off x="628650" y="1200149"/>
            <a:ext cx="7886700" cy="686848"/>
          </a:xfrm>
        </p:spPr>
        <p:txBody>
          <a:bodyPr lIns="51435" tIns="25718" rIns="51435" bIns="25718"/>
          <a:lstStyle>
            <a:lvl1pPr marL="0" marR="0" indent="0">
              <a:spcAft>
                <a:spcPts val="0"/>
              </a:spcAft>
              <a:defRPr sz="2400">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125530F-0009-4504-980E-A705D504B20D}"/>
              </a:ext>
            </a:extLst>
          </p:cNvPr>
          <p:cNvSpPr>
            <a:spLocks noGrp="1"/>
          </p:cNvSpPr>
          <p:nvPr>
            <p:ph idx="1"/>
          </p:nvPr>
        </p:nvSpPr>
        <p:spPr>
          <a:xfrm>
            <a:off x="628650" y="2226469"/>
            <a:ext cx="7886700" cy="3263504"/>
          </a:xfrm>
        </p:spPr>
        <p:txBody>
          <a:bodyPr lIns="51435" tIns="25718" rIns="51435" bIns="25718">
            <a:normAutofit/>
          </a:bodyPr>
          <a:lstStyle>
            <a:lvl1pPr marL="0" marR="0" indent="0">
              <a:spcBef>
                <a:spcPts val="506"/>
              </a:spcBef>
              <a:spcAft>
                <a:spcPts val="0"/>
              </a:spcAft>
              <a:buNone/>
              <a:defRPr sz="2100"/>
            </a:lvl1pPr>
            <a:lvl2pPr marL="75947" marR="0" indent="0">
              <a:spcBef>
                <a:spcPts val="178"/>
              </a:spcBef>
              <a:spcAft>
                <a:spcPts val="0"/>
              </a:spcAft>
              <a:buNone/>
              <a:defRPr sz="2100">
                <a:solidFill>
                  <a:schemeClr val="accent1"/>
                </a:solidFill>
              </a:defRPr>
            </a:lvl2pPr>
            <a:lvl3pPr marL="445770" indent="0">
              <a:buNone/>
              <a:defRPr/>
            </a:lvl3pPr>
            <a:lvl4pPr marL="582930" indent="0">
              <a:buNone/>
              <a:defRPr/>
            </a:lvl4pPr>
            <a:lvl5pPr marL="720090" indent="0">
              <a:buNone/>
              <a:defRPr/>
            </a:lvl5pPr>
          </a:lstStyle>
          <a:p>
            <a:pPr lvl="0"/>
            <a:r>
              <a:rPr lang="en-US" dirty="0"/>
              <a:t>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
        <p:nvSpPr>
          <p:cNvPr id="6" name="Slide Number Placeholder 7">
            <a:extLst>
              <a:ext uri="{FF2B5EF4-FFF2-40B4-BE49-F238E27FC236}">
                <a16:creationId xmlns:a16="http://schemas.microsoft.com/office/drawing/2014/main" id="{958AD9D7-4582-4707-8DF8-946A18670AB1}"/>
              </a:ext>
            </a:extLst>
          </p:cNvPr>
          <p:cNvSpPr>
            <a:spLocks noGrp="1"/>
          </p:cNvSpPr>
          <p:nvPr>
            <p:ph type="sldNum" sz="quarter" idx="12"/>
          </p:nvPr>
        </p:nvSpPr>
        <p:spPr>
          <a:xfrm>
            <a:off x="8172450" y="6601840"/>
            <a:ext cx="342900" cy="171450"/>
          </a:xfrm>
        </p:spPr>
        <p:txBody>
          <a:bodyPr lIns="51435" tIns="25718" rIns="51435" bIns="25718"/>
          <a:lstStyle>
            <a:lvl1pPr marL="0" marR="0" indent="0">
              <a:spcBef>
                <a:spcPts val="0"/>
              </a:spcBef>
              <a:spcAft>
                <a:spcPts val="0"/>
              </a:spcAft>
              <a:defRPr sz="6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5B2000E-EE6D-4A5E-9A78-38D292F722AC}" type="slidenum">
              <a:rPr kumimoji="0" lang="en-US" sz="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477188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780F4-856D-4BE0-B4F4-D2ED9EB47541}"/>
              </a:ext>
            </a:extLst>
          </p:cNvPr>
          <p:cNvSpPr>
            <a:spLocks noGrp="1"/>
          </p:cNvSpPr>
          <p:nvPr>
            <p:ph type="title" hasCustomPrompt="1"/>
          </p:nvPr>
        </p:nvSpPr>
        <p:spPr>
          <a:xfrm>
            <a:off x="623888" y="2228850"/>
            <a:ext cx="7886700" cy="2050256"/>
          </a:xfrm>
        </p:spPr>
        <p:txBody>
          <a:bodyPr lIns="51435" tIns="25718" rIns="51435" bIns="25718" anchor="b"/>
          <a:lstStyle>
            <a:lvl1pPr marL="0" marR="0" indent="0">
              <a:spcAft>
                <a:spcPts val="0"/>
              </a:spcAft>
              <a:defRPr sz="4500"/>
            </a:lvl1pPr>
          </a:lstStyle>
          <a:p>
            <a:r>
              <a:rPr lang="en-US" dirty="0"/>
              <a:t>Type Section Title Here</a:t>
            </a:r>
          </a:p>
        </p:txBody>
      </p:sp>
      <p:sp>
        <p:nvSpPr>
          <p:cNvPr id="3" name="Text Placeholder 2">
            <a:extLst>
              <a:ext uri="{FF2B5EF4-FFF2-40B4-BE49-F238E27FC236}">
                <a16:creationId xmlns:a16="http://schemas.microsoft.com/office/drawing/2014/main" id="{642D4273-6E6F-4CBE-970E-5BD491E15E45}"/>
              </a:ext>
            </a:extLst>
          </p:cNvPr>
          <p:cNvSpPr>
            <a:spLocks noGrp="1"/>
          </p:cNvSpPr>
          <p:nvPr>
            <p:ph type="body" idx="1" hasCustomPrompt="1"/>
          </p:nvPr>
        </p:nvSpPr>
        <p:spPr>
          <a:xfrm>
            <a:off x="623888" y="4299347"/>
            <a:ext cx="7886700" cy="1187053"/>
          </a:xfrm>
        </p:spPr>
        <p:txBody>
          <a:bodyPr lIns="51435" tIns="25718" rIns="51435" bIns="25718">
            <a:normAutofit/>
          </a:bodyPr>
          <a:lstStyle>
            <a:lvl1pPr marL="0" marR="0" indent="0">
              <a:spcBef>
                <a:spcPts val="0"/>
              </a:spcBef>
              <a:spcAft>
                <a:spcPts val="0"/>
              </a:spcAft>
              <a:buNone/>
              <a:defRPr sz="1800">
                <a:solidFill>
                  <a:schemeClr val="tx1">
                    <a:lumMod val="90000"/>
                    <a:lumOff val="1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Type subtitle here</a:t>
            </a:r>
          </a:p>
        </p:txBody>
      </p:sp>
      <p:sp>
        <p:nvSpPr>
          <p:cNvPr id="4" name="Slide Number Placeholder 7">
            <a:extLst>
              <a:ext uri="{FF2B5EF4-FFF2-40B4-BE49-F238E27FC236}">
                <a16:creationId xmlns:a16="http://schemas.microsoft.com/office/drawing/2014/main" id="{6CE7919D-9E6E-4585-9850-C140A7964852}"/>
              </a:ext>
            </a:extLst>
          </p:cNvPr>
          <p:cNvSpPr>
            <a:spLocks noGrp="1"/>
          </p:cNvSpPr>
          <p:nvPr>
            <p:ph type="sldNum" sz="quarter" idx="12"/>
          </p:nvPr>
        </p:nvSpPr>
        <p:spPr>
          <a:xfrm>
            <a:off x="8172450" y="6601840"/>
            <a:ext cx="342900" cy="171450"/>
          </a:xfrm>
        </p:spPr>
        <p:txBody>
          <a:bodyPr lIns="51435" tIns="25718" rIns="51435" bIns="25718"/>
          <a:lstStyle>
            <a:lvl1pPr marL="0" marR="0" indent="0">
              <a:spcBef>
                <a:spcPts val="0"/>
              </a:spcBef>
              <a:spcAft>
                <a:spcPts val="0"/>
              </a:spcAft>
              <a:defRPr sz="6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5B2000E-EE6D-4A5E-9A78-38D292F722AC}" type="slidenum">
              <a:rPr kumimoji="0" lang="en-US" sz="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175082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06425-9405-4368-82ED-7BF2E55D3399}"/>
              </a:ext>
            </a:extLst>
          </p:cNvPr>
          <p:cNvSpPr>
            <a:spLocks noGrp="1"/>
          </p:cNvSpPr>
          <p:nvPr>
            <p:ph type="title"/>
          </p:nvPr>
        </p:nvSpPr>
        <p:spPr>
          <a:xfrm>
            <a:off x="628650" y="1200149"/>
            <a:ext cx="7886700" cy="686848"/>
          </a:xfrm>
        </p:spPr>
        <p:txBody>
          <a:bodyPr lIns="51435" tIns="25718" rIns="51435" bIns="25718"/>
          <a:lstStyle>
            <a:lvl1pPr marL="0" marR="0" indent="0">
              <a:spcAft>
                <a:spcPts val="0"/>
              </a:spcAft>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A0EF8DB8-453E-4043-B133-F397E94D51DA}"/>
              </a:ext>
            </a:extLst>
          </p:cNvPr>
          <p:cNvSpPr>
            <a:spLocks noGrp="1"/>
          </p:cNvSpPr>
          <p:nvPr>
            <p:ph sz="half" idx="1"/>
          </p:nvPr>
        </p:nvSpPr>
        <p:spPr>
          <a:xfrm>
            <a:off x="628650" y="2226469"/>
            <a:ext cx="3886200" cy="3263504"/>
          </a:xfrm>
        </p:spPr>
        <p:txBody>
          <a:bodyPr lIns="51435" tIns="25718" rIns="51435" bIns="25718">
            <a:normAutofit/>
          </a:bodyPr>
          <a:lstStyle>
            <a:lvl1pPr marL="115729" marR="0" indent="-115729">
              <a:spcBef>
                <a:spcPts val="506"/>
              </a:spcBef>
              <a:spcAft>
                <a:spcPts val="0"/>
              </a:spcAft>
              <a:defRPr sz="1800"/>
            </a:lvl1pPr>
            <a:lvl2pPr marL="231457" marR="0" indent="-96441">
              <a:spcBef>
                <a:spcPts val="422"/>
              </a:spcBef>
              <a:spcAft>
                <a:spcPts val="0"/>
              </a:spcAft>
              <a:defRPr sz="1800"/>
            </a:lvl2pPr>
            <a:lvl3pPr marL="327899" marR="0" indent="-77153">
              <a:spcBef>
                <a:spcPts val="338"/>
              </a:spcBef>
              <a:spcAft>
                <a:spcPts val="0"/>
              </a:spcAft>
              <a:defRPr sz="1800"/>
            </a:lvl3pPr>
            <a:lvl4pPr marL="405051" marR="0" indent="-77153">
              <a:spcBef>
                <a:spcPts val="211"/>
              </a:spcBef>
              <a:spcAft>
                <a:spcPts val="0"/>
              </a:spcAft>
              <a:defRPr sz="1800"/>
            </a:lvl4pPr>
            <a:lvl5pPr marL="482204" marR="0" indent="-77153">
              <a:spcBef>
                <a:spcPts val="211"/>
              </a:spcBef>
              <a:spcAft>
                <a:spcPts val="0"/>
              </a:spcAft>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334188E-C11B-47AA-BCE6-729A594DD8F9}"/>
              </a:ext>
            </a:extLst>
          </p:cNvPr>
          <p:cNvSpPr>
            <a:spLocks noGrp="1"/>
          </p:cNvSpPr>
          <p:nvPr>
            <p:ph sz="half" idx="2"/>
          </p:nvPr>
        </p:nvSpPr>
        <p:spPr>
          <a:xfrm>
            <a:off x="4629150" y="2226469"/>
            <a:ext cx="3886200" cy="3263504"/>
          </a:xfrm>
        </p:spPr>
        <p:txBody>
          <a:bodyPr lIns="51435" tIns="25718" rIns="51435" bIns="25718">
            <a:normAutofit/>
          </a:bodyPr>
          <a:lstStyle>
            <a:lvl1pPr marL="115729" marR="0" indent="-115729">
              <a:spcBef>
                <a:spcPts val="506"/>
              </a:spcBef>
              <a:spcAft>
                <a:spcPts val="0"/>
              </a:spcAft>
              <a:defRPr sz="1800"/>
            </a:lvl1pPr>
            <a:lvl2pPr marL="231457" marR="0" indent="-96441">
              <a:spcBef>
                <a:spcPts val="422"/>
              </a:spcBef>
              <a:spcAft>
                <a:spcPts val="0"/>
              </a:spcAft>
              <a:defRPr sz="1800"/>
            </a:lvl2pPr>
            <a:lvl3pPr marL="327899" marR="0" indent="-77153">
              <a:spcBef>
                <a:spcPts val="338"/>
              </a:spcBef>
              <a:spcAft>
                <a:spcPts val="0"/>
              </a:spcAft>
              <a:defRPr sz="1800"/>
            </a:lvl3pPr>
            <a:lvl4pPr marL="405051" marR="0" indent="-77153">
              <a:spcBef>
                <a:spcPts val="211"/>
              </a:spcBef>
              <a:spcAft>
                <a:spcPts val="0"/>
              </a:spcAft>
              <a:defRPr sz="1800"/>
            </a:lvl4pPr>
            <a:lvl5pPr marL="482204" marR="0" indent="-77153">
              <a:spcBef>
                <a:spcPts val="211"/>
              </a:spcBef>
              <a:spcAft>
                <a:spcPts val="0"/>
              </a:spcAft>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a:extLst>
              <a:ext uri="{FF2B5EF4-FFF2-40B4-BE49-F238E27FC236}">
                <a16:creationId xmlns:a16="http://schemas.microsoft.com/office/drawing/2014/main" id="{6C6E295A-0371-439B-8B56-F67F6BEE00CA}"/>
              </a:ext>
            </a:extLst>
          </p:cNvPr>
          <p:cNvSpPr>
            <a:spLocks noGrp="1"/>
          </p:cNvSpPr>
          <p:nvPr>
            <p:ph type="sldNum" sz="quarter" idx="12"/>
          </p:nvPr>
        </p:nvSpPr>
        <p:spPr>
          <a:xfrm>
            <a:off x="8172450" y="6601840"/>
            <a:ext cx="342900" cy="171450"/>
          </a:xfrm>
        </p:spPr>
        <p:txBody>
          <a:bodyPr lIns="51435" tIns="25718" rIns="51435" bIns="25718"/>
          <a:lstStyle>
            <a:lvl1pPr marL="0" marR="0" indent="0">
              <a:spcBef>
                <a:spcPts val="0"/>
              </a:spcBef>
              <a:spcAft>
                <a:spcPts val="0"/>
              </a:spcAft>
              <a:defRPr sz="6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5B2000E-EE6D-4A5E-9A78-38D292F722AC}" type="slidenum">
              <a:rPr kumimoji="0" lang="en-US" sz="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508715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390648"/>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2895599"/>
            <a:ext cx="7886700" cy="3281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1BA147-A67B-49BF-BDB6-85333233D6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14603-966F-4644-82B5-2BEEA69BB8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8451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774155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162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DE8BE47-7B98-409F-8AB7-EBBB77D90BF3}" type="datetime1">
              <a:rPr lang="en-US" altLang="ja-JP"/>
              <a:pPr>
                <a:defRPr/>
              </a:pPr>
              <a:t>1/8/2021</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6C9FB53-311B-43CA-B7CE-1F80A678A235}" type="slidenum">
              <a:rPr lang="en-US" altLang="en-US"/>
              <a:pPr>
                <a:defRPr/>
              </a:pPr>
              <a:t>‹#›</a:t>
            </a:fld>
            <a:endParaRPr lang="en-US" altLang="en-US"/>
          </a:p>
        </p:txBody>
      </p:sp>
    </p:spTree>
    <p:extLst>
      <p:ext uri="{BB962C8B-B14F-4D97-AF65-F5344CB8AC3E}">
        <p14:creationId xmlns:p14="http://schemas.microsoft.com/office/powerpoint/2010/main" val="18563413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1219200"/>
            <a:ext cx="2949575" cy="1066800"/>
          </a:xfrm>
          <a:prstGeom prst="rect">
            <a:avLst/>
          </a:prstGeo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3887788" y="1219200"/>
            <a:ext cx="4629150" cy="4641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438400"/>
            <a:ext cx="2949575" cy="3430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3572178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26603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0585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987424"/>
            <a:ext cx="2949575" cy="1069975"/>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3887788" y="987425"/>
            <a:ext cx="4629150" cy="4575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4267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9004171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396A7D-7323-4B47-BE8D-7020EEA19F75}" type="datetimeFigureOut">
              <a:rPr kumimoji="0" lang="en-US" sz="1800" b="0" i="0" u="none" strike="noStrike" kern="1200" cap="none" spc="0" normalizeH="0" baseline="0" noProof="0" smtClean="0">
                <a:ln>
                  <a:noFill/>
                </a:ln>
                <a:solidFill>
                  <a:srgbClr val="44546A"/>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1/8/2021</a:t>
            </a:fld>
            <a:endPar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EF7F84-C96D-49E8-841E-1EC62041735C}" type="slidenum">
              <a:rPr kumimoji="0" lang="en-US" sz="1800" b="0" i="0" u="none" strike="noStrike" kern="1200" cap="none" spc="0" normalizeH="0" baseline="0" noProof="0" smtClean="0">
                <a:ln>
                  <a:noFill/>
                </a:ln>
                <a:solidFill>
                  <a:srgbClr val="44546A"/>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5032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2989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987424"/>
            <a:ext cx="2949575" cy="1069975"/>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178146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RHC  Building - Title">
    <p:spTree>
      <p:nvGrpSpPr>
        <p:cNvPr id="1" name=""/>
        <p:cNvGrpSpPr/>
        <p:nvPr/>
      </p:nvGrpSpPr>
      <p:grpSpPr>
        <a:xfrm>
          <a:off x="0" y="0"/>
          <a:ext cx="0" cy="0"/>
          <a:chOff x="0" y="0"/>
          <a:chExt cx="0" cy="0"/>
        </a:xfrm>
      </p:grpSpPr>
      <p:sp>
        <p:nvSpPr>
          <p:cNvPr id="2" name="Title 1"/>
          <p:cNvSpPr>
            <a:spLocks noGrp="1"/>
          </p:cNvSpPr>
          <p:nvPr>
            <p:ph type="title"/>
          </p:nvPr>
        </p:nvSpPr>
        <p:spPr>
          <a:xfrm>
            <a:off x="509953" y="1083491"/>
            <a:ext cx="4040066" cy="1333041"/>
          </a:xfrm>
          <a:prstGeom prst="rect">
            <a:avLst/>
          </a:prstGeom>
        </p:spPr>
        <p:txBody>
          <a:bodyPr/>
          <a:lstStyle>
            <a:lvl1pPr>
              <a:defRPr sz="300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3262109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RHC  Building - Title">
    <p:spTree>
      <p:nvGrpSpPr>
        <p:cNvPr id="1" name=""/>
        <p:cNvGrpSpPr/>
        <p:nvPr/>
      </p:nvGrpSpPr>
      <p:grpSpPr>
        <a:xfrm>
          <a:off x="0" y="0"/>
          <a:ext cx="0" cy="0"/>
          <a:chOff x="0" y="0"/>
          <a:chExt cx="0" cy="0"/>
        </a:xfrm>
      </p:grpSpPr>
      <p:sp>
        <p:nvSpPr>
          <p:cNvPr id="3" name="Rectangle 2"/>
          <p:cNvSpPr/>
          <p:nvPr userDrawn="1"/>
        </p:nvSpPr>
        <p:spPr>
          <a:xfrm>
            <a:off x="-6123" y="1"/>
            <a:ext cx="9417503" cy="6988628"/>
          </a:xfrm>
          <a:prstGeom prst="rect">
            <a:avLst/>
          </a:prstGeom>
          <a:gradFill flip="none" rotWithShape="1">
            <a:gsLst>
              <a:gs pos="1000">
                <a:schemeClr val="accent1">
                  <a:lumMod val="5000"/>
                  <a:lumOff val="95000"/>
                  <a:alpha val="86000"/>
                </a:schemeClr>
              </a:gs>
              <a:gs pos="48000">
                <a:schemeClr val="accent1">
                  <a:lumMod val="45000"/>
                  <a:lumOff val="55000"/>
                  <a:alpha val="93000"/>
                </a:schemeClr>
              </a:gs>
              <a:gs pos="76000">
                <a:schemeClr val="accent1">
                  <a:lumMod val="45000"/>
                  <a:lumOff val="55000"/>
                  <a:alpha val="95000"/>
                </a:schemeClr>
              </a:gs>
              <a:gs pos="100000">
                <a:schemeClr val="accent1">
                  <a:lumMod val="30000"/>
                  <a:lumOff val="70000"/>
                  <a:alpha val="83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dirty="0">
              <a:solidFill>
                <a:prstClr val="white"/>
              </a:solidFill>
            </a:endParaRPr>
          </a:p>
        </p:txBody>
      </p:sp>
      <p:sp>
        <p:nvSpPr>
          <p:cNvPr id="10" name="Title Placeholder 1"/>
          <p:cNvSpPr>
            <a:spLocks noGrp="1"/>
          </p:cNvSpPr>
          <p:nvPr>
            <p:ph type="title"/>
          </p:nvPr>
        </p:nvSpPr>
        <p:spPr>
          <a:xfrm>
            <a:off x="628650" y="-24340"/>
            <a:ext cx="7886700" cy="1325563"/>
          </a:xfrm>
          <a:prstGeom prst="rect">
            <a:avLst/>
          </a:prstGeom>
        </p:spPr>
        <p:txBody>
          <a:bodyPr vert="horz" lIns="91440" tIns="45720" rIns="91440" bIns="45720" rtlCol="0" anchor="ctr">
            <a:normAutofit/>
          </a:bodyPr>
          <a:lstStyle>
            <a:lvl1pPr>
              <a:defRPr>
                <a:solidFill>
                  <a:srgbClr val="004250"/>
                </a:solidFill>
              </a:defRPr>
            </a:lvl1pPr>
          </a:lstStyle>
          <a:p>
            <a:r>
              <a:rPr lang="en-US"/>
              <a:t>Click to edit Master title style</a:t>
            </a:r>
            <a:endParaRPr lang="en-US" dirty="0"/>
          </a:p>
        </p:txBody>
      </p:sp>
      <p:sp>
        <p:nvSpPr>
          <p:cNvPr id="11" name="Text Placeholder 2"/>
          <p:cNvSpPr>
            <a:spLocks noGrp="1"/>
          </p:cNvSpPr>
          <p:nvPr>
            <p:ph idx="1"/>
          </p:nvPr>
        </p:nvSpPr>
        <p:spPr>
          <a:xfrm>
            <a:off x="628650" y="1825625"/>
            <a:ext cx="7886700" cy="4351338"/>
          </a:xfrm>
          <a:prstGeom prst="rect">
            <a:avLst/>
          </a:prstGeom>
        </p:spPr>
        <p:txBody>
          <a:bodyPr vert="horz" lIns="91440" tIns="45720" rIns="91440" bIns="45720" rtlCol="0">
            <a:normAutofit/>
          </a:bodyPr>
          <a:lstStyle>
            <a:lvl1pPr marL="214313" indent="-214313">
              <a:buClr>
                <a:srgbClr val="0095A6"/>
              </a:buClr>
              <a:buFont typeface="Wingdings 2" panose="05020102010507070707" pitchFamily="18" charset="2"/>
              <a:buChar char="¡"/>
              <a:defRPr>
                <a:solidFill>
                  <a:srgbClr val="004250"/>
                </a:solidFill>
              </a:defRPr>
            </a:lvl1pPr>
            <a:lvl2pPr marL="557213" indent="-214313">
              <a:buClr>
                <a:srgbClr val="0095A6"/>
              </a:buClr>
              <a:buFont typeface="Wingdings 2" panose="05020102010507070707" pitchFamily="18" charset="2"/>
              <a:buChar char="¡"/>
              <a:defRPr>
                <a:solidFill>
                  <a:srgbClr val="004250"/>
                </a:solidFill>
              </a:defRPr>
            </a:lvl2pPr>
            <a:lvl3pPr marL="900113" indent="-214313">
              <a:buClr>
                <a:srgbClr val="0095A6"/>
              </a:buClr>
              <a:buFont typeface="Wingdings 2" panose="05020102010507070707" pitchFamily="18" charset="2"/>
              <a:buChar char="¡"/>
              <a:defRPr>
                <a:solidFill>
                  <a:srgbClr val="004250"/>
                </a:solidFill>
              </a:defRPr>
            </a:lvl3pPr>
            <a:lvl4pPr marL="1243013" indent="-214313">
              <a:buClr>
                <a:srgbClr val="0095A6"/>
              </a:buClr>
              <a:buFont typeface="Wingdings 2" panose="05020102010507070707" pitchFamily="18" charset="2"/>
              <a:buChar char="¡"/>
              <a:defRPr>
                <a:solidFill>
                  <a:srgbClr val="004250"/>
                </a:solidFill>
              </a:defRPr>
            </a:lvl4pPr>
            <a:lvl5pPr marL="1585913" indent="-214313">
              <a:buClr>
                <a:srgbClr val="0095A6"/>
              </a:buClr>
              <a:buFont typeface="Wingdings 2" panose="05020102010507070707" pitchFamily="18" charset="2"/>
              <a:buChar char="¡"/>
              <a:defRPr>
                <a:solidFill>
                  <a:srgbClr val="0042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23373" y="5861958"/>
            <a:ext cx="2953492" cy="873579"/>
          </a:xfrm>
          <a:prstGeom prst="rect">
            <a:avLst/>
          </a:prstGeom>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4978" y="6015632"/>
            <a:ext cx="1699430" cy="564301"/>
          </a:xfrm>
          <a:prstGeom prst="rect">
            <a:avLst/>
          </a:prstGeom>
        </p:spPr>
      </p:pic>
    </p:spTree>
    <p:extLst>
      <p:ext uri="{BB962C8B-B14F-4D97-AF65-F5344CB8AC3E}">
        <p14:creationId xmlns:p14="http://schemas.microsoft.com/office/powerpoint/2010/main" val="26247955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RHC  Building - Title">
    <p:spTree>
      <p:nvGrpSpPr>
        <p:cNvPr id="1" name=""/>
        <p:cNvGrpSpPr/>
        <p:nvPr/>
      </p:nvGrpSpPr>
      <p:grpSpPr>
        <a:xfrm>
          <a:off x="0" y="0"/>
          <a:ext cx="0" cy="0"/>
          <a:chOff x="0" y="0"/>
          <a:chExt cx="0" cy="0"/>
        </a:xfrm>
      </p:grpSpPr>
      <p:sp>
        <p:nvSpPr>
          <p:cNvPr id="3" name="Rectangle 2"/>
          <p:cNvSpPr/>
          <p:nvPr userDrawn="1"/>
        </p:nvSpPr>
        <p:spPr>
          <a:xfrm>
            <a:off x="1" y="0"/>
            <a:ext cx="9417503" cy="6988628"/>
          </a:xfrm>
          <a:prstGeom prst="rect">
            <a:avLst/>
          </a:prstGeom>
          <a:gradFill flip="none" rotWithShape="1">
            <a:gsLst>
              <a:gs pos="1000">
                <a:schemeClr val="accent1">
                  <a:lumMod val="5000"/>
                  <a:lumOff val="95000"/>
                  <a:alpha val="86000"/>
                </a:schemeClr>
              </a:gs>
              <a:gs pos="48000">
                <a:schemeClr val="accent1">
                  <a:lumMod val="45000"/>
                  <a:lumOff val="55000"/>
                  <a:alpha val="93000"/>
                </a:schemeClr>
              </a:gs>
              <a:gs pos="76000">
                <a:schemeClr val="accent1">
                  <a:lumMod val="45000"/>
                  <a:lumOff val="55000"/>
                  <a:alpha val="95000"/>
                </a:schemeClr>
              </a:gs>
              <a:gs pos="100000">
                <a:schemeClr val="accent1">
                  <a:lumMod val="30000"/>
                  <a:lumOff val="70000"/>
                  <a:alpha val="83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dirty="0">
              <a:solidFill>
                <a:prstClr val="white"/>
              </a:solidFill>
            </a:endParaRP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23373" y="5861958"/>
            <a:ext cx="2953492" cy="873579"/>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4978" y="6015632"/>
            <a:ext cx="1699430" cy="564301"/>
          </a:xfrm>
          <a:prstGeom prst="rect">
            <a:avLst/>
          </a:prstGeom>
        </p:spPr>
      </p:pic>
      <p:sp>
        <p:nvSpPr>
          <p:cNvPr id="10" name="Title Placeholder 1"/>
          <p:cNvSpPr>
            <a:spLocks noGrp="1"/>
          </p:cNvSpPr>
          <p:nvPr>
            <p:ph type="title"/>
          </p:nvPr>
        </p:nvSpPr>
        <p:spPr>
          <a:xfrm>
            <a:off x="628650" y="-24340"/>
            <a:ext cx="7886700" cy="1325563"/>
          </a:xfrm>
          <a:prstGeom prst="rect">
            <a:avLst/>
          </a:prstGeom>
        </p:spPr>
        <p:txBody>
          <a:bodyPr vert="horz" lIns="91440" tIns="45720" rIns="91440" bIns="45720" rtlCol="0" anchor="ctr">
            <a:normAutofit/>
          </a:bodyPr>
          <a:lstStyle>
            <a:lvl1pPr>
              <a:defRPr>
                <a:solidFill>
                  <a:srgbClr val="004250"/>
                </a:solidFill>
              </a:defRPr>
            </a:lvl1pPr>
          </a:lstStyle>
          <a:p>
            <a:r>
              <a:rPr lang="en-US"/>
              <a:t>Click to edit Master title style</a:t>
            </a:r>
            <a:endParaRPr lang="en-US" dirty="0"/>
          </a:p>
        </p:txBody>
      </p:sp>
      <p:sp>
        <p:nvSpPr>
          <p:cNvPr id="11" name="Text Placeholder 2"/>
          <p:cNvSpPr>
            <a:spLocks noGrp="1"/>
          </p:cNvSpPr>
          <p:nvPr>
            <p:ph idx="1"/>
          </p:nvPr>
        </p:nvSpPr>
        <p:spPr>
          <a:xfrm>
            <a:off x="628650" y="1825625"/>
            <a:ext cx="3815334" cy="4351338"/>
          </a:xfrm>
          <a:prstGeom prst="rect">
            <a:avLst/>
          </a:prstGeom>
        </p:spPr>
        <p:txBody>
          <a:bodyPr vert="horz" lIns="91440" tIns="45720" rIns="91440" bIns="45720" rtlCol="0">
            <a:normAutofit/>
          </a:bodyPr>
          <a:lstStyle>
            <a:lvl1pPr marL="214313" indent="-214313">
              <a:buClr>
                <a:srgbClr val="0095A6"/>
              </a:buClr>
              <a:buFont typeface="Wingdings 2" panose="05020102010507070707" pitchFamily="18" charset="2"/>
              <a:buChar char="¡"/>
              <a:defRPr>
                <a:solidFill>
                  <a:srgbClr val="004250"/>
                </a:solidFill>
              </a:defRPr>
            </a:lvl1pPr>
            <a:lvl2pPr marL="557213" indent="-214313">
              <a:buClr>
                <a:srgbClr val="0095A6"/>
              </a:buClr>
              <a:buFont typeface="Wingdings 2" panose="05020102010507070707" pitchFamily="18" charset="2"/>
              <a:buChar char="¡"/>
              <a:defRPr>
                <a:solidFill>
                  <a:srgbClr val="004250"/>
                </a:solidFill>
              </a:defRPr>
            </a:lvl2pPr>
            <a:lvl3pPr marL="900113" indent="-214313">
              <a:buClr>
                <a:srgbClr val="0095A6"/>
              </a:buClr>
              <a:buFont typeface="Wingdings 2" panose="05020102010507070707" pitchFamily="18" charset="2"/>
              <a:buChar char="¡"/>
              <a:defRPr>
                <a:solidFill>
                  <a:srgbClr val="004250"/>
                </a:solidFill>
              </a:defRPr>
            </a:lvl3pPr>
            <a:lvl4pPr marL="1243013" indent="-214313">
              <a:buClr>
                <a:srgbClr val="0095A6"/>
              </a:buClr>
              <a:buFont typeface="Wingdings 2" panose="05020102010507070707" pitchFamily="18" charset="2"/>
              <a:buChar char="¡"/>
              <a:defRPr>
                <a:solidFill>
                  <a:srgbClr val="004250"/>
                </a:solidFill>
              </a:defRPr>
            </a:lvl4pPr>
            <a:lvl5pPr marL="1585913" indent="-214313">
              <a:buClr>
                <a:srgbClr val="0095A6"/>
              </a:buClr>
              <a:buFont typeface="Wingdings 2" panose="05020102010507070707" pitchFamily="18" charset="2"/>
              <a:buChar char="¡"/>
              <a:defRPr>
                <a:solidFill>
                  <a:srgbClr val="0042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idx="10"/>
          </p:nvPr>
        </p:nvSpPr>
        <p:spPr>
          <a:xfrm>
            <a:off x="4702629" y="1825625"/>
            <a:ext cx="3815335" cy="4351338"/>
          </a:xfrm>
          <a:prstGeom prst="rect">
            <a:avLst/>
          </a:prstGeom>
        </p:spPr>
        <p:txBody>
          <a:bodyPr vert="horz" lIns="91440" tIns="45720" rIns="91440" bIns="45720" rtlCol="0">
            <a:normAutofit/>
          </a:bodyPr>
          <a:lstStyle>
            <a:lvl1pPr marL="214313" indent="-214313">
              <a:buClr>
                <a:srgbClr val="0095A6"/>
              </a:buClr>
              <a:buFont typeface="Wingdings 2" panose="05020102010507070707" pitchFamily="18" charset="2"/>
              <a:buChar char="¡"/>
              <a:defRPr>
                <a:solidFill>
                  <a:srgbClr val="004250"/>
                </a:solidFill>
              </a:defRPr>
            </a:lvl1pPr>
            <a:lvl2pPr marL="557213" indent="-214313">
              <a:buClr>
                <a:srgbClr val="0095A6"/>
              </a:buClr>
              <a:buFont typeface="Wingdings 2" panose="05020102010507070707" pitchFamily="18" charset="2"/>
              <a:buChar char="¡"/>
              <a:defRPr>
                <a:solidFill>
                  <a:srgbClr val="004250"/>
                </a:solidFill>
              </a:defRPr>
            </a:lvl2pPr>
            <a:lvl3pPr marL="900113" indent="-214313">
              <a:buClr>
                <a:srgbClr val="0095A6"/>
              </a:buClr>
              <a:buFont typeface="Wingdings 2" panose="05020102010507070707" pitchFamily="18" charset="2"/>
              <a:buChar char="¡"/>
              <a:defRPr>
                <a:solidFill>
                  <a:srgbClr val="004250"/>
                </a:solidFill>
              </a:defRPr>
            </a:lvl3pPr>
            <a:lvl4pPr marL="1243013" indent="-214313">
              <a:buClr>
                <a:srgbClr val="0095A6"/>
              </a:buClr>
              <a:buFont typeface="Wingdings 2" panose="05020102010507070707" pitchFamily="18" charset="2"/>
              <a:buChar char="¡"/>
              <a:defRPr>
                <a:solidFill>
                  <a:srgbClr val="004250"/>
                </a:solidFill>
              </a:defRPr>
            </a:lvl4pPr>
            <a:lvl5pPr marL="1585913" indent="-214313">
              <a:buClr>
                <a:srgbClr val="0095A6"/>
              </a:buClr>
              <a:buFont typeface="Wingdings 2" panose="05020102010507070707" pitchFamily="18" charset="2"/>
              <a:buChar char="¡"/>
              <a:defRPr>
                <a:solidFill>
                  <a:srgbClr val="0042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615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D367D64-CF7F-42F3-8C27-B520EE2453CF}" type="datetime1">
              <a:rPr lang="en-US" altLang="ja-JP"/>
              <a:pPr>
                <a:defRPr/>
              </a:pPr>
              <a:t>1/8/2021</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C650D0-02D5-42FB-907E-376816E2D544}" type="slidenum">
              <a:rPr lang="en-US" altLang="en-US"/>
              <a:pPr>
                <a:defRPr/>
              </a:pPr>
              <a:t>‹#›</a:t>
            </a:fld>
            <a:endParaRPr lang="en-US" altLang="en-US"/>
          </a:p>
        </p:txBody>
      </p:sp>
    </p:spTree>
    <p:extLst>
      <p:ext uri="{BB962C8B-B14F-4D97-AF65-F5344CB8AC3E}">
        <p14:creationId xmlns:p14="http://schemas.microsoft.com/office/powerpoint/2010/main" val="38927234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57756" y="831049"/>
            <a:ext cx="7396120" cy="2387600"/>
          </a:xfrm>
          <a:prstGeom prst="rect">
            <a:avLst/>
          </a:prstGeom>
        </p:spPr>
        <p:txBody>
          <a:bodyPr anchor="b"/>
          <a:lstStyle>
            <a:lvl1pPr algn="l">
              <a:defRPr sz="4000" b="1" baseline="0">
                <a:solidFill>
                  <a:srgbClr val="003B5C"/>
                </a:solidFill>
                <a:latin typeface="Verdana" charset="0"/>
                <a:ea typeface="Verdana" charset="0"/>
                <a:cs typeface="Verdana" charset="0"/>
              </a:defRPr>
            </a:lvl1pPr>
          </a:lstStyle>
          <a:p>
            <a:r>
              <a:rPr lang="en-US" dirty="0"/>
              <a:t>Presentation Title (40pt)</a:t>
            </a:r>
          </a:p>
        </p:txBody>
      </p:sp>
      <p:sp>
        <p:nvSpPr>
          <p:cNvPr id="3" name="Subtitle 2"/>
          <p:cNvSpPr>
            <a:spLocks noGrp="1"/>
          </p:cNvSpPr>
          <p:nvPr>
            <p:ph type="subTitle" idx="1" hasCustomPrompt="1"/>
          </p:nvPr>
        </p:nvSpPr>
        <p:spPr>
          <a:xfrm>
            <a:off x="857756" y="3229439"/>
            <a:ext cx="7396120" cy="442759"/>
          </a:xfrm>
          <a:prstGeom prst="rect">
            <a:avLst/>
          </a:prstGeom>
        </p:spPr>
        <p:txBody>
          <a:bodyPr/>
          <a:lstStyle>
            <a:lvl1pPr marL="0" indent="0" algn="l">
              <a:buNone/>
              <a:defRPr sz="2400" baseline="0">
                <a:solidFill>
                  <a:srgbClr val="616364"/>
                </a:solidFill>
                <a:latin typeface="Verdana" charset="0"/>
                <a:ea typeface="Verdana" charset="0"/>
                <a:cs typeface="Verdana"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 (24 </a:t>
            </a:r>
            <a:r>
              <a:rPr lang="en-US" dirty="0" err="1"/>
              <a:t>pt</a:t>
            </a:r>
            <a:r>
              <a:rPr lang="en-US" dirty="0"/>
              <a:t>)</a:t>
            </a:r>
          </a:p>
        </p:txBody>
      </p:sp>
      <p:sp>
        <p:nvSpPr>
          <p:cNvPr id="11" name="Text Placeholder 10"/>
          <p:cNvSpPr>
            <a:spLocks noGrp="1"/>
          </p:cNvSpPr>
          <p:nvPr>
            <p:ph type="body" sz="quarter" idx="10" hasCustomPrompt="1"/>
          </p:nvPr>
        </p:nvSpPr>
        <p:spPr>
          <a:xfrm>
            <a:off x="857756" y="3882599"/>
            <a:ext cx="7396120" cy="450419"/>
          </a:xfrm>
          <a:prstGeom prst="rect">
            <a:avLst/>
          </a:prstGeom>
        </p:spPr>
        <p:txBody>
          <a:bodyPr/>
          <a:lstStyle>
            <a:lvl1pPr marL="0" indent="0">
              <a:buNone/>
              <a:defRPr sz="1200" b="0" i="0">
                <a:solidFill>
                  <a:srgbClr val="616364"/>
                </a:solidFill>
                <a:latin typeface="Verdana" charset="0"/>
                <a:ea typeface="Verdana" charset="0"/>
                <a:cs typeface="Verdana" charset="0"/>
              </a:defRPr>
            </a:lvl1pPr>
          </a:lstStyle>
          <a:p>
            <a:pPr marL="0" indent="0">
              <a:buNone/>
            </a:pPr>
            <a:r>
              <a:rPr lang="en-US" sz="1400" dirty="0">
                <a:solidFill>
                  <a:schemeClr val="tx1">
                    <a:lumMod val="65000"/>
                    <a:lumOff val="35000"/>
                  </a:schemeClr>
                </a:solidFill>
                <a:latin typeface="Verdana" charset="0"/>
                <a:ea typeface="Verdana" charset="0"/>
                <a:cs typeface="Verdana" charset="0"/>
              </a:rPr>
              <a:t>Date | Presenter Information (14 </a:t>
            </a:r>
            <a:r>
              <a:rPr lang="en-US" sz="1400" dirty="0" err="1">
                <a:solidFill>
                  <a:schemeClr val="tx1">
                    <a:lumMod val="65000"/>
                    <a:lumOff val="35000"/>
                  </a:schemeClr>
                </a:solidFill>
                <a:latin typeface="Verdana" charset="0"/>
                <a:ea typeface="Verdana" charset="0"/>
                <a:cs typeface="Verdana" charset="0"/>
              </a:rPr>
              <a:t>pt</a:t>
            </a:r>
            <a:r>
              <a:rPr lang="en-US" sz="1400" dirty="0">
                <a:solidFill>
                  <a:schemeClr val="tx1">
                    <a:lumMod val="65000"/>
                    <a:lumOff val="35000"/>
                  </a:schemeClr>
                </a:solidFill>
                <a:latin typeface="Verdana" charset="0"/>
                <a:ea typeface="Verdana" charset="0"/>
                <a:cs typeface="Verdana" charset="0"/>
              </a:rPr>
              <a:t>)</a:t>
            </a:r>
          </a:p>
        </p:txBody>
      </p:sp>
      <p:sp>
        <p:nvSpPr>
          <p:cNvPr id="13" name="Rectangle 12">
            <a:extLst>
              <a:ext uri="{FF2B5EF4-FFF2-40B4-BE49-F238E27FC236}">
                <a16:creationId xmlns:a16="http://schemas.microsoft.com/office/drawing/2014/main" id="{23C321A4-E52D-2845-8647-B84F191C389C}"/>
              </a:ext>
            </a:extLst>
          </p:cNvPr>
          <p:cNvSpPr/>
          <p:nvPr/>
        </p:nvSpPr>
        <p:spPr>
          <a:xfrm>
            <a:off x="0" y="6178040"/>
            <a:ext cx="9144000" cy="679961"/>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D8F7AC5-29D1-EB43-BF58-C8ABD803FFFB}"/>
              </a:ext>
            </a:extLst>
          </p:cNvPr>
          <p:cNvSpPr/>
          <p:nvPr/>
        </p:nvSpPr>
        <p:spPr>
          <a:xfrm>
            <a:off x="1" y="1"/>
            <a:ext cx="4047067" cy="86188"/>
          </a:xfrm>
          <a:prstGeom prst="rect">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3C321A4-E52D-2845-8647-B84F191C389C}"/>
              </a:ext>
            </a:extLst>
          </p:cNvPr>
          <p:cNvSpPr/>
          <p:nvPr userDrawn="1"/>
        </p:nvSpPr>
        <p:spPr>
          <a:xfrm>
            <a:off x="0" y="6178040"/>
            <a:ext cx="9144000" cy="679961"/>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D8F7AC5-29D1-EB43-BF58-C8ABD803FFFB}"/>
              </a:ext>
            </a:extLst>
          </p:cNvPr>
          <p:cNvSpPr/>
          <p:nvPr userDrawn="1"/>
        </p:nvSpPr>
        <p:spPr>
          <a:xfrm>
            <a:off x="1" y="1"/>
            <a:ext cx="4047067" cy="86188"/>
          </a:xfrm>
          <a:prstGeom prst="rect">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C21A5FB8-0E3F-3F40-B738-71B227F75D1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91000" y="4991129"/>
            <a:ext cx="3296969" cy="1140163"/>
          </a:xfrm>
          <a:prstGeom prst="rect">
            <a:avLst/>
          </a:prstGeom>
        </p:spPr>
      </p:pic>
    </p:spTree>
    <p:extLst>
      <p:ext uri="{BB962C8B-B14F-4D97-AF65-F5344CB8AC3E}">
        <p14:creationId xmlns:p14="http://schemas.microsoft.com/office/powerpoint/2010/main" val="77163305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349504" y="6364408"/>
            <a:ext cx="3794496"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hasCustomPrompt="1"/>
          </p:nvPr>
        </p:nvSpPr>
        <p:spPr>
          <a:xfrm>
            <a:off x="636742" y="1046922"/>
            <a:ext cx="7617134" cy="590931"/>
          </a:xfrm>
          <a:prstGeom prst="rect">
            <a:avLst/>
          </a:prstGeom>
        </p:spPr>
        <p:txBody>
          <a:bodyPr wrap="square" anchor="b" anchorCtr="0">
            <a:spAutoFit/>
          </a:bodyPr>
          <a:lstStyle>
            <a:lvl1pPr>
              <a:defRPr sz="3600" b="1" i="0">
                <a:solidFill>
                  <a:srgbClr val="003B5C"/>
                </a:solidFill>
                <a:latin typeface="Verdana" charset="0"/>
                <a:ea typeface="Verdana" charset="0"/>
                <a:cs typeface="Verdana" charset="0"/>
              </a:defRPr>
            </a:lvl1pPr>
          </a:lstStyle>
          <a:p>
            <a:r>
              <a:rPr lang="en-US" dirty="0"/>
              <a:t>Headline</a:t>
            </a:r>
          </a:p>
        </p:txBody>
      </p:sp>
      <p:sp>
        <p:nvSpPr>
          <p:cNvPr id="16" name="Text Placeholder 15"/>
          <p:cNvSpPr>
            <a:spLocks noGrp="1"/>
          </p:cNvSpPr>
          <p:nvPr>
            <p:ph type="body" sz="quarter" idx="10" hasCustomPrompt="1"/>
          </p:nvPr>
        </p:nvSpPr>
        <p:spPr>
          <a:xfrm>
            <a:off x="636742" y="1637853"/>
            <a:ext cx="7617134" cy="4117159"/>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aseline="0">
                <a:latin typeface="Verdana" charset="0"/>
                <a:ea typeface="Verdana" charset="0"/>
                <a:cs typeface="Verdana" charset="0"/>
              </a:defRPr>
            </a:lvl1pPr>
            <a:lvl2pPr>
              <a:defRPr sz="1400">
                <a:latin typeface="Verdana" charset="0"/>
                <a:ea typeface="Verdana" charset="0"/>
                <a:cs typeface="Verdana" charset="0"/>
              </a:defRPr>
            </a:lvl2pPr>
            <a:lvl3pPr>
              <a:defRPr sz="1400">
                <a:latin typeface="Verdana" charset="0"/>
                <a:ea typeface="Verdana" charset="0"/>
                <a:cs typeface="Verdana" charset="0"/>
              </a:defRPr>
            </a:lvl3pPr>
            <a:lvl4pPr>
              <a:defRPr sz="1400">
                <a:latin typeface="Verdana" charset="0"/>
                <a:ea typeface="Verdana" charset="0"/>
                <a:cs typeface="Verdana" charset="0"/>
              </a:defRPr>
            </a:lvl4pPr>
            <a:lvl5pPr>
              <a:defRPr sz="1400">
                <a:latin typeface="Verdana" charset="0"/>
                <a:ea typeface="Verdana" charset="0"/>
                <a:cs typeface="Verdana" charset="0"/>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Copy goes here. </a:t>
            </a:r>
          </a:p>
        </p:txBody>
      </p:sp>
    </p:spTree>
    <p:extLst>
      <p:ext uri="{BB962C8B-B14F-4D97-AF65-F5344CB8AC3E}">
        <p14:creationId xmlns:p14="http://schemas.microsoft.com/office/powerpoint/2010/main" val="17112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and Content_No Bottom Ba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7143E4-34FA-FC43-AC53-3865BFCCC91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349508" y="6364408"/>
            <a:ext cx="3794488" cy="493592"/>
          </a:xfrm>
          <a:prstGeom prst="rect">
            <a:avLst/>
          </a:prstGeom>
        </p:spPr>
      </p:pic>
      <p:sp>
        <p:nvSpPr>
          <p:cNvPr id="2" name="Title 1"/>
          <p:cNvSpPr>
            <a:spLocks noGrp="1"/>
          </p:cNvSpPr>
          <p:nvPr>
            <p:ph type="title" hasCustomPrompt="1"/>
          </p:nvPr>
        </p:nvSpPr>
        <p:spPr>
          <a:xfrm>
            <a:off x="636742" y="1046922"/>
            <a:ext cx="7617134" cy="590931"/>
          </a:xfrm>
          <a:prstGeom prst="rect">
            <a:avLst/>
          </a:prstGeom>
        </p:spPr>
        <p:txBody>
          <a:bodyPr wrap="square" anchor="b" anchorCtr="0">
            <a:spAutoFit/>
          </a:bodyPr>
          <a:lstStyle>
            <a:lvl1pPr>
              <a:defRPr sz="3600" b="1" i="0">
                <a:solidFill>
                  <a:srgbClr val="003B5C"/>
                </a:solidFill>
                <a:latin typeface="Verdana" charset="0"/>
                <a:ea typeface="Verdana" charset="0"/>
                <a:cs typeface="Verdana" charset="0"/>
              </a:defRPr>
            </a:lvl1pPr>
          </a:lstStyle>
          <a:p>
            <a:r>
              <a:rPr lang="en-US" dirty="0"/>
              <a:t>Headline</a:t>
            </a:r>
          </a:p>
        </p:txBody>
      </p:sp>
      <p:sp>
        <p:nvSpPr>
          <p:cNvPr id="16" name="Text Placeholder 15"/>
          <p:cNvSpPr>
            <a:spLocks noGrp="1"/>
          </p:cNvSpPr>
          <p:nvPr>
            <p:ph type="body" sz="quarter" idx="10" hasCustomPrompt="1"/>
          </p:nvPr>
        </p:nvSpPr>
        <p:spPr>
          <a:xfrm>
            <a:off x="636742" y="1637853"/>
            <a:ext cx="7617134" cy="4117159"/>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a:latin typeface="Verdana" charset="0"/>
                <a:ea typeface="Verdana" charset="0"/>
                <a:cs typeface="Verdana" charset="0"/>
              </a:defRPr>
            </a:lvl1pPr>
            <a:lvl2pPr>
              <a:defRPr sz="1400">
                <a:latin typeface="Verdana" charset="0"/>
                <a:ea typeface="Verdana" charset="0"/>
                <a:cs typeface="Verdana" charset="0"/>
              </a:defRPr>
            </a:lvl2pPr>
            <a:lvl3pPr>
              <a:defRPr sz="1400">
                <a:latin typeface="Verdana" charset="0"/>
                <a:ea typeface="Verdana" charset="0"/>
                <a:cs typeface="Verdana" charset="0"/>
              </a:defRPr>
            </a:lvl3pPr>
            <a:lvl4pPr>
              <a:defRPr sz="1400">
                <a:latin typeface="Verdana" charset="0"/>
                <a:ea typeface="Verdana" charset="0"/>
                <a:cs typeface="Verdana" charset="0"/>
              </a:defRPr>
            </a:lvl4pPr>
            <a:lvl5pPr>
              <a:defRPr sz="1400">
                <a:latin typeface="Verdana" charset="0"/>
                <a:ea typeface="Verdana" charset="0"/>
                <a:cs typeface="Verdana" charset="0"/>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Copy goes here. </a:t>
            </a:r>
          </a:p>
        </p:txBody>
      </p:sp>
    </p:spTree>
    <p:extLst>
      <p:ext uri="{BB962C8B-B14F-4D97-AF65-F5344CB8AC3E}">
        <p14:creationId xmlns:p14="http://schemas.microsoft.com/office/powerpoint/2010/main" val="31656206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6742" y="1023911"/>
            <a:ext cx="7633318" cy="590931"/>
          </a:xfrm>
          <a:prstGeom prst="rect">
            <a:avLst/>
          </a:prstGeom>
        </p:spPr>
        <p:txBody>
          <a:bodyPr wrap="square" anchor="b" anchorCtr="0">
            <a:spAutoFit/>
          </a:bodyPr>
          <a:lstStyle>
            <a:lvl1pPr>
              <a:defRPr sz="3600" b="1" i="0">
                <a:solidFill>
                  <a:srgbClr val="003B5C"/>
                </a:solidFill>
                <a:latin typeface="Verdana" charset="0"/>
                <a:ea typeface="Verdana" charset="0"/>
                <a:cs typeface="Verdana" charset="0"/>
              </a:defRPr>
            </a:lvl1pPr>
          </a:lstStyle>
          <a:p>
            <a:r>
              <a:rPr lang="en-US" dirty="0"/>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5" name="Text Placeholder 4"/>
          <p:cNvSpPr>
            <a:spLocks noGrp="1"/>
          </p:cNvSpPr>
          <p:nvPr>
            <p:ph type="body" sz="quarter" idx="10" hasCustomPrompt="1"/>
          </p:nvPr>
        </p:nvSpPr>
        <p:spPr>
          <a:xfrm>
            <a:off x="636588" y="1615018"/>
            <a:ext cx="7632700" cy="3812116"/>
          </a:xfrm>
          <a:prstGeom prst="rect">
            <a:avLst/>
          </a:prstGeom>
        </p:spPr>
        <p:txBody>
          <a:bodyPr/>
          <a:lstStyle>
            <a:lvl1pPr marL="285750" indent="-285750">
              <a:buFont typeface="Arial" panose="020B0604020202020204" pitchFamily="34" charset="0"/>
              <a:buChar char="•"/>
              <a:defRPr sz="1600" b="0" baseline="0">
                <a:solidFill>
                  <a:schemeClr val="tx1"/>
                </a:solidFill>
                <a:latin typeface="Verdana" charset="0"/>
                <a:ea typeface="Verdana" charset="0"/>
                <a:cs typeface="Verdana" charset="0"/>
              </a:defRPr>
            </a:lvl1pPr>
            <a:lvl2pPr>
              <a:defRPr sz="1600">
                <a:latin typeface="Verdana" charset="0"/>
                <a:ea typeface="Verdana" charset="0"/>
                <a:cs typeface="Verdana" charset="0"/>
              </a:defRPr>
            </a:lvl2pPr>
            <a:lvl3pPr>
              <a:defRPr sz="1600">
                <a:latin typeface="Verdana" charset="0"/>
                <a:ea typeface="Verdana" charset="0"/>
                <a:cs typeface="Verdana" charset="0"/>
              </a:defRPr>
            </a:lvl3pPr>
            <a:lvl4pPr>
              <a:defRPr sz="1600">
                <a:latin typeface="Verdana" charset="0"/>
                <a:ea typeface="Verdana" charset="0"/>
                <a:cs typeface="Verdana" charset="0"/>
              </a:defRPr>
            </a:lvl4pPr>
            <a:lvl5pPr>
              <a:defRPr sz="1600">
                <a:latin typeface="Verdana" charset="0"/>
                <a:ea typeface="Verdana" charset="0"/>
                <a:cs typeface="Verdana" charset="0"/>
              </a:defRPr>
            </a:lvl5pPr>
          </a:lstStyle>
          <a:p>
            <a:pPr lvl="0"/>
            <a:r>
              <a:rPr lang="en-US" dirty="0"/>
              <a:t>Copy goes here</a:t>
            </a:r>
          </a:p>
          <a:p>
            <a:pPr lvl="0"/>
            <a:endParaRPr lang="en-US" dirty="0"/>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349504" y="6364408"/>
            <a:ext cx="3794496" cy="493592"/>
          </a:xfrm>
          <a:prstGeom prst="rect">
            <a:avLst/>
          </a:prstGeom>
        </p:spPr>
      </p:pic>
    </p:spTree>
    <p:extLst>
      <p:ext uri="{BB962C8B-B14F-4D97-AF65-F5344CB8AC3E}">
        <p14:creationId xmlns:p14="http://schemas.microsoft.com/office/powerpoint/2010/main" val="28372181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Bullets Layout_No Bottom 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6742" y="1023911"/>
            <a:ext cx="7633318" cy="590931"/>
          </a:xfrm>
          <a:prstGeom prst="rect">
            <a:avLst/>
          </a:prstGeom>
        </p:spPr>
        <p:txBody>
          <a:bodyPr wrap="square" anchor="b" anchorCtr="0">
            <a:spAutoFit/>
          </a:bodyPr>
          <a:lstStyle>
            <a:lvl1pPr>
              <a:defRPr sz="3600" b="1" i="0">
                <a:solidFill>
                  <a:srgbClr val="003B5C"/>
                </a:solidFill>
                <a:latin typeface="Verdana" charset="0"/>
                <a:ea typeface="Verdana" charset="0"/>
                <a:cs typeface="Verdana" charset="0"/>
              </a:defRPr>
            </a:lvl1pPr>
          </a:lstStyle>
          <a:p>
            <a:r>
              <a:rPr lang="en-US" dirty="0"/>
              <a:t>Headline</a:t>
            </a:r>
          </a:p>
        </p:txBody>
      </p:sp>
      <p:sp>
        <p:nvSpPr>
          <p:cNvPr id="4" name="Text Placeholder 3"/>
          <p:cNvSpPr>
            <a:spLocks noGrp="1"/>
          </p:cNvSpPr>
          <p:nvPr>
            <p:ph type="body" sz="quarter" idx="10" hasCustomPrompt="1"/>
          </p:nvPr>
        </p:nvSpPr>
        <p:spPr>
          <a:xfrm>
            <a:off x="637514" y="1614842"/>
            <a:ext cx="7632546" cy="3435349"/>
          </a:xfrm>
          <a:prstGeom prst="rect">
            <a:avLst/>
          </a:prstGeom>
        </p:spPr>
        <p:txBody>
          <a:bodyPr/>
          <a:lstStyle>
            <a:lvl1pPr marL="285750" indent="-285750">
              <a:buFont typeface="Arial" panose="020B0604020202020204" pitchFamily="34" charset="0"/>
              <a:buChar char="•"/>
              <a:defRPr sz="1600" b="0" baseline="0">
                <a:solidFill>
                  <a:schemeClr val="tx1"/>
                </a:solidFill>
                <a:latin typeface="Verdana" charset="0"/>
                <a:ea typeface="Verdana" charset="0"/>
                <a:cs typeface="Verdana" charset="0"/>
              </a:defRPr>
            </a:lvl1pPr>
            <a:lvl2pPr>
              <a:defRPr sz="1600" b="1">
                <a:solidFill>
                  <a:srgbClr val="00314C"/>
                </a:solidFill>
                <a:latin typeface="Verdana" charset="0"/>
                <a:ea typeface="Verdana" charset="0"/>
                <a:cs typeface="Verdana" charset="0"/>
              </a:defRPr>
            </a:lvl2pPr>
            <a:lvl3pPr>
              <a:defRPr sz="1600" b="1">
                <a:solidFill>
                  <a:srgbClr val="00314C"/>
                </a:solidFill>
                <a:latin typeface="Verdana" charset="0"/>
                <a:ea typeface="Verdana" charset="0"/>
                <a:cs typeface="Verdana" charset="0"/>
              </a:defRPr>
            </a:lvl3pPr>
            <a:lvl4pPr>
              <a:defRPr sz="1600" b="1">
                <a:solidFill>
                  <a:srgbClr val="00314C"/>
                </a:solidFill>
                <a:latin typeface="Verdana" charset="0"/>
                <a:ea typeface="Verdana" charset="0"/>
                <a:cs typeface="Verdana" charset="0"/>
              </a:defRPr>
            </a:lvl4pPr>
            <a:lvl5pPr>
              <a:defRPr sz="1600" b="1">
                <a:solidFill>
                  <a:srgbClr val="00314C"/>
                </a:solidFill>
                <a:latin typeface="Verdana" charset="0"/>
                <a:ea typeface="Verdana" charset="0"/>
                <a:cs typeface="Verdana" charset="0"/>
              </a:defRPr>
            </a:lvl5pPr>
          </a:lstStyle>
          <a:p>
            <a:pPr lvl="0"/>
            <a:r>
              <a:rPr lang="en-US" dirty="0"/>
              <a:t>Copy goes here</a:t>
            </a:r>
          </a:p>
        </p:txBody>
      </p:sp>
      <p:pic>
        <p:nvPicPr>
          <p:cNvPr id="5" name="Picture 4">
            <a:extLst>
              <a:ext uri="{FF2B5EF4-FFF2-40B4-BE49-F238E27FC236}">
                <a16:creationId xmlns:a16="http://schemas.microsoft.com/office/drawing/2014/main" id="{9D9F3D96-CC06-D141-AC88-7CBDECC3B3F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349508" y="6364408"/>
            <a:ext cx="3794488" cy="493592"/>
          </a:xfrm>
          <a:prstGeom prst="rect">
            <a:avLst/>
          </a:prstGeom>
        </p:spPr>
      </p:pic>
    </p:spTree>
    <p:extLst>
      <p:ext uri="{BB962C8B-B14F-4D97-AF65-F5344CB8AC3E}">
        <p14:creationId xmlns:p14="http://schemas.microsoft.com/office/powerpoint/2010/main" val="3527293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 name="Content Placeholder 2"/>
          <p:cNvSpPr>
            <a:spLocks noGrp="1"/>
          </p:cNvSpPr>
          <p:nvPr>
            <p:ph sz="half" idx="1" hasCustomPrompt="1"/>
          </p:nvPr>
        </p:nvSpPr>
        <p:spPr>
          <a:xfrm>
            <a:off x="890124" y="1294452"/>
            <a:ext cx="2987502" cy="3788089"/>
          </a:xfrm>
          <a:prstGeom prst="rect">
            <a:avLst/>
          </a:prstGeom>
        </p:spPr>
        <p:txBody>
          <a:bodyPr/>
          <a:lstStyle>
            <a:lvl1pPr marL="0" indent="0">
              <a:buNone/>
              <a:defRPr sz="900" b="0" i="1" baseline="0">
                <a:solidFill>
                  <a:srgbClr val="003B5C"/>
                </a:solidFill>
                <a:latin typeface="Verdana" charset="0"/>
                <a:ea typeface="Verdana" charset="0"/>
                <a:cs typeface="Verdana" charset="0"/>
              </a:defRPr>
            </a:lvl1pPr>
          </a:lstStyle>
          <a:p>
            <a:pPr lvl="0"/>
            <a:r>
              <a:rPr lang="en-US" dirty="0"/>
              <a:t>*Insert Image Here</a:t>
            </a:r>
          </a:p>
        </p:txBody>
      </p:sp>
      <p:sp>
        <p:nvSpPr>
          <p:cNvPr id="4" name="Content Placeholder 3"/>
          <p:cNvSpPr>
            <a:spLocks noGrp="1"/>
          </p:cNvSpPr>
          <p:nvPr>
            <p:ph sz="half" idx="2" hasCustomPrompt="1"/>
          </p:nvPr>
        </p:nvSpPr>
        <p:spPr>
          <a:xfrm>
            <a:off x="4162047" y="1997127"/>
            <a:ext cx="4099921" cy="3085413"/>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baseline="0">
                <a:solidFill>
                  <a:schemeClr val="tx1"/>
                </a:solidFill>
                <a:latin typeface="Verdana" charset="0"/>
                <a:ea typeface="Verdana" charset="0"/>
                <a:cs typeface="Verdana" charset="0"/>
              </a:defRPr>
            </a:lvl1pPr>
            <a:lvl2pPr>
              <a:defRPr sz="1400" b="0">
                <a:solidFill>
                  <a:srgbClr val="003B5C"/>
                </a:solidFill>
                <a:latin typeface="Verdana" charset="0"/>
                <a:ea typeface="Verdana" charset="0"/>
                <a:cs typeface="Verdana" charset="0"/>
              </a:defRPr>
            </a:lvl2pPr>
            <a:lvl3pPr>
              <a:defRPr sz="1400" b="0">
                <a:solidFill>
                  <a:srgbClr val="003B5C"/>
                </a:solidFill>
                <a:latin typeface="Verdana" charset="0"/>
                <a:ea typeface="Verdana" charset="0"/>
                <a:cs typeface="Verdana" charset="0"/>
              </a:defRPr>
            </a:lvl3pPr>
            <a:lvl4pPr>
              <a:defRPr sz="1400" b="0">
                <a:solidFill>
                  <a:srgbClr val="003B5C"/>
                </a:solidFill>
                <a:latin typeface="Verdana" charset="0"/>
                <a:ea typeface="Verdana" charset="0"/>
                <a:cs typeface="Verdana" charset="0"/>
              </a:defRPr>
            </a:lvl4pPr>
            <a:lvl5pPr>
              <a:defRPr sz="1400" b="0">
                <a:solidFill>
                  <a:srgbClr val="003B5C"/>
                </a:solidFill>
                <a:latin typeface="Verdana" charset="0"/>
                <a:ea typeface="Verdana" charset="0"/>
                <a:cs typeface="Verdana" charset="0"/>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Copy goes here. </a:t>
            </a:r>
          </a:p>
        </p:txBody>
      </p:sp>
      <p:sp>
        <p:nvSpPr>
          <p:cNvPr id="17" name="Title 16"/>
          <p:cNvSpPr>
            <a:spLocks noGrp="1"/>
          </p:cNvSpPr>
          <p:nvPr>
            <p:ph type="title" hasCustomPrompt="1"/>
          </p:nvPr>
        </p:nvSpPr>
        <p:spPr>
          <a:xfrm>
            <a:off x="4162047" y="1394592"/>
            <a:ext cx="4099921" cy="590931"/>
          </a:xfrm>
          <a:prstGeom prst="rect">
            <a:avLst/>
          </a:prstGeom>
        </p:spPr>
        <p:txBody>
          <a:bodyPr wrap="square" anchor="b" anchorCtr="0">
            <a:spAutoFit/>
          </a:bodyPr>
          <a:lstStyle>
            <a:lvl1pPr>
              <a:defRPr sz="3600" b="1" i="0">
                <a:solidFill>
                  <a:srgbClr val="003B5C"/>
                </a:solidFill>
                <a:latin typeface="Verdana" charset="0"/>
                <a:ea typeface="Verdana" charset="0"/>
                <a:cs typeface="Verdana" charset="0"/>
              </a:defRPr>
            </a:lvl1pPr>
          </a:lstStyle>
          <a:p>
            <a:r>
              <a:rPr lang="en-US" dirty="0"/>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349504" y="6364408"/>
            <a:ext cx="3794496" cy="493592"/>
          </a:xfrm>
          <a:prstGeom prst="rect">
            <a:avLst/>
          </a:prstGeom>
        </p:spPr>
      </p:pic>
    </p:spTree>
    <p:extLst>
      <p:ext uri="{BB962C8B-B14F-4D97-AF65-F5344CB8AC3E}">
        <p14:creationId xmlns:p14="http://schemas.microsoft.com/office/powerpoint/2010/main" val="39849756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wo Section | Copy with 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9271" y="1029827"/>
            <a:ext cx="8075850" cy="590931"/>
          </a:xfrm>
          <a:prstGeom prst="rect">
            <a:avLst/>
          </a:prstGeom>
        </p:spPr>
        <p:txBody>
          <a:bodyPr wrap="square" anchor="b" anchorCtr="0">
            <a:spAutoFit/>
          </a:bodyPr>
          <a:lstStyle>
            <a:lvl1pPr>
              <a:defRPr sz="3600" b="1" i="0">
                <a:solidFill>
                  <a:srgbClr val="003B5C"/>
                </a:solidFill>
                <a:latin typeface="Verdana" charset="0"/>
                <a:ea typeface="Verdana" charset="0"/>
                <a:cs typeface="Verdana" charset="0"/>
              </a:defRPr>
            </a:lvl1pPr>
          </a:lstStyle>
          <a:p>
            <a:r>
              <a:rPr lang="en-US" dirty="0"/>
              <a:t>Headline across top of slide</a:t>
            </a:r>
          </a:p>
        </p:txBody>
      </p:sp>
      <p:sp>
        <p:nvSpPr>
          <p:cNvPr id="8" name="Rectangle 7">
            <a:extLst>
              <a:ext uri="{FF2B5EF4-FFF2-40B4-BE49-F238E27FC236}">
                <a16:creationId xmlns:a16="http://schemas.microsoft.com/office/drawing/2014/main" id="{DC6A398F-399D-6046-96E4-CB78EEB98E17}"/>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0" name="Rectangle 9">
            <a:extLst>
              <a:ext uri="{FF2B5EF4-FFF2-40B4-BE49-F238E27FC236}">
                <a16:creationId xmlns:a16="http://schemas.microsoft.com/office/drawing/2014/main" id="{C58C0E9E-5FF9-814A-A5B3-9292D33A0644}"/>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 name="Content Placeholder 2"/>
          <p:cNvSpPr>
            <a:spLocks noGrp="1"/>
          </p:cNvSpPr>
          <p:nvPr>
            <p:ph idx="1" hasCustomPrompt="1"/>
          </p:nvPr>
        </p:nvSpPr>
        <p:spPr>
          <a:xfrm>
            <a:off x="3358195" y="2211822"/>
            <a:ext cx="5356927" cy="3646375"/>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b="0" i="1" baseline="0">
                <a:solidFill>
                  <a:srgbClr val="003B5C"/>
                </a:solidFill>
                <a:latin typeface="Verdana" charset="0"/>
                <a:ea typeface="Verdana" charset="0"/>
                <a:cs typeface="Verdana" charset="0"/>
              </a:defRPr>
            </a:lvl1pPr>
            <a:lvl2pPr>
              <a:defRPr sz="2100" b="1" i="0">
                <a:latin typeface="Verdana" charset="0"/>
                <a:ea typeface="Verdana" charset="0"/>
                <a:cs typeface="Verdana" charset="0"/>
              </a:defRPr>
            </a:lvl2pPr>
            <a:lvl3pPr>
              <a:defRPr sz="1800" b="1" i="0">
                <a:latin typeface="Verdana" charset="0"/>
                <a:ea typeface="Verdana" charset="0"/>
                <a:cs typeface="Verdana" charset="0"/>
              </a:defRPr>
            </a:lvl3pPr>
            <a:lvl4pPr>
              <a:defRPr sz="1500" b="1" i="0">
                <a:latin typeface="Verdana" charset="0"/>
                <a:ea typeface="Verdana" charset="0"/>
                <a:cs typeface="Verdana" charset="0"/>
              </a:defRPr>
            </a:lvl4pPr>
            <a:lvl5pPr>
              <a:defRPr sz="1500" b="1" i="0">
                <a:latin typeface="Verdana" charset="0"/>
                <a:ea typeface="Verdana" charset="0"/>
                <a:cs typeface="Verdana" charset="0"/>
              </a:defRPr>
            </a:lvl5pPr>
            <a:lvl6pPr>
              <a:defRPr sz="1500"/>
            </a:lvl6pPr>
            <a:lvl7pPr>
              <a:defRPr sz="1500"/>
            </a:lvl7pPr>
            <a:lvl8pPr>
              <a:defRPr sz="1500"/>
            </a:lvl8pPr>
            <a:lvl9pPr>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*Insert Graph Here.</a:t>
            </a:r>
          </a:p>
          <a:p>
            <a:pPr lvl="0"/>
            <a:endParaRPr lang="en-US" dirty="0"/>
          </a:p>
        </p:txBody>
      </p:sp>
      <p:sp>
        <p:nvSpPr>
          <p:cNvPr id="4" name="Text Placeholder 3"/>
          <p:cNvSpPr>
            <a:spLocks noGrp="1"/>
          </p:cNvSpPr>
          <p:nvPr>
            <p:ph type="body" sz="half" idx="2" hasCustomPrompt="1"/>
          </p:nvPr>
        </p:nvSpPr>
        <p:spPr>
          <a:xfrm>
            <a:off x="639271" y="2211823"/>
            <a:ext cx="2535973" cy="3646376"/>
          </a:xfrm>
          <a:prstGeom prst="rect">
            <a:avLst/>
          </a:prstGeom>
        </p:spPr>
        <p:txBody>
          <a:bodyPr/>
          <a:lstStyle>
            <a:lvl1pPr marL="0" indent="0">
              <a:buNone/>
              <a:defRPr sz="1400" b="0" i="0" baseline="0">
                <a:solidFill>
                  <a:schemeClr val="tx1"/>
                </a:solidFill>
                <a:latin typeface="Verdana" charset="0"/>
                <a:ea typeface="Verdana" charset="0"/>
                <a:cs typeface="Verdana"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Copy goes here.</a:t>
            </a:r>
          </a:p>
          <a:p>
            <a:pPr lvl="0"/>
            <a:endParaRPr lang="en-US" dirty="0"/>
          </a:p>
        </p:txBody>
      </p:sp>
      <p:sp>
        <p:nvSpPr>
          <p:cNvPr id="22" name="Text Placeholder 21"/>
          <p:cNvSpPr>
            <a:spLocks noGrp="1"/>
          </p:cNvSpPr>
          <p:nvPr>
            <p:ph type="body" sz="quarter" idx="10" hasCustomPrompt="1"/>
          </p:nvPr>
        </p:nvSpPr>
        <p:spPr>
          <a:xfrm>
            <a:off x="639271" y="1614803"/>
            <a:ext cx="8075851" cy="372533"/>
          </a:xfrm>
          <a:prstGeom prst="rect">
            <a:avLst/>
          </a:prstGeom>
        </p:spPr>
        <p:txBody>
          <a:bodyPr/>
          <a:lstStyle>
            <a:lvl1pPr marL="0" indent="0">
              <a:buNone/>
              <a:defRPr sz="1600" b="0" i="0">
                <a:solidFill>
                  <a:srgbClr val="003B5C"/>
                </a:solidFill>
                <a:latin typeface="Verdana" charset="0"/>
                <a:ea typeface="Verdana" charset="0"/>
                <a:cs typeface="Verdana" charset="0"/>
              </a:defRPr>
            </a:lvl1pPr>
          </a:lstStyle>
          <a:p>
            <a:pPr lvl="0"/>
            <a:r>
              <a:rPr lang="en-US"/>
              <a:t>Subhead</a:t>
            </a:r>
          </a:p>
        </p:txBody>
      </p:sp>
      <p:pic>
        <p:nvPicPr>
          <p:cNvPr id="11" name="Picture 10">
            <a:extLst>
              <a:ext uri="{FF2B5EF4-FFF2-40B4-BE49-F238E27FC236}">
                <a16:creationId xmlns:a16="http://schemas.microsoft.com/office/drawing/2014/main" id="{7BC14188-0023-8048-8BA6-FD4360A10F7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349504" y="6364408"/>
            <a:ext cx="3794496" cy="493592"/>
          </a:xfrm>
          <a:prstGeom prst="rect">
            <a:avLst/>
          </a:prstGeom>
        </p:spPr>
      </p:pic>
    </p:spTree>
    <p:extLst>
      <p:ext uri="{BB962C8B-B14F-4D97-AF65-F5344CB8AC3E}">
        <p14:creationId xmlns:p14="http://schemas.microsoft.com/office/powerpoint/2010/main" val="28599454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wo Section | Copy with Graph Cente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9271" y="1029827"/>
            <a:ext cx="8075851" cy="590931"/>
          </a:xfrm>
          <a:prstGeom prst="rect">
            <a:avLst/>
          </a:prstGeom>
        </p:spPr>
        <p:txBody>
          <a:bodyPr wrap="square" anchor="b" anchorCtr="0">
            <a:spAutoFit/>
          </a:bodyPr>
          <a:lstStyle>
            <a:lvl1pPr>
              <a:defRPr sz="3600" b="1" i="0">
                <a:solidFill>
                  <a:srgbClr val="003B5C"/>
                </a:solidFill>
                <a:latin typeface="Verdana" charset="0"/>
                <a:ea typeface="Verdana" charset="0"/>
                <a:cs typeface="Verdana" charset="0"/>
              </a:defRPr>
            </a:lvl1pPr>
          </a:lstStyle>
          <a:p>
            <a:r>
              <a:rPr lang="en-US" dirty="0"/>
              <a:t>Headline across top of slide</a:t>
            </a:r>
          </a:p>
        </p:txBody>
      </p:sp>
      <p:sp>
        <p:nvSpPr>
          <p:cNvPr id="8" name="Rectangle 7">
            <a:extLst>
              <a:ext uri="{FF2B5EF4-FFF2-40B4-BE49-F238E27FC236}">
                <a16:creationId xmlns:a16="http://schemas.microsoft.com/office/drawing/2014/main" id="{DC6A398F-399D-6046-96E4-CB78EEB98E17}"/>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0" name="Rectangle 9">
            <a:extLst>
              <a:ext uri="{FF2B5EF4-FFF2-40B4-BE49-F238E27FC236}">
                <a16:creationId xmlns:a16="http://schemas.microsoft.com/office/drawing/2014/main" id="{C58C0E9E-5FF9-814A-A5B3-9292D33A0644}"/>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 name="Content Placeholder 2"/>
          <p:cNvSpPr>
            <a:spLocks noGrp="1"/>
          </p:cNvSpPr>
          <p:nvPr>
            <p:ph idx="1" hasCustomPrompt="1"/>
          </p:nvPr>
        </p:nvSpPr>
        <p:spPr>
          <a:xfrm>
            <a:off x="1893537" y="2600007"/>
            <a:ext cx="5356927" cy="3589988"/>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b="0" i="1" baseline="0">
                <a:solidFill>
                  <a:srgbClr val="003B5C"/>
                </a:solidFill>
                <a:latin typeface="Verdana" charset="0"/>
                <a:ea typeface="Verdana" charset="0"/>
                <a:cs typeface="Verdana" charset="0"/>
              </a:defRPr>
            </a:lvl1pPr>
            <a:lvl2pPr>
              <a:defRPr sz="2100" b="1" i="0">
                <a:latin typeface="Verdana" charset="0"/>
                <a:ea typeface="Verdana" charset="0"/>
                <a:cs typeface="Verdana" charset="0"/>
              </a:defRPr>
            </a:lvl2pPr>
            <a:lvl3pPr>
              <a:defRPr sz="1800" b="1" i="0">
                <a:latin typeface="Verdana" charset="0"/>
                <a:ea typeface="Verdana" charset="0"/>
                <a:cs typeface="Verdana" charset="0"/>
              </a:defRPr>
            </a:lvl3pPr>
            <a:lvl4pPr>
              <a:defRPr sz="1500" b="1" i="0">
                <a:latin typeface="Verdana" charset="0"/>
                <a:ea typeface="Verdana" charset="0"/>
                <a:cs typeface="Verdana" charset="0"/>
              </a:defRPr>
            </a:lvl4pPr>
            <a:lvl5pPr>
              <a:defRPr sz="1500" b="1" i="0">
                <a:latin typeface="Verdana" charset="0"/>
                <a:ea typeface="Verdana" charset="0"/>
                <a:cs typeface="Verdana" charset="0"/>
              </a:defRPr>
            </a:lvl5pPr>
            <a:lvl6pPr>
              <a:defRPr sz="1500"/>
            </a:lvl6pPr>
            <a:lvl7pPr>
              <a:defRPr sz="1500"/>
            </a:lvl7pPr>
            <a:lvl8pPr>
              <a:defRPr sz="1500"/>
            </a:lvl8pPr>
            <a:lvl9pPr>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a:t>
            </a:r>
            <a:r>
              <a:rPr lang="en-US"/>
              <a:t>Insert Graph Here.</a:t>
            </a:r>
            <a:endParaRPr lang="en-US" dirty="0"/>
          </a:p>
          <a:p>
            <a:pPr lvl="0"/>
            <a:endParaRPr lang="en-US" dirty="0"/>
          </a:p>
        </p:txBody>
      </p:sp>
      <p:sp>
        <p:nvSpPr>
          <p:cNvPr id="4" name="Text Placeholder 3"/>
          <p:cNvSpPr>
            <a:spLocks noGrp="1"/>
          </p:cNvSpPr>
          <p:nvPr>
            <p:ph type="body" sz="half" idx="2" hasCustomPrompt="1"/>
          </p:nvPr>
        </p:nvSpPr>
        <p:spPr>
          <a:xfrm>
            <a:off x="639271" y="1620758"/>
            <a:ext cx="8075851" cy="860701"/>
          </a:xfrm>
          <a:prstGeom prst="rect">
            <a:avLst/>
          </a:prstGeom>
        </p:spPr>
        <p:txBody>
          <a:bodyPr/>
          <a:lstStyle>
            <a:lvl1pPr marL="0" indent="0">
              <a:buNone/>
              <a:defRPr sz="1600" b="0" i="0" baseline="0">
                <a:solidFill>
                  <a:schemeClr val="tx1"/>
                </a:solidFill>
                <a:latin typeface="Verdana" charset="0"/>
                <a:ea typeface="Verdana" charset="0"/>
                <a:cs typeface="Verdana"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Copy goes here.</a:t>
            </a:r>
          </a:p>
        </p:txBody>
      </p:sp>
      <p:pic>
        <p:nvPicPr>
          <p:cNvPr id="11" name="Picture 10">
            <a:extLst>
              <a:ext uri="{FF2B5EF4-FFF2-40B4-BE49-F238E27FC236}">
                <a16:creationId xmlns:a16="http://schemas.microsoft.com/office/drawing/2014/main" id="{D5BC61F9-836D-C84C-81A2-FE26D5B9C9F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349504" y="6364408"/>
            <a:ext cx="3794496" cy="493592"/>
          </a:xfrm>
          <a:prstGeom prst="rect">
            <a:avLst/>
          </a:prstGeom>
        </p:spPr>
      </p:pic>
    </p:spTree>
    <p:extLst>
      <p:ext uri="{BB962C8B-B14F-4D97-AF65-F5344CB8AC3E}">
        <p14:creationId xmlns:p14="http://schemas.microsoft.com/office/powerpoint/2010/main" val="17238019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Section | Call Out and Copy">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4924537" y="2101540"/>
            <a:ext cx="3592004" cy="1477328"/>
          </a:xfrm>
          <a:prstGeom prst="rect">
            <a:avLst/>
          </a:prstGeom>
        </p:spPr>
        <p:txBody>
          <a:bodyPr anchor="t" anchorCtr="0">
            <a:spAutoFit/>
          </a:bodyPr>
          <a:lstStyle>
            <a:lvl1pPr marL="0" indent="0">
              <a:buNone/>
              <a:defRPr sz="1600" b="0" i="0" baseline="0">
                <a:latin typeface="Verdana" charset="0"/>
                <a:ea typeface="Verdana" charset="0"/>
                <a:cs typeface="Verdana"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Copy goes here. </a:t>
            </a:r>
            <a:r>
              <a:rPr lang="en-US" sz="1400" dirty="0" err="1">
                <a:latin typeface="Verdana" panose="020B0604030504040204" pitchFamily="34" charset="0"/>
                <a:ea typeface="Verdana" panose="020B0604030504040204" pitchFamily="34" charset="0"/>
                <a:cs typeface="Verdana" panose="020B0604030504040204" pitchFamily="34" charset="0"/>
              </a:rPr>
              <a:t>Voloratis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es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perrum</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repuda</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pelignis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nis</a:t>
            </a:r>
            <a:r>
              <a:rPr lang="en-US" sz="1400" dirty="0">
                <a:latin typeface="Verdana" panose="020B0604030504040204" pitchFamily="34" charset="0"/>
                <a:ea typeface="Verdana" panose="020B0604030504040204" pitchFamily="34" charset="0"/>
                <a:cs typeface="Verdana" panose="020B0604030504040204" pitchFamily="34" charset="0"/>
              </a:rPr>
              <a:t> pro </a:t>
            </a:r>
            <a:r>
              <a:rPr lang="en-US" sz="1400" dirty="0" err="1">
                <a:latin typeface="Verdana" panose="020B0604030504040204" pitchFamily="34" charset="0"/>
                <a:ea typeface="Verdana" panose="020B0604030504040204" pitchFamily="34" charset="0"/>
                <a:cs typeface="Verdana" panose="020B0604030504040204" pitchFamily="34" charset="0"/>
              </a:rPr>
              <a:t>consequos</a:t>
            </a:r>
            <a:r>
              <a:rPr lang="en-US" sz="1400" dirty="0">
                <a:latin typeface="Verdana" panose="020B0604030504040204" pitchFamily="34" charset="0"/>
                <a:ea typeface="Verdana" panose="020B0604030504040204" pitchFamily="34" charset="0"/>
                <a:cs typeface="Verdana" panose="020B0604030504040204" pitchFamily="34" charset="0"/>
              </a:rPr>
              <a:t> et </a:t>
            </a:r>
            <a:r>
              <a:rPr lang="en-US" sz="1400" dirty="0" err="1">
                <a:latin typeface="Verdana" panose="020B0604030504040204" pitchFamily="34" charset="0"/>
                <a:ea typeface="Verdana" panose="020B0604030504040204" pitchFamily="34" charset="0"/>
                <a:cs typeface="Verdana" panose="020B0604030504040204" pitchFamily="34" charset="0"/>
              </a:rPr>
              <a:t>exped</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quas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doluptae</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niendi</a:t>
            </a:r>
            <a:r>
              <a:rPr lang="en-US" sz="1400" dirty="0">
                <a:latin typeface="Verdana" panose="020B0604030504040204" pitchFamily="34" charset="0"/>
                <a:ea typeface="Verdana" panose="020B0604030504040204" pitchFamily="34" charset="0"/>
                <a:cs typeface="Verdana" panose="020B0604030504040204" pitchFamily="34" charset="0"/>
              </a:rPr>
              <a:t> con </a:t>
            </a:r>
            <a:r>
              <a:rPr lang="en-US" sz="1400" dirty="0" err="1">
                <a:latin typeface="Verdana" panose="020B0604030504040204" pitchFamily="34" charset="0"/>
                <a:ea typeface="Verdana" panose="020B0604030504040204" pitchFamily="34" charset="0"/>
                <a:cs typeface="Verdana" panose="020B0604030504040204" pitchFamily="34" charset="0"/>
              </a:rPr>
              <a:t>plibusd</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andero</a:t>
            </a:r>
            <a:r>
              <a:rPr lang="en-US" sz="1400" dirty="0">
                <a:latin typeface="Verdana" panose="020B0604030504040204" pitchFamily="34" charset="0"/>
                <a:ea typeface="Verdana" panose="020B0604030504040204" pitchFamily="34" charset="0"/>
                <a:cs typeface="Verdana" panose="020B0604030504040204" pitchFamily="34" charset="0"/>
              </a:rPr>
              <a:t> et, </a:t>
            </a:r>
            <a:r>
              <a:rPr lang="en-US" sz="1400" dirty="0" err="1">
                <a:latin typeface="Verdana" panose="020B0604030504040204" pitchFamily="34" charset="0"/>
                <a:ea typeface="Verdana" panose="020B0604030504040204" pitchFamily="34" charset="0"/>
                <a:cs typeface="Verdana" panose="020B0604030504040204" pitchFamily="34" charset="0"/>
              </a:rPr>
              <a:t>es</a:t>
            </a:r>
            <a:r>
              <a:rPr lang="en-US" sz="1400" dirty="0">
                <a:latin typeface="Verdana" panose="020B0604030504040204" pitchFamily="34" charset="0"/>
                <a:ea typeface="Verdana" panose="020B0604030504040204" pitchFamily="34" charset="0"/>
                <a:cs typeface="Verdana" panose="020B0604030504040204" pitchFamily="34" charset="0"/>
              </a:rPr>
              <a:t> ex </a:t>
            </a:r>
            <a:r>
              <a:rPr lang="en-US" sz="1400" dirty="0" err="1">
                <a:latin typeface="Verdana" panose="020B0604030504040204" pitchFamily="34" charset="0"/>
                <a:ea typeface="Verdana" panose="020B0604030504040204" pitchFamily="34" charset="0"/>
                <a:cs typeface="Verdana" panose="020B0604030504040204" pitchFamily="34" charset="0"/>
              </a:rPr>
              <a:t>eatus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endus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doluptis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adi</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denisit</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dolupis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soleser</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ovidiorum</a:t>
            </a:r>
            <a:r>
              <a:rPr lang="en-US" sz="1400" dirty="0">
                <a:latin typeface="Verdana" panose="020B0604030504040204" pitchFamily="34" charset="0"/>
                <a:ea typeface="Verdana" panose="020B0604030504040204" pitchFamily="34" charset="0"/>
                <a:cs typeface="Verdana" panose="020B0604030504040204" pitchFamily="34" charset="0"/>
              </a:rPr>
              <a:t> qui </a:t>
            </a:r>
            <a:r>
              <a:rPr lang="en-US" sz="1400" dirty="0" err="1">
                <a:latin typeface="Verdana" panose="020B0604030504040204" pitchFamily="34" charset="0"/>
                <a:ea typeface="Verdana" panose="020B0604030504040204" pitchFamily="34" charset="0"/>
                <a:cs typeface="Verdana" panose="020B0604030504040204" pitchFamily="34" charset="0"/>
              </a:rPr>
              <a:t>oditae</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rerit</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quatat</a:t>
            </a:r>
            <a:endParaRPr lang="en-US" dirty="0"/>
          </a:p>
        </p:txBody>
      </p:sp>
      <p:sp>
        <p:nvSpPr>
          <p:cNvPr id="10" name="Rectangle 9">
            <a:extLst>
              <a:ext uri="{FF2B5EF4-FFF2-40B4-BE49-F238E27FC236}">
                <a16:creationId xmlns:a16="http://schemas.microsoft.com/office/drawing/2014/main" id="{06E1EC26-E0EB-994D-9291-8E17D6E4EDDA}"/>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3" name="Rectangle 12">
            <a:extLst>
              <a:ext uri="{FF2B5EF4-FFF2-40B4-BE49-F238E27FC236}">
                <a16:creationId xmlns:a16="http://schemas.microsoft.com/office/drawing/2014/main" id="{A999B04B-69FA-9748-A64D-1E52D36BD989}"/>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cxnSp>
        <p:nvCxnSpPr>
          <p:cNvPr id="14" name="Straight Connector 13">
            <a:extLst>
              <a:ext uri="{FF2B5EF4-FFF2-40B4-BE49-F238E27FC236}">
                <a16:creationId xmlns:a16="http://schemas.microsoft.com/office/drawing/2014/main" id="{F7E0F112-B547-4041-A25D-59D26F57744E}"/>
              </a:ext>
            </a:extLst>
          </p:cNvPr>
          <p:cNvCxnSpPr/>
          <p:nvPr/>
        </p:nvCxnSpPr>
        <p:spPr>
          <a:xfrm>
            <a:off x="4544887" y="838200"/>
            <a:ext cx="0" cy="4728117"/>
          </a:xfrm>
          <a:prstGeom prst="line">
            <a:avLst/>
          </a:prstGeom>
          <a:ln w="22225">
            <a:solidFill>
              <a:srgbClr val="A4D65E"/>
            </a:solidFill>
          </a:ln>
        </p:spPr>
        <p:style>
          <a:lnRef idx="1">
            <a:schemeClr val="accent1"/>
          </a:lnRef>
          <a:fillRef idx="0">
            <a:schemeClr val="accent1"/>
          </a:fillRef>
          <a:effectRef idx="0">
            <a:schemeClr val="accent1"/>
          </a:effectRef>
          <a:fontRef idx="minor">
            <a:schemeClr val="tx1"/>
          </a:fontRef>
        </p:style>
      </p:cxnSp>
      <p:sp>
        <p:nvSpPr>
          <p:cNvPr id="16" name="Title 15">
            <a:extLst>
              <a:ext uri="{FF2B5EF4-FFF2-40B4-BE49-F238E27FC236}">
                <a16:creationId xmlns:a16="http://schemas.microsoft.com/office/drawing/2014/main" id="{C13B7327-FD28-414B-B0BF-5F096B2B312F}"/>
              </a:ext>
            </a:extLst>
          </p:cNvPr>
          <p:cNvSpPr>
            <a:spLocks noGrp="1"/>
          </p:cNvSpPr>
          <p:nvPr>
            <p:ph type="title" hasCustomPrompt="1"/>
          </p:nvPr>
        </p:nvSpPr>
        <p:spPr>
          <a:xfrm>
            <a:off x="644019" y="2179616"/>
            <a:ext cx="3359363" cy="1338828"/>
          </a:xfrm>
          <a:prstGeom prst="rect">
            <a:avLst/>
          </a:prstGeom>
        </p:spPr>
        <p:txBody>
          <a:bodyPr>
            <a:spAutoFit/>
          </a:bodyPr>
          <a:lstStyle>
            <a:lvl1pPr>
              <a:defRPr sz="3000" b="1">
                <a:solidFill>
                  <a:srgbClr val="003B5C"/>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Callout or Headline goes in this space.</a:t>
            </a:r>
          </a:p>
        </p:txBody>
      </p:sp>
      <p:pic>
        <p:nvPicPr>
          <p:cNvPr id="8" name="Picture 7">
            <a:extLst>
              <a:ext uri="{FF2B5EF4-FFF2-40B4-BE49-F238E27FC236}">
                <a16:creationId xmlns:a16="http://schemas.microsoft.com/office/drawing/2014/main" id="{4C1D65CF-F500-5D44-8766-C8A071C1B34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349504" y="6364408"/>
            <a:ext cx="3794496" cy="493592"/>
          </a:xfrm>
          <a:prstGeom prst="rect">
            <a:avLst/>
          </a:prstGeom>
        </p:spPr>
      </p:pic>
    </p:spTree>
    <p:extLst>
      <p:ext uri="{BB962C8B-B14F-4D97-AF65-F5344CB8AC3E}">
        <p14:creationId xmlns:p14="http://schemas.microsoft.com/office/powerpoint/2010/main" val="158763437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Caption with Half-Pag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7350" y="823154"/>
            <a:ext cx="3276976" cy="1497215"/>
          </a:xfrm>
          <a:prstGeom prst="rect">
            <a:avLst/>
          </a:prstGeom>
        </p:spPr>
        <p:txBody>
          <a:bodyPr anchor="b"/>
          <a:lstStyle>
            <a:lvl1pPr>
              <a:defRPr sz="3600" b="1" i="0">
                <a:solidFill>
                  <a:srgbClr val="003B5C"/>
                </a:solidFill>
                <a:latin typeface="Verdana" charset="0"/>
                <a:ea typeface="Verdana" charset="0"/>
                <a:cs typeface="Verdana" charset="0"/>
              </a:defRPr>
            </a:lvl1pPr>
          </a:lstStyle>
          <a:p>
            <a:r>
              <a:rPr lang="en-US" dirty="0"/>
              <a:t>Headline</a:t>
            </a:r>
          </a:p>
        </p:txBody>
      </p:sp>
      <p:sp>
        <p:nvSpPr>
          <p:cNvPr id="3" name="Picture Placeholder 2"/>
          <p:cNvSpPr>
            <a:spLocks noGrp="1" noChangeAspect="1"/>
          </p:cNvSpPr>
          <p:nvPr>
            <p:ph type="pic" idx="1" hasCustomPrompt="1"/>
          </p:nvPr>
        </p:nvSpPr>
        <p:spPr>
          <a:xfrm>
            <a:off x="4887589" y="1"/>
            <a:ext cx="4256410" cy="6292393"/>
          </a:xfrm>
          <a:prstGeom prst="rect">
            <a:avLst/>
          </a:prstGeom>
        </p:spPr>
        <p:txBody>
          <a:bodyPr anchor="t"/>
          <a:lstStyle>
            <a:lvl1pPr marL="0" indent="0">
              <a:buNone/>
              <a:defRPr sz="900" i="1">
                <a:solidFill>
                  <a:srgbClr val="003B5C"/>
                </a:solidFill>
                <a:latin typeface="Verdana" charset="0"/>
                <a:ea typeface="Verdana" charset="0"/>
                <a:cs typeface="Verdan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hasCustomPrompt="1"/>
          </p:nvPr>
        </p:nvSpPr>
        <p:spPr>
          <a:xfrm>
            <a:off x="847349" y="2320369"/>
            <a:ext cx="3276977" cy="3437697"/>
          </a:xfrm>
          <a:prstGeom prst="rect">
            <a:avLst/>
          </a:prstGeom>
        </p:spPr>
        <p:txBody>
          <a:bodyPr/>
          <a:lstStyle>
            <a:lvl1pPr marL="0" indent="0">
              <a:buNone/>
              <a:defRPr sz="1400" b="0" i="0" baseline="0">
                <a:latin typeface="Verdana" charset="0"/>
                <a:ea typeface="Verdana" charset="0"/>
                <a:cs typeface="Verdana"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Copy goes here.</a:t>
            </a:r>
          </a:p>
        </p:txBody>
      </p:sp>
      <p:sp>
        <p:nvSpPr>
          <p:cNvPr id="5" name="Date Placeholder 4"/>
          <p:cNvSpPr>
            <a:spLocks noGrp="1"/>
          </p:cNvSpPr>
          <p:nvPr>
            <p:ph type="dt" sz="half" idx="10"/>
          </p:nvPr>
        </p:nvSpPr>
        <p:spPr/>
        <p:txBody>
          <a:bodyPr/>
          <a:lstStyle/>
          <a:p>
            <a:fld id="{D0199D4A-F6A9-EC46-A2DF-BB7FBC55CD1D}" type="datetimeFigureOut">
              <a:rPr lang="en-US" smtClean="0"/>
              <a:t>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20485A7-D857-9442-BA4B-B3E6D7DD0F39}" type="slidenum">
              <a:rPr lang="en-US" smtClean="0"/>
              <a:t>‹#›</a:t>
            </a:fld>
            <a:endParaRPr lang="en-US" dirty="0"/>
          </a:p>
        </p:txBody>
      </p:sp>
      <p:sp>
        <p:nvSpPr>
          <p:cNvPr id="9" name="Rectangle 8">
            <a:extLst>
              <a:ext uri="{FF2B5EF4-FFF2-40B4-BE49-F238E27FC236}">
                <a16:creationId xmlns:a16="http://schemas.microsoft.com/office/drawing/2014/main" id="{DC6A398F-399D-6046-96E4-CB78EEB98E17}"/>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11" name="Picture 10">
            <a:extLst>
              <a:ext uri="{FF2B5EF4-FFF2-40B4-BE49-F238E27FC236}">
                <a16:creationId xmlns:a16="http://schemas.microsoft.com/office/drawing/2014/main" id="{07063013-12E5-8B4A-96D3-A30F1D5CCF9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349504" y="6364408"/>
            <a:ext cx="3794496" cy="493592"/>
          </a:xfrm>
          <a:prstGeom prst="rect">
            <a:avLst/>
          </a:prstGeom>
        </p:spPr>
      </p:pic>
    </p:spTree>
    <p:extLst>
      <p:ext uri="{BB962C8B-B14F-4D97-AF65-F5344CB8AC3E}">
        <p14:creationId xmlns:p14="http://schemas.microsoft.com/office/powerpoint/2010/main" val="1972937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1179569-1CBE-4B22-934C-222D1AA93EE5}" type="datetime1">
              <a:rPr lang="en-US" altLang="ja-JP"/>
              <a:pPr>
                <a:defRPr/>
              </a:pPr>
              <a:t>1/8/2021</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6F6CB7-50F3-4CEB-A4DC-7F1C42559A55}" type="slidenum">
              <a:rPr lang="en-US" altLang="en-US"/>
              <a:pPr>
                <a:defRPr/>
              </a:pPr>
              <a:t>‹#›</a:t>
            </a:fld>
            <a:endParaRPr lang="en-US" altLang="en-US"/>
          </a:p>
        </p:txBody>
      </p:sp>
    </p:spTree>
    <p:extLst>
      <p:ext uri="{BB962C8B-B14F-4D97-AF65-F5344CB8AC3E}">
        <p14:creationId xmlns:p14="http://schemas.microsoft.com/office/powerpoint/2010/main" val="36200376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ull Image with Caption_Yale Blue">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1" y="1"/>
            <a:ext cx="9143999" cy="6292393"/>
          </a:xfrm>
          <a:prstGeom prst="rect">
            <a:avLst/>
          </a:prstGeom>
        </p:spPr>
        <p:txBody>
          <a:bodyPr anchor="ctr"/>
          <a:lstStyle>
            <a:lvl1pPr marL="0" indent="0" algn="ctr">
              <a:buNone/>
              <a:defRPr sz="900" i="1">
                <a:solidFill>
                  <a:srgbClr val="003B5C"/>
                </a:solidFill>
                <a:latin typeface="Verdana" charset="0"/>
                <a:ea typeface="Verdana" charset="0"/>
                <a:cs typeface="Verdan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	*Click to add full-size image</a:t>
            </a:r>
          </a:p>
        </p:txBody>
      </p:sp>
      <p:sp>
        <p:nvSpPr>
          <p:cNvPr id="9" name="Rectangle 8">
            <a:extLst>
              <a:ext uri="{FF2B5EF4-FFF2-40B4-BE49-F238E27FC236}">
                <a16:creationId xmlns:a16="http://schemas.microsoft.com/office/drawing/2014/main" id="{DC6A398F-399D-6046-96E4-CB78EEB98E17}"/>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6" name="Picture 5">
            <a:extLst>
              <a:ext uri="{FF2B5EF4-FFF2-40B4-BE49-F238E27FC236}">
                <a16:creationId xmlns:a16="http://schemas.microsoft.com/office/drawing/2014/main" id="{15F74D4A-78E7-574E-95FA-3A146CC70A2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349504" y="6364408"/>
            <a:ext cx="3794496" cy="493592"/>
          </a:xfrm>
          <a:prstGeom prst="rect">
            <a:avLst/>
          </a:prstGeom>
        </p:spPr>
      </p:pic>
    </p:spTree>
    <p:extLst>
      <p:ext uri="{BB962C8B-B14F-4D97-AF65-F5344CB8AC3E}">
        <p14:creationId xmlns:p14="http://schemas.microsoft.com/office/powerpoint/2010/main" val="23904323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_Section Divider_Yale Blue">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p:cNvSpPr>
            <a:spLocks noGrp="1"/>
          </p:cNvSpPr>
          <p:nvPr>
            <p:ph type="title" hasCustomPrompt="1"/>
          </p:nvPr>
        </p:nvSpPr>
        <p:spPr>
          <a:xfrm>
            <a:off x="628650" y="2739582"/>
            <a:ext cx="7886700" cy="590931"/>
          </a:xfrm>
          <a:prstGeom prst="rect">
            <a:avLst/>
          </a:prstGeom>
        </p:spPr>
        <p:txBody>
          <a:bodyPr anchor="ctr" anchorCtr="0">
            <a:spAutoFit/>
          </a:bodyPr>
          <a:lstStyle>
            <a:lvl1pPr algn="ctr">
              <a:defRPr sz="3600" b="1">
                <a:solidFill>
                  <a:schemeClr val="bg1"/>
                </a:solidFill>
                <a:latin typeface="Verdana" charset="0"/>
                <a:ea typeface="Verdana" charset="0"/>
                <a:cs typeface="Verdana" charset="0"/>
              </a:defRPr>
            </a:lvl1pPr>
          </a:lstStyle>
          <a:p>
            <a:r>
              <a:rPr lang="en-US" dirty="0"/>
              <a:t>Click to add title.</a:t>
            </a:r>
          </a:p>
        </p:txBody>
      </p:sp>
      <p:pic>
        <p:nvPicPr>
          <p:cNvPr id="10" name="Picture 9">
            <a:extLst>
              <a:ext uri="{FF2B5EF4-FFF2-40B4-BE49-F238E27FC236}">
                <a16:creationId xmlns:a16="http://schemas.microsoft.com/office/drawing/2014/main" id="{27DACED5-B031-BC47-A542-39BC9AF643E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203200" y="6258744"/>
            <a:ext cx="3794496" cy="493592"/>
          </a:xfrm>
          <a:prstGeom prst="rect">
            <a:avLst/>
          </a:prstGeom>
        </p:spPr>
      </p:pic>
    </p:spTree>
    <p:extLst>
      <p:ext uri="{BB962C8B-B14F-4D97-AF65-F5344CB8AC3E}">
        <p14:creationId xmlns:p14="http://schemas.microsoft.com/office/powerpoint/2010/main" val="2584728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_Section Divider_Dark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9144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dirty="0"/>
          </a:p>
        </p:txBody>
      </p:sp>
      <p:sp>
        <p:nvSpPr>
          <p:cNvPr id="8" name="Title 7"/>
          <p:cNvSpPr>
            <a:spLocks noGrp="1"/>
          </p:cNvSpPr>
          <p:nvPr>
            <p:ph type="title" hasCustomPrompt="1"/>
          </p:nvPr>
        </p:nvSpPr>
        <p:spPr>
          <a:xfrm>
            <a:off x="628650" y="2739582"/>
            <a:ext cx="7886700" cy="590931"/>
          </a:xfrm>
          <a:prstGeom prst="rect">
            <a:avLst/>
          </a:prstGeom>
        </p:spPr>
        <p:txBody>
          <a:bodyPr anchor="ctr" anchorCtr="0">
            <a:spAutoFit/>
          </a:bodyPr>
          <a:lstStyle>
            <a:lvl1pPr algn="ctr">
              <a:defRPr sz="3600" b="1">
                <a:solidFill>
                  <a:schemeClr val="bg1"/>
                </a:solidFill>
                <a:latin typeface="Verdana" charset="0"/>
                <a:ea typeface="Verdana" charset="0"/>
                <a:cs typeface="Verdana" charset="0"/>
              </a:defRPr>
            </a:lvl1pPr>
          </a:lstStyle>
          <a:p>
            <a:r>
              <a:rPr lang="en-US" dirty="0"/>
              <a:t>Click to add title.</a:t>
            </a:r>
          </a:p>
        </p:txBody>
      </p:sp>
      <p:pic>
        <p:nvPicPr>
          <p:cNvPr id="6" name="Picture 5">
            <a:extLst>
              <a:ext uri="{FF2B5EF4-FFF2-40B4-BE49-F238E27FC236}">
                <a16:creationId xmlns:a16="http://schemas.microsoft.com/office/drawing/2014/main" id="{8934EAF7-0C92-D746-A38F-F2410910C8A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203200" y="6258744"/>
            <a:ext cx="3794496" cy="493592"/>
          </a:xfrm>
          <a:prstGeom prst="rect">
            <a:avLst/>
          </a:prstGeom>
        </p:spPr>
      </p:pic>
    </p:spTree>
    <p:extLst>
      <p:ext uri="{BB962C8B-B14F-4D97-AF65-F5344CB8AC3E}">
        <p14:creationId xmlns:p14="http://schemas.microsoft.com/office/powerpoint/2010/main" val="33590843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wo Section | Call Out and Copy_Yale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9144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dirty="0">
              <a:solidFill>
                <a:srgbClr val="00314C"/>
              </a:solidFill>
            </a:endParaRPr>
          </a:p>
        </p:txBody>
      </p:sp>
      <p:sp>
        <p:nvSpPr>
          <p:cNvPr id="8" name="Title 7"/>
          <p:cNvSpPr>
            <a:spLocks noGrp="1"/>
          </p:cNvSpPr>
          <p:nvPr>
            <p:ph type="title" hasCustomPrompt="1"/>
          </p:nvPr>
        </p:nvSpPr>
        <p:spPr>
          <a:xfrm>
            <a:off x="369309" y="2801136"/>
            <a:ext cx="2390075" cy="1255728"/>
          </a:xfrm>
          <a:prstGeom prst="rect">
            <a:avLst/>
          </a:prstGeom>
        </p:spPr>
        <p:txBody>
          <a:bodyPr wrap="square" anchor="ctr" anchorCtr="0">
            <a:spAutoFit/>
          </a:bodyPr>
          <a:lstStyle>
            <a:lvl1pPr algn="l">
              <a:defRPr sz="2800" b="1" baseline="0">
                <a:solidFill>
                  <a:schemeClr val="bg1"/>
                </a:solidFill>
                <a:latin typeface="Verdana" charset="0"/>
                <a:ea typeface="Verdana" charset="0"/>
                <a:cs typeface="Verdana" charset="0"/>
              </a:defRPr>
            </a:lvl1pPr>
          </a:lstStyle>
          <a:p>
            <a:r>
              <a:rPr lang="en-US" dirty="0"/>
              <a:t>Call out or </a:t>
            </a:r>
            <a:r>
              <a:rPr lang="en-US"/>
              <a:t>title option </a:t>
            </a:r>
            <a:r>
              <a:rPr lang="en-US" dirty="0"/>
              <a:t>page.</a:t>
            </a:r>
          </a:p>
        </p:txBody>
      </p:sp>
      <p:sp>
        <p:nvSpPr>
          <p:cNvPr id="12" name="Text Placeholder 11"/>
          <p:cNvSpPr>
            <a:spLocks noGrp="1"/>
          </p:cNvSpPr>
          <p:nvPr>
            <p:ph type="body" sz="quarter" idx="10" hasCustomPrompt="1"/>
          </p:nvPr>
        </p:nvSpPr>
        <p:spPr>
          <a:xfrm>
            <a:off x="3105205" y="1851784"/>
            <a:ext cx="5375249" cy="507831"/>
          </a:xfrm>
          <a:prstGeom prst="rect">
            <a:avLst/>
          </a:prstGeom>
        </p:spPr>
        <p:txBody>
          <a:bodyPr wrap="square" anchor="b" anchorCtr="0">
            <a:spAutoFit/>
          </a:bodyPr>
          <a:lstStyle>
            <a:lvl1pPr marL="0" indent="0">
              <a:buNone/>
              <a:defRPr sz="3000" b="1" i="0" baseline="0">
                <a:solidFill>
                  <a:schemeClr val="bg1"/>
                </a:solidFill>
                <a:latin typeface="Verdana" charset="0"/>
                <a:ea typeface="Verdana" charset="0"/>
                <a:cs typeface="Verdana" charset="0"/>
              </a:defRPr>
            </a:lvl1pPr>
            <a:lvl2pPr>
              <a:defRPr b="1" i="0">
                <a:latin typeface="Verdana" charset="0"/>
                <a:ea typeface="Verdana" charset="0"/>
                <a:cs typeface="Verdana" charset="0"/>
              </a:defRPr>
            </a:lvl2pPr>
            <a:lvl3pPr>
              <a:defRPr b="1" i="0">
                <a:latin typeface="Verdana" charset="0"/>
                <a:ea typeface="Verdana" charset="0"/>
                <a:cs typeface="Verdana" charset="0"/>
              </a:defRPr>
            </a:lvl3pPr>
            <a:lvl4pPr>
              <a:defRPr b="1" i="0">
                <a:latin typeface="Verdana" charset="0"/>
                <a:ea typeface="Verdana" charset="0"/>
                <a:cs typeface="Verdana" charset="0"/>
              </a:defRPr>
            </a:lvl4pPr>
            <a:lvl5pPr>
              <a:defRPr b="1" i="0">
                <a:latin typeface="Verdana" charset="0"/>
                <a:ea typeface="Verdana" charset="0"/>
                <a:cs typeface="Verdana" charset="0"/>
              </a:defRPr>
            </a:lvl5pPr>
          </a:lstStyle>
          <a:p>
            <a:pPr lvl="0"/>
            <a:r>
              <a:rPr lang="en-US" dirty="0"/>
              <a:t>Insert title here.</a:t>
            </a:r>
          </a:p>
        </p:txBody>
      </p:sp>
      <p:sp>
        <p:nvSpPr>
          <p:cNvPr id="14" name="Text Placeholder 13"/>
          <p:cNvSpPr>
            <a:spLocks noGrp="1"/>
          </p:cNvSpPr>
          <p:nvPr>
            <p:ph type="body" sz="quarter" idx="11" hasCustomPrompt="1"/>
          </p:nvPr>
        </p:nvSpPr>
        <p:spPr>
          <a:xfrm>
            <a:off x="3105205" y="2637614"/>
            <a:ext cx="5375249" cy="2046817"/>
          </a:xfrm>
          <a:prstGeom prst="rect">
            <a:avLst/>
          </a:prstGeom>
        </p:spPr>
        <p:txBody>
          <a:bodyPr/>
          <a:lstStyle>
            <a:lvl1pPr marL="0" indent="0">
              <a:buNone/>
              <a:defRPr sz="2000" b="0" i="0" baseline="0">
                <a:solidFill>
                  <a:schemeClr val="bg1"/>
                </a:solidFill>
                <a:latin typeface="Verdana" charset="0"/>
                <a:ea typeface="Verdana" charset="0"/>
                <a:cs typeface="Verdana" charset="0"/>
              </a:defRPr>
            </a:lvl1pPr>
          </a:lstStyle>
          <a:p>
            <a:pPr lvl="0"/>
            <a:r>
              <a:rPr lang="en-US" dirty="0"/>
              <a:t>Body copy goes here.</a:t>
            </a:r>
          </a:p>
        </p:txBody>
      </p:sp>
      <p:cxnSp>
        <p:nvCxnSpPr>
          <p:cNvPr id="15" name="Straight Connector 14">
            <a:extLst>
              <a:ext uri="{FF2B5EF4-FFF2-40B4-BE49-F238E27FC236}">
                <a16:creationId xmlns:a16="http://schemas.microsoft.com/office/drawing/2014/main" id="{F7E0F112-B547-4041-A25D-59D26F57744E}"/>
              </a:ext>
            </a:extLst>
          </p:cNvPr>
          <p:cNvCxnSpPr/>
          <p:nvPr/>
        </p:nvCxnSpPr>
        <p:spPr>
          <a:xfrm>
            <a:off x="2895601" y="949082"/>
            <a:ext cx="1349" cy="46623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52D6730-D042-9D48-968D-A05788CC33C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203200" y="6258744"/>
            <a:ext cx="3794496" cy="493592"/>
          </a:xfrm>
          <a:prstGeom prst="rect">
            <a:avLst/>
          </a:prstGeom>
        </p:spPr>
      </p:pic>
    </p:spTree>
    <p:extLst>
      <p:ext uri="{BB962C8B-B14F-4D97-AF65-F5344CB8AC3E}">
        <p14:creationId xmlns:p14="http://schemas.microsoft.com/office/powerpoint/2010/main" val="37545628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wo Section | Call Out and Copy_Dark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0" y="0"/>
            <a:ext cx="9144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dirty="0"/>
          </a:p>
        </p:txBody>
      </p:sp>
      <p:sp>
        <p:nvSpPr>
          <p:cNvPr id="8" name="Title 7"/>
          <p:cNvSpPr>
            <a:spLocks noGrp="1"/>
          </p:cNvSpPr>
          <p:nvPr>
            <p:ph type="title" hasCustomPrompt="1"/>
          </p:nvPr>
        </p:nvSpPr>
        <p:spPr>
          <a:xfrm>
            <a:off x="369309" y="2801136"/>
            <a:ext cx="2390075" cy="1255728"/>
          </a:xfrm>
          <a:prstGeom prst="rect">
            <a:avLst/>
          </a:prstGeom>
        </p:spPr>
        <p:txBody>
          <a:bodyPr wrap="square" anchor="ctr" anchorCtr="0">
            <a:spAutoFit/>
          </a:bodyPr>
          <a:lstStyle>
            <a:lvl1pPr algn="l">
              <a:defRPr sz="2800" b="1" baseline="0">
                <a:solidFill>
                  <a:schemeClr val="bg1"/>
                </a:solidFill>
                <a:latin typeface="Verdana" charset="0"/>
                <a:ea typeface="Verdana" charset="0"/>
                <a:cs typeface="Verdana" charset="0"/>
              </a:defRPr>
            </a:lvl1pPr>
          </a:lstStyle>
          <a:p>
            <a:r>
              <a:rPr lang="en-US" dirty="0"/>
              <a:t>Call out or title option page.</a:t>
            </a:r>
          </a:p>
        </p:txBody>
      </p:sp>
      <p:sp>
        <p:nvSpPr>
          <p:cNvPr id="12" name="Text Placeholder 11"/>
          <p:cNvSpPr>
            <a:spLocks noGrp="1"/>
          </p:cNvSpPr>
          <p:nvPr>
            <p:ph type="body" sz="quarter" idx="10" hasCustomPrompt="1"/>
          </p:nvPr>
        </p:nvSpPr>
        <p:spPr>
          <a:xfrm>
            <a:off x="3105205" y="1851784"/>
            <a:ext cx="5375249" cy="507831"/>
          </a:xfrm>
          <a:prstGeom prst="rect">
            <a:avLst/>
          </a:prstGeom>
        </p:spPr>
        <p:txBody>
          <a:bodyPr wrap="square" anchor="b" anchorCtr="0">
            <a:spAutoFit/>
          </a:bodyPr>
          <a:lstStyle>
            <a:lvl1pPr marL="0" indent="0">
              <a:buNone/>
              <a:defRPr sz="3000" b="1" i="0" baseline="0">
                <a:solidFill>
                  <a:schemeClr val="bg1"/>
                </a:solidFill>
                <a:latin typeface="Verdana" charset="0"/>
                <a:ea typeface="Verdana" charset="0"/>
                <a:cs typeface="Verdana" charset="0"/>
              </a:defRPr>
            </a:lvl1pPr>
            <a:lvl2pPr>
              <a:defRPr b="1" i="0">
                <a:latin typeface="Verdana" charset="0"/>
                <a:ea typeface="Verdana" charset="0"/>
                <a:cs typeface="Verdana" charset="0"/>
              </a:defRPr>
            </a:lvl2pPr>
            <a:lvl3pPr>
              <a:defRPr b="1" i="0">
                <a:latin typeface="Verdana" charset="0"/>
                <a:ea typeface="Verdana" charset="0"/>
                <a:cs typeface="Verdana" charset="0"/>
              </a:defRPr>
            </a:lvl3pPr>
            <a:lvl4pPr>
              <a:defRPr b="1" i="0">
                <a:latin typeface="Verdana" charset="0"/>
                <a:ea typeface="Verdana" charset="0"/>
                <a:cs typeface="Verdana" charset="0"/>
              </a:defRPr>
            </a:lvl4pPr>
            <a:lvl5pPr>
              <a:defRPr b="1" i="0">
                <a:latin typeface="Verdana" charset="0"/>
                <a:ea typeface="Verdana" charset="0"/>
                <a:cs typeface="Verdana" charset="0"/>
              </a:defRPr>
            </a:lvl5pPr>
          </a:lstStyle>
          <a:p>
            <a:pPr lvl="0"/>
            <a:r>
              <a:rPr lang="en-US" dirty="0"/>
              <a:t>Insert title here.</a:t>
            </a:r>
          </a:p>
        </p:txBody>
      </p:sp>
      <p:sp>
        <p:nvSpPr>
          <p:cNvPr id="14" name="Text Placeholder 13"/>
          <p:cNvSpPr>
            <a:spLocks noGrp="1"/>
          </p:cNvSpPr>
          <p:nvPr>
            <p:ph type="body" sz="quarter" idx="11" hasCustomPrompt="1"/>
          </p:nvPr>
        </p:nvSpPr>
        <p:spPr>
          <a:xfrm>
            <a:off x="3105205" y="2637614"/>
            <a:ext cx="5375249" cy="2046817"/>
          </a:xfrm>
          <a:prstGeom prst="rect">
            <a:avLst/>
          </a:prstGeom>
        </p:spPr>
        <p:txBody>
          <a:bodyPr/>
          <a:lstStyle>
            <a:lvl1pPr marL="0" indent="0">
              <a:buNone/>
              <a:defRPr sz="2000" b="0" i="0" baseline="0">
                <a:solidFill>
                  <a:schemeClr val="bg1"/>
                </a:solidFill>
                <a:latin typeface="Verdana" charset="0"/>
                <a:ea typeface="Verdana" charset="0"/>
                <a:cs typeface="Verdana" charset="0"/>
              </a:defRPr>
            </a:lvl1pPr>
          </a:lstStyle>
          <a:p>
            <a:pPr lvl="0"/>
            <a:r>
              <a:rPr lang="en-US" dirty="0"/>
              <a:t>Body copy goes here.</a:t>
            </a:r>
          </a:p>
        </p:txBody>
      </p:sp>
      <p:cxnSp>
        <p:nvCxnSpPr>
          <p:cNvPr id="15" name="Straight Connector 14">
            <a:extLst>
              <a:ext uri="{FF2B5EF4-FFF2-40B4-BE49-F238E27FC236}">
                <a16:creationId xmlns:a16="http://schemas.microsoft.com/office/drawing/2014/main" id="{F7E0F112-B547-4041-A25D-59D26F57744E}"/>
              </a:ext>
            </a:extLst>
          </p:cNvPr>
          <p:cNvCxnSpPr/>
          <p:nvPr/>
        </p:nvCxnSpPr>
        <p:spPr>
          <a:xfrm>
            <a:off x="2895601" y="949082"/>
            <a:ext cx="1349" cy="46623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DAFF3BC-C33D-EB4D-B0D6-EB906A59217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203200" y="6258744"/>
            <a:ext cx="3794496" cy="493592"/>
          </a:xfrm>
          <a:prstGeom prst="rect">
            <a:avLst/>
          </a:prstGeom>
        </p:spPr>
      </p:pic>
    </p:spTree>
    <p:extLst>
      <p:ext uri="{BB962C8B-B14F-4D97-AF65-F5344CB8AC3E}">
        <p14:creationId xmlns:p14="http://schemas.microsoft.com/office/powerpoint/2010/main" val="39513503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ection Divider_Quote or Statistic_Yale Blue">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p:cNvSpPr>
            <a:spLocks noGrp="1"/>
          </p:cNvSpPr>
          <p:nvPr>
            <p:ph type="title" hasCustomPrompt="1"/>
          </p:nvPr>
        </p:nvSpPr>
        <p:spPr>
          <a:xfrm>
            <a:off x="1600200" y="2156310"/>
            <a:ext cx="5943602" cy="1754326"/>
          </a:xfrm>
          <a:prstGeom prst="rect">
            <a:avLst/>
          </a:prstGeom>
        </p:spPr>
        <p:txBody>
          <a:bodyPr wrap="square" anchor="ctr" anchorCtr="0">
            <a:spAutoFit/>
          </a:bodyPr>
          <a:lstStyle>
            <a:lvl1pPr algn="ctr">
              <a:defRPr sz="4000" b="1" baseline="0">
                <a:solidFill>
                  <a:schemeClr val="bg1"/>
                </a:solidFill>
                <a:latin typeface="Verdana" charset="0"/>
                <a:ea typeface="Verdana" charset="0"/>
                <a:cs typeface="Verdana" charset="0"/>
              </a:defRPr>
            </a:lvl1pPr>
          </a:lstStyle>
          <a:p>
            <a:r>
              <a:rPr lang="en-US" dirty="0"/>
              <a:t>“Call out page for quotes or </a:t>
            </a:r>
            <a:r>
              <a:rPr lang="en-US"/>
              <a:t>important statistics.”</a:t>
            </a:r>
            <a:endParaRPr lang="en-US" dirty="0"/>
          </a:p>
        </p:txBody>
      </p:sp>
      <p:pic>
        <p:nvPicPr>
          <p:cNvPr id="5" name="Picture 4">
            <a:extLst>
              <a:ext uri="{FF2B5EF4-FFF2-40B4-BE49-F238E27FC236}">
                <a16:creationId xmlns:a16="http://schemas.microsoft.com/office/drawing/2014/main" id="{B3D227AE-B1F8-344D-8012-F84F4D02694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203200" y="6258744"/>
            <a:ext cx="3794496" cy="493592"/>
          </a:xfrm>
          <a:prstGeom prst="rect">
            <a:avLst/>
          </a:prstGeom>
        </p:spPr>
      </p:pic>
    </p:spTree>
    <p:extLst>
      <p:ext uri="{BB962C8B-B14F-4D97-AF65-F5344CB8AC3E}">
        <p14:creationId xmlns:p14="http://schemas.microsoft.com/office/powerpoint/2010/main" val="14793882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ection Divider_Quote or Statistic_Dark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0" y="0"/>
            <a:ext cx="9144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dirty="0"/>
          </a:p>
        </p:txBody>
      </p:sp>
      <p:sp>
        <p:nvSpPr>
          <p:cNvPr id="8" name="Title 7"/>
          <p:cNvSpPr>
            <a:spLocks noGrp="1"/>
          </p:cNvSpPr>
          <p:nvPr>
            <p:ph type="title" hasCustomPrompt="1"/>
          </p:nvPr>
        </p:nvSpPr>
        <p:spPr>
          <a:xfrm>
            <a:off x="1600200" y="2156310"/>
            <a:ext cx="5943602" cy="1754326"/>
          </a:xfrm>
          <a:prstGeom prst="rect">
            <a:avLst/>
          </a:prstGeom>
        </p:spPr>
        <p:txBody>
          <a:bodyPr wrap="square" anchor="ctr" anchorCtr="0">
            <a:spAutoFit/>
          </a:bodyPr>
          <a:lstStyle>
            <a:lvl1pPr algn="ctr">
              <a:defRPr sz="4000" b="1" baseline="0">
                <a:solidFill>
                  <a:schemeClr val="bg1"/>
                </a:solidFill>
                <a:latin typeface="Verdana" charset="0"/>
                <a:ea typeface="Verdana" charset="0"/>
                <a:cs typeface="Verdana" charset="0"/>
              </a:defRPr>
            </a:lvl1pPr>
          </a:lstStyle>
          <a:p>
            <a:r>
              <a:rPr lang="en-US" dirty="0"/>
              <a:t>“Call out page for quotes or </a:t>
            </a:r>
            <a:r>
              <a:rPr lang="en-US"/>
              <a:t>important statistics.”</a:t>
            </a:r>
            <a:endParaRPr lang="en-US" dirty="0"/>
          </a:p>
        </p:txBody>
      </p:sp>
      <p:pic>
        <p:nvPicPr>
          <p:cNvPr id="6" name="Picture 5">
            <a:extLst>
              <a:ext uri="{FF2B5EF4-FFF2-40B4-BE49-F238E27FC236}">
                <a16:creationId xmlns:a16="http://schemas.microsoft.com/office/drawing/2014/main" id="{B69E9024-2566-D644-B8F2-87F848C8868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203200" y="6258744"/>
            <a:ext cx="3794496" cy="493592"/>
          </a:xfrm>
          <a:prstGeom prst="rect">
            <a:avLst/>
          </a:prstGeom>
        </p:spPr>
      </p:pic>
    </p:spTree>
    <p:extLst>
      <p:ext uri="{BB962C8B-B14F-4D97-AF65-F5344CB8AC3E}">
        <p14:creationId xmlns:p14="http://schemas.microsoft.com/office/powerpoint/2010/main" val="35288680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57756" y="831049"/>
            <a:ext cx="7396120" cy="2387600"/>
          </a:xfrm>
          <a:prstGeom prst="rect">
            <a:avLst/>
          </a:prstGeom>
        </p:spPr>
        <p:txBody>
          <a:bodyPr anchor="b"/>
          <a:lstStyle>
            <a:lvl1pPr algn="l">
              <a:defRPr sz="4000" b="1" baseline="0">
                <a:solidFill>
                  <a:srgbClr val="003B5C"/>
                </a:solidFill>
                <a:latin typeface="Verdana" charset="0"/>
                <a:ea typeface="Verdana" charset="0"/>
                <a:cs typeface="Verdana" charset="0"/>
              </a:defRPr>
            </a:lvl1pPr>
          </a:lstStyle>
          <a:p>
            <a:r>
              <a:rPr lang="en-US" dirty="0"/>
              <a:t>Presentation Title (40pt)</a:t>
            </a:r>
          </a:p>
        </p:txBody>
      </p:sp>
      <p:sp>
        <p:nvSpPr>
          <p:cNvPr id="3" name="Subtitle 2"/>
          <p:cNvSpPr>
            <a:spLocks noGrp="1"/>
          </p:cNvSpPr>
          <p:nvPr>
            <p:ph type="subTitle" idx="1" hasCustomPrompt="1"/>
          </p:nvPr>
        </p:nvSpPr>
        <p:spPr>
          <a:xfrm>
            <a:off x="857756" y="3229439"/>
            <a:ext cx="7396120" cy="442759"/>
          </a:xfrm>
          <a:prstGeom prst="rect">
            <a:avLst/>
          </a:prstGeom>
        </p:spPr>
        <p:txBody>
          <a:bodyPr/>
          <a:lstStyle>
            <a:lvl1pPr marL="0" indent="0" algn="l">
              <a:buNone/>
              <a:defRPr sz="2400" baseline="0">
                <a:solidFill>
                  <a:srgbClr val="616364"/>
                </a:solidFill>
                <a:latin typeface="Verdana" charset="0"/>
                <a:ea typeface="Verdana" charset="0"/>
                <a:cs typeface="Verdana"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 (24 </a:t>
            </a:r>
            <a:r>
              <a:rPr lang="en-US" dirty="0" err="1"/>
              <a:t>pt</a:t>
            </a:r>
            <a:r>
              <a:rPr lang="en-US" dirty="0"/>
              <a:t>)</a:t>
            </a:r>
          </a:p>
        </p:txBody>
      </p:sp>
      <p:sp>
        <p:nvSpPr>
          <p:cNvPr id="11" name="Text Placeholder 10"/>
          <p:cNvSpPr>
            <a:spLocks noGrp="1"/>
          </p:cNvSpPr>
          <p:nvPr>
            <p:ph type="body" sz="quarter" idx="10" hasCustomPrompt="1"/>
          </p:nvPr>
        </p:nvSpPr>
        <p:spPr>
          <a:xfrm>
            <a:off x="857756" y="3882599"/>
            <a:ext cx="7396120" cy="450419"/>
          </a:xfrm>
          <a:prstGeom prst="rect">
            <a:avLst/>
          </a:prstGeom>
        </p:spPr>
        <p:txBody>
          <a:bodyPr/>
          <a:lstStyle>
            <a:lvl1pPr marL="0" indent="0">
              <a:buNone/>
              <a:defRPr sz="1200" b="0" i="0">
                <a:solidFill>
                  <a:srgbClr val="616364"/>
                </a:solidFill>
                <a:latin typeface="Verdana" charset="0"/>
                <a:ea typeface="Verdana" charset="0"/>
                <a:cs typeface="Verdana" charset="0"/>
              </a:defRPr>
            </a:lvl1pPr>
          </a:lstStyle>
          <a:p>
            <a:pPr marL="0" indent="0">
              <a:buNone/>
            </a:pPr>
            <a:r>
              <a:rPr lang="en-US" sz="1400" dirty="0">
                <a:solidFill>
                  <a:schemeClr val="tx1">
                    <a:lumMod val="65000"/>
                    <a:lumOff val="35000"/>
                  </a:schemeClr>
                </a:solidFill>
                <a:latin typeface="Verdana" charset="0"/>
                <a:ea typeface="Verdana" charset="0"/>
                <a:cs typeface="Verdana" charset="0"/>
              </a:rPr>
              <a:t>Date | Presenter Information (14 </a:t>
            </a:r>
            <a:r>
              <a:rPr lang="en-US" sz="1400" dirty="0" err="1">
                <a:solidFill>
                  <a:schemeClr val="tx1">
                    <a:lumMod val="65000"/>
                    <a:lumOff val="35000"/>
                  </a:schemeClr>
                </a:solidFill>
                <a:latin typeface="Verdana" charset="0"/>
                <a:ea typeface="Verdana" charset="0"/>
                <a:cs typeface="Verdana" charset="0"/>
              </a:rPr>
              <a:t>pt</a:t>
            </a:r>
            <a:r>
              <a:rPr lang="en-US" sz="1400" dirty="0">
                <a:solidFill>
                  <a:schemeClr val="tx1">
                    <a:lumMod val="65000"/>
                    <a:lumOff val="35000"/>
                  </a:schemeClr>
                </a:solidFill>
                <a:latin typeface="Verdana" charset="0"/>
                <a:ea typeface="Verdana" charset="0"/>
                <a:cs typeface="Verdana" charset="0"/>
              </a:rPr>
              <a:t>)</a:t>
            </a:r>
          </a:p>
        </p:txBody>
      </p:sp>
      <p:sp>
        <p:nvSpPr>
          <p:cNvPr id="13" name="Rectangle 12">
            <a:extLst>
              <a:ext uri="{FF2B5EF4-FFF2-40B4-BE49-F238E27FC236}">
                <a16:creationId xmlns:a16="http://schemas.microsoft.com/office/drawing/2014/main" id="{23C321A4-E52D-2845-8647-B84F191C389C}"/>
              </a:ext>
            </a:extLst>
          </p:cNvPr>
          <p:cNvSpPr/>
          <p:nvPr/>
        </p:nvSpPr>
        <p:spPr>
          <a:xfrm>
            <a:off x="0" y="6178040"/>
            <a:ext cx="9144000" cy="679961"/>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D8F7AC5-29D1-EB43-BF58-C8ABD803FFFB}"/>
              </a:ext>
            </a:extLst>
          </p:cNvPr>
          <p:cNvSpPr/>
          <p:nvPr/>
        </p:nvSpPr>
        <p:spPr>
          <a:xfrm>
            <a:off x="1" y="1"/>
            <a:ext cx="4047067" cy="86188"/>
          </a:xfrm>
          <a:prstGeom prst="rect">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3C321A4-E52D-2845-8647-B84F191C389C}"/>
              </a:ext>
            </a:extLst>
          </p:cNvPr>
          <p:cNvSpPr/>
          <p:nvPr userDrawn="1"/>
        </p:nvSpPr>
        <p:spPr>
          <a:xfrm>
            <a:off x="0" y="6178040"/>
            <a:ext cx="9144000" cy="679961"/>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D8F7AC5-29D1-EB43-BF58-C8ABD803FFFB}"/>
              </a:ext>
            </a:extLst>
          </p:cNvPr>
          <p:cNvSpPr/>
          <p:nvPr userDrawn="1"/>
        </p:nvSpPr>
        <p:spPr>
          <a:xfrm>
            <a:off x="1" y="1"/>
            <a:ext cx="4047067" cy="86188"/>
          </a:xfrm>
          <a:prstGeom prst="rect">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45773D2-6F75-8443-B3A1-EAC994FA80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0423" y="5481477"/>
            <a:ext cx="4392990" cy="486027"/>
          </a:xfrm>
          <a:prstGeom prst="rect">
            <a:avLst/>
          </a:prstGeom>
        </p:spPr>
      </p:pic>
    </p:spTree>
    <p:extLst>
      <p:ext uri="{BB962C8B-B14F-4D97-AF65-F5344CB8AC3E}">
        <p14:creationId xmlns:p14="http://schemas.microsoft.com/office/powerpoint/2010/main" val="626987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8593" y="6480387"/>
            <a:ext cx="2521359"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title" hasCustomPrompt="1"/>
          </p:nvPr>
        </p:nvSpPr>
        <p:spPr>
          <a:xfrm>
            <a:off x="636742" y="849945"/>
            <a:ext cx="7617134" cy="590931"/>
          </a:xfrm>
          <a:prstGeom prst="rect">
            <a:avLst/>
          </a:prstGeom>
        </p:spPr>
        <p:txBody>
          <a:bodyPr wrap="square">
            <a:spAutoFit/>
          </a:bodyPr>
          <a:lstStyle>
            <a:lvl1pPr>
              <a:defRPr sz="3600" b="1" i="0">
                <a:solidFill>
                  <a:srgbClr val="003B5C"/>
                </a:solidFill>
                <a:latin typeface="Verdana" charset="0"/>
                <a:ea typeface="Verdana" charset="0"/>
                <a:cs typeface="Verdana" charset="0"/>
              </a:defRPr>
            </a:lvl1pPr>
          </a:lstStyle>
          <a:p>
            <a:r>
              <a:rPr lang="en-US" dirty="0"/>
              <a:t>Headline</a:t>
            </a:r>
          </a:p>
        </p:txBody>
      </p:sp>
      <p:sp>
        <p:nvSpPr>
          <p:cNvPr id="16" name="Text Placeholder 15"/>
          <p:cNvSpPr>
            <a:spLocks noGrp="1"/>
          </p:cNvSpPr>
          <p:nvPr>
            <p:ph type="body" sz="quarter" idx="10" hasCustomPrompt="1"/>
          </p:nvPr>
        </p:nvSpPr>
        <p:spPr>
          <a:xfrm>
            <a:off x="636742" y="1637853"/>
            <a:ext cx="7617134" cy="4117159"/>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aseline="0">
                <a:latin typeface="Verdana" charset="0"/>
                <a:ea typeface="Verdana" charset="0"/>
                <a:cs typeface="Verdana" charset="0"/>
              </a:defRPr>
            </a:lvl1pPr>
            <a:lvl2pPr>
              <a:defRPr sz="1400">
                <a:latin typeface="Verdana" charset="0"/>
                <a:ea typeface="Verdana" charset="0"/>
                <a:cs typeface="Verdana" charset="0"/>
              </a:defRPr>
            </a:lvl2pPr>
            <a:lvl3pPr>
              <a:defRPr sz="1400">
                <a:latin typeface="Verdana" charset="0"/>
                <a:ea typeface="Verdana" charset="0"/>
                <a:cs typeface="Verdana" charset="0"/>
              </a:defRPr>
            </a:lvl3pPr>
            <a:lvl4pPr>
              <a:defRPr sz="1400">
                <a:latin typeface="Verdana" charset="0"/>
                <a:ea typeface="Verdana" charset="0"/>
                <a:cs typeface="Verdana" charset="0"/>
              </a:defRPr>
            </a:lvl4pPr>
            <a:lvl5pPr>
              <a:defRPr sz="1400">
                <a:latin typeface="Verdana" charset="0"/>
                <a:ea typeface="Verdana" charset="0"/>
                <a:cs typeface="Verdana" charset="0"/>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Copy goes here. </a:t>
            </a:r>
          </a:p>
        </p:txBody>
      </p:sp>
    </p:spTree>
    <p:extLst>
      <p:ext uri="{BB962C8B-B14F-4D97-AF65-F5344CB8AC3E}">
        <p14:creationId xmlns:p14="http://schemas.microsoft.com/office/powerpoint/2010/main" val="12827597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and Content_No Bottom Ba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8593" y="6480387"/>
            <a:ext cx="2521359" cy="278955"/>
          </a:xfrm>
          <a:prstGeom prst="rect">
            <a:avLst/>
          </a:prstGeom>
        </p:spPr>
      </p:pic>
      <p:sp>
        <p:nvSpPr>
          <p:cNvPr id="2" name="Title 1"/>
          <p:cNvSpPr>
            <a:spLocks noGrp="1"/>
          </p:cNvSpPr>
          <p:nvPr>
            <p:ph type="title" hasCustomPrompt="1"/>
          </p:nvPr>
        </p:nvSpPr>
        <p:spPr>
          <a:xfrm>
            <a:off x="636742" y="849945"/>
            <a:ext cx="7617134" cy="590931"/>
          </a:xfrm>
          <a:prstGeom prst="rect">
            <a:avLst/>
          </a:prstGeom>
        </p:spPr>
        <p:txBody>
          <a:bodyPr wrap="square">
            <a:spAutoFit/>
          </a:bodyPr>
          <a:lstStyle>
            <a:lvl1pPr>
              <a:defRPr sz="3600" b="1" i="0">
                <a:solidFill>
                  <a:srgbClr val="003B5C"/>
                </a:solidFill>
                <a:latin typeface="Verdana" charset="0"/>
                <a:ea typeface="Verdana" charset="0"/>
                <a:cs typeface="Verdana" charset="0"/>
              </a:defRPr>
            </a:lvl1pPr>
          </a:lstStyle>
          <a:p>
            <a:r>
              <a:rPr lang="en-US" dirty="0"/>
              <a:t>Headline</a:t>
            </a:r>
          </a:p>
        </p:txBody>
      </p:sp>
      <p:sp>
        <p:nvSpPr>
          <p:cNvPr id="16" name="Text Placeholder 15"/>
          <p:cNvSpPr>
            <a:spLocks noGrp="1"/>
          </p:cNvSpPr>
          <p:nvPr>
            <p:ph type="body" sz="quarter" idx="10" hasCustomPrompt="1"/>
          </p:nvPr>
        </p:nvSpPr>
        <p:spPr>
          <a:xfrm>
            <a:off x="636742" y="1637853"/>
            <a:ext cx="7617134" cy="4117159"/>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a:latin typeface="Verdana" charset="0"/>
                <a:ea typeface="Verdana" charset="0"/>
                <a:cs typeface="Verdana" charset="0"/>
              </a:defRPr>
            </a:lvl1pPr>
            <a:lvl2pPr>
              <a:defRPr sz="1400">
                <a:latin typeface="Verdana" charset="0"/>
                <a:ea typeface="Verdana" charset="0"/>
                <a:cs typeface="Verdana" charset="0"/>
              </a:defRPr>
            </a:lvl2pPr>
            <a:lvl3pPr>
              <a:defRPr sz="1400">
                <a:latin typeface="Verdana" charset="0"/>
                <a:ea typeface="Verdana" charset="0"/>
                <a:cs typeface="Verdana" charset="0"/>
              </a:defRPr>
            </a:lvl3pPr>
            <a:lvl4pPr>
              <a:defRPr sz="1400">
                <a:latin typeface="Verdana" charset="0"/>
                <a:ea typeface="Verdana" charset="0"/>
                <a:cs typeface="Verdana" charset="0"/>
              </a:defRPr>
            </a:lvl4pPr>
            <a:lvl5pPr>
              <a:defRPr sz="1400">
                <a:latin typeface="Verdana" charset="0"/>
                <a:ea typeface="Verdana" charset="0"/>
                <a:cs typeface="Verdana" charset="0"/>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Copy goes here. </a:t>
            </a:r>
          </a:p>
        </p:txBody>
      </p:sp>
    </p:spTree>
    <p:extLst>
      <p:ext uri="{BB962C8B-B14F-4D97-AF65-F5344CB8AC3E}">
        <p14:creationId xmlns:p14="http://schemas.microsoft.com/office/powerpoint/2010/main" val="3782368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64.xml"/><Relationship Id="rId7" Type="http://schemas.openxmlformats.org/officeDocument/2006/relationships/image" Target="../media/image11.pn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theme" Target="../theme/theme10.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image" Target="../media/image13.jpeg"/><Relationship Id="rId5" Type="http://schemas.openxmlformats.org/officeDocument/2006/relationships/theme" Target="../theme/theme11.xml"/><Relationship Id="rId4" Type="http://schemas.openxmlformats.org/officeDocument/2006/relationships/slideLayout" Target="../slideLayouts/slideLayout70.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5" Type="http://schemas.openxmlformats.org/officeDocument/2006/relationships/image" Target="../media/image14.jpe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5" Type="http://schemas.openxmlformats.org/officeDocument/2006/relationships/image" Target="../media/image15.jpe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5" Type="http://schemas.openxmlformats.org/officeDocument/2006/relationships/image" Target="../media/image16.pn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theme" Target="../theme/theme15.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theme" Target="../theme/theme16.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customXml" Target="../../customXml/item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7.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26.pn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ags" Target="../tags/tag2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28.jpe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8.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customXml" Target="../../customXml/item4.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9.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image" Target="../media/image26.png"/><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tags" Target="../tags/tag4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20.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image" Target="../media/image31.jpeg"/><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image" Target="../media/image30.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1.jpe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21.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22.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image" Target="../media/image28.jpeg"/><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23.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4.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205.xml"/><Relationship Id="rId7" Type="http://schemas.openxmlformats.org/officeDocument/2006/relationships/image" Target="../media/image33.jpg"/><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theme" Target="../theme/theme25.xml"/><Relationship Id="rId5" Type="http://schemas.openxmlformats.org/officeDocument/2006/relationships/slideLayout" Target="../slideLayouts/slideLayout207.xml"/><Relationship Id="rId4" Type="http://schemas.openxmlformats.org/officeDocument/2006/relationships/slideLayout" Target="../slideLayouts/slideLayout20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6.png"/><Relationship Id="rId5" Type="http://schemas.openxmlformats.org/officeDocument/2006/relationships/slideLayout" Target="../slideLayouts/slideLayout31.xml"/><Relationship Id="rId10" Type="http://schemas.openxmlformats.org/officeDocument/2006/relationships/theme" Target="../theme/theme5.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6.xml"/><Relationship Id="rId1"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7.xml"/><Relationship Id="rId1"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2.png"/><Relationship Id="rId2" Type="http://schemas.openxmlformats.org/officeDocument/2006/relationships/slideLayout" Target="../slideLayouts/slideLayout39.xml"/><Relationship Id="rId16" Type="http://schemas.openxmlformats.org/officeDocument/2006/relationships/tags" Target="../tags/tag2.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customXml" Target="../../customXml/item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customXml" Target="../../customXml/item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9.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2.pn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ags" Target="../tags/tag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7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anose="020B0604020202020204" pitchFamily="34" charset="0"/>
                <a:cs typeface="+mn-cs"/>
              </a:defRPr>
            </a:lvl1pPr>
          </a:lstStyle>
          <a:p>
            <a:pPr>
              <a:defRPr/>
            </a:pPr>
            <a:fld id="{26218B61-2C44-4426-BE0D-62AFE46C727B}" type="datetime1">
              <a:rPr lang="en-US" altLang="ja-JP"/>
              <a:pPr>
                <a:defRPr/>
              </a:pPr>
              <a:t>1/8/2021</a:t>
            </a:fld>
            <a:endParaRPr lang="en-US" altLang="en-US"/>
          </a:p>
        </p:txBody>
      </p:sp>
      <p:sp>
        <p:nvSpPr>
          <p:cNvPr id="5" name="Footer Placeholder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7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08215A01-EBC1-45C7-9A9D-8A83BBE998C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 id="2147484168" r:id="rId12"/>
    <p:sldLayoutId id="2147484255" r:id="rId13"/>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D14D3E-A9C1-4681-A1D3-B081F74EADE9}"/>
              </a:ext>
            </a:extLst>
          </p:cNvPr>
          <p:cNvSpPr>
            <a:spLocks noGrp="1"/>
          </p:cNvSpPr>
          <p:nvPr>
            <p:ph type="title"/>
          </p:nvPr>
        </p:nvSpPr>
        <p:spPr>
          <a:xfrm>
            <a:off x="628650" y="1200149"/>
            <a:ext cx="7886700" cy="686848"/>
          </a:xfrm>
          <a:prstGeom prst="rect">
            <a:avLst/>
          </a:prstGeom>
        </p:spPr>
        <p:txBody>
          <a:bodyPr vert="horz" lIns="68580" tIns="34290" rIns="68580" bIns="3429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6103B934-7A02-423F-9A6C-DCEECE49FED9}"/>
              </a:ext>
            </a:extLst>
          </p:cNvPr>
          <p:cNvSpPr>
            <a:spLocks noGrp="1"/>
          </p:cNvSpPr>
          <p:nvPr>
            <p:ph type="body" idx="1"/>
          </p:nvPr>
        </p:nvSpPr>
        <p:spPr>
          <a:xfrm>
            <a:off x="628650" y="2226469"/>
            <a:ext cx="7886700" cy="3263504"/>
          </a:xfrm>
          <a:prstGeom prst="rect">
            <a:avLst/>
          </a:prstGeom>
        </p:spPr>
        <p:txBody>
          <a:bodyPr vert="horz" lIns="68580" tIns="34290" rIns="68580" bIns="3429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F3F1450-26E4-4BEF-B720-3C2B5D3D751C}"/>
              </a:ext>
            </a:extLst>
          </p:cNvPr>
          <p:cNvSpPr>
            <a:spLocks noGrp="1"/>
          </p:cNvSpPr>
          <p:nvPr>
            <p:ph type="dt" sz="half" idx="2"/>
          </p:nvPr>
        </p:nvSpPr>
        <p:spPr>
          <a:xfrm>
            <a:off x="1394460" y="6601840"/>
            <a:ext cx="685800" cy="171450"/>
          </a:xfrm>
          <a:prstGeom prst="rect">
            <a:avLst/>
          </a:prstGeom>
        </p:spPr>
        <p:txBody>
          <a:bodyPr vert="horz" lIns="91440" tIns="45720" rIns="91440" bIns="45720" rtlCol="0" anchor="ctr"/>
          <a:lstStyle>
            <a:lvl1pPr algn="l">
              <a:defRPr sz="7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74550A8-49F8-4A0C-8B15-2A31C178760B}"/>
              </a:ext>
            </a:extLst>
          </p:cNvPr>
          <p:cNvSpPr>
            <a:spLocks noGrp="1"/>
          </p:cNvSpPr>
          <p:nvPr>
            <p:ph type="ftr" sz="quarter" idx="3"/>
          </p:nvPr>
        </p:nvSpPr>
        <p:spPr>
          <a:xfrm>
            <a:off x="3200400" y="6601840"/>
            <a:ext cx="2743200" cy="171450"/>
          </a:xfrm>
          <a:prstGeom prst="rect">
            <a:avLst/>
          </a:prstGeom>
        </p:spPr>
        <p:txBody>
          <a:bodyPr vert="horz" lIns="91440" tIns="45720" rIns="91440" bIns="45720" rtlCol="0" anchor="ctr"/>
          <a:lstStyle>
            <a:lvl1pPr algn="ctr">
              <a:defRPr sz="75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D7A5B92-A3E0-4215-AD16-CED63E7253F5}"/>
              </a:ext>
            </a:extLst>
          </p:cNvPr>
          <p:cNvSpPr>
            <a:spLocks noGrp="1"/>
          </p:cNvSpPr>
          <p:nvPr>
            <p:ph type="sldNum" sz="quarter" idx="4"/>
          </p:nvPr>
        </p:nvSpPr>
        <p:spPr>
          <a:xfrm>
            <a:off x="8172450" y="6601840"/>
            <a:ext cx="342900" cy="171450"/>
          </a:xfrm>
          <a:prstGeom prst="rect">
            <a:avLst/>
          </a:prstGeom>
        </p:spPr>
        <p:txBody>
          <a:bodyPr vert="horz" lIns="68580" tIns="34290" rIns="68580" bIns="34290" rtlCol="0" anchor="ctr"/>
          <a:lstStyle>
            <a:lvl1pPr marL="0" marR="0" indent="0" algn="r">
              <a:spcBef>
                <a:spcPts val="0"/>
              </a:spcBef>
              <a:spcAft>
                <a:spcPts val="0"/>
              </a:spcAft>
              <a:defRPr sz="6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5B2000E-EE6D-4A5E-9A78-38D292F722AC}" type="slidenum">
              <a:rPr kumimoji="0" lang="en-US" sz="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52B97F4F-84A7-476B-8B8D-2B57D93F7EC3}"/>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28605" y="6621842"/>
            <a:ext cx="902965" cy="164176"/>
          </a:xfrm>
          <a:prstGeom prst="rect">
            <a:avLst/>
          </a:prstGeom>
        </p:spPr>
      </p:pic>
    </p:spTree>
    <p:extLst>
      <p:ext uri="{BB962C8B-B14F-4D97-AF65-F5344CB8AC3E}">
        <p14:creationId xmlns:p14="http://schemas.microsoft.com/office/powerpoint/2010/main" val="753116314"/>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Lst>
  <p:hf hdr="0" ftr="0" dt="0"/>
  <p:txStyles>
    <p:titleStyle>
      <a:lvl1pPr marL="0" marR="0" indent="0" algn="l" defTabSz="685800" rtl="0" eaLnBrk="1" latinLnBrk="0" hangingPunct="1">
        <a:lnSpc>
          <a:spcPct val="90000"/>
        </a:lnSpc>
        <a:spcBef>
          <a:spcPct val="0"/>
        </a:spcBef>
        <a:spcAft>
          <a:spcPts val="0"/>
        </a:spcAft>
        <a:buNone/>
        <a:defRPr sz="2400" kern="1200">
          <a:solidFill>
            <a:schemeClr val="tx1"/>
          </a:solidFill>
          <a:latin typeface="+mj-lt"/>
          <a:ea typeface="+mj-ea"/>
          <a:cs typeface="+mj-cs"/>
        </a:defRPr>
      </a:lvl1pPr>
    </p:titleStyle>
    <p:bodyStyle>
      <a:lvl1pPr marL="154305" marR="0" indent="-154305" algn="l" defTabSz="685800" rtl="0" eaLnBrk="1" latinLnBrk="0" hangingPunct="1">
        <a:lnSpc>
          <a:spcPct val="90000"/>
        </a:lnSpc>
        <a:spcBef>
          <a:spcPts val="675"/>
        </a:spcBef>
        <a:spcAft>
          <a:spcPts val="0"/>
        </a:spcAft>
        <a:buClrTx/>
        <a:buSzPct val="80000"/>
        <a:buFont typeface="Arial" panose="020B0604020202020204" pitchFamily="34" charset="0"/>
        <a:buChar char="•"/>
        <a:defRPr sz="2100" kern="1200">
          <a:solidFill>
            <a:schemeClr val="tx1"/>
          </a:solidFill>
          <a:latin typeface="+mn-lt"/>
          <a:ea typeface="+mn-ea"/>
          <a:cs typeface="+mn-cs"/>
        </a:defRPr>
      </a:lvl1pPr>
      <a:lvl2pPr marL="308610" marR="0" indent="-128588" algn="l" defTabSz="685800" rtl="0" eaLnBrk="1" latinLnBrk="0" hangingPunct="1">
        <a:lnSpc>
          <a:spcPct val="90000"/>
        </a:lnSpc>
        <a:spcBef>
          <a:spcPts val="563"/>
        </a:spcBef>
        <a:spcAft>
          <a:spcPts val="0"/>
        </a:spcAft>
        <a:buClrTx/>
        <a:buSzPct val="80000"/>
        <a:buFont typeface="Arial" panose="020B0604020202020204" pitchFamily="34" charset="0"/>
        <a:buChar char="•"/>
        <a:defRPr sz="2100" kern="1200">
          <a:solidFill>
            <a:schemeClr val="tx1"/>
          </a:solidFill>
          <a:latin typeface="+mn-lt"/>
          <a:ea typeface="+mn-ea"/>
          <a:cs typeface="+mn-cs"/>
        </a:defRPr>
      </a:lvl2pPr>
      <a:lvl3pPr marL="437198" marR="0" indent="-102870" algn="l" defTabSz="685800" rtl="0" eaLnBrk="1" latinLnBrk="0" hangingPunct="1">
        <a:lnSpc>
          <a:spcPct val="90000"/>
        </a:lnSpc>
        <a:spcBef>
          <a:spcPts val="450"/>
        </a:spcBef>
        <a:spcAft>
          <a:spcPts val="0"/>
        </a:spcAft>
        <a:buClrTx/>
        <a:buSzPct val="80000"/>
        <a:buFont typeface="Arial" panose="020B0604020202020204" pitchFamily="34" charset="0"/>
        <a:buChar char="•"/>
        <a:defRPr sz="2100" kern="1200">
          <a:solidFill>
            <a:schemeClr val="tx1"/>
          </a:solidFill>
          <a:latin typeface="+mn-lt"/>
          <a:ea typeface="+mn-ea"/>
          <a:cs typeface="+mn-cs"/>
        </a:defRPr>
      </a:lvl3pPr>
      <a:lvl4pPr marL="540068" marR="0" indent="-102870" algn="l" defTabSz="685800" rtl="0" eaLnBrk="1" latinLnBrk="0" hangingPunct="1">
        <a:lnSpc>
          <a:spcPct val="90000"/>
        </a:lnSpc>
        <a:spcBef>
          <a:spcPts val="281"/>
        </a:spcBef>
        <a:spcAft>
          <a:spcPts val="0"/>
        </a:spcAft>
        <a:buClrTx/>
        <a:buSzPct val="80000"/>
        <a:buFont typeface="Arial" panose="020B0604020202020204" pitchFamily="34" charset="0"/>
        <a:buChar char="•"/>
        <a:defRPr sz="2100" kern="1200">
          <a:solidFill>
            <a:schemeClr val="tx1"/>
          </a:solidFill>
          <a:latin typeface="+mn-lt"/>
          <a:ea typeface="+mn-ea"/>
          <a:cs typeface="+mn-cs"/>
        </a:defRPr>
      </a:lvl4pPr>
      <a:lvl5pPr marL="642938" marR="0" indent="-102870" algn="l" defTabSz="685800" rtl="0" eaLnBrk="1" latinLnBrk="0" hangingPunct="1">
        <a:lnSpc>
          <a:spcPct val="90000"/>
        </a:lnSpc>
        <a:spcBef>
          <a:spcPts val="281"/>
        </a:spcBef>
        <a:spcAft>
          <a:spcPts val="0"/>
        </a:spcAft>
        <a:buClrTx/>
        <a:buSzPct val="80000"/>
        <a:buFont typeface="Arial" panose="020B0604020202020204" pitchFamily="34" charset="0"/>
        <a:buChar char="•"/>
        <a:defRPr sz="2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15:clr>
            <a:srgbClr val="F26B43"/>
          </p15:clr>
        </p15:guide>
        <p15:guide id="4" pos="216">
          <p15:clr>
            <a:srgbClr val="F26B43"/>
          </p15:clr>
        </p15:guide>
        <p15:guide id="5" pos="5760">
          <p15:clr>
            <a:srgbClr val="F26B43"/>
          </p15:clr>
        </p15:guide>
        <p15:guide id="6" pos="5544">
          <p15:clr>
            <a:srgbClr val="F26B43"/>
          </p15:clr>
        </p15:guide>
        <p15:guide id="7" orient="horz">
          <p15:clr>
            <a:srgbClr val="F26B43"/>
          </p15:clr>
        </p15:guide>
        <p15:guide id="8" orient="horz" pos="288">
          <p15:clr>
            <a:srgbClr val="F26B43"/>
          </p15:clr>
        </p15:guide>
        <p15:guide id="9" orient="horz" pos="4320">
          <p15:clr>
            <a:srgbClr val="F26B43"/>
          </p15:clr>
        </p15:guide>
        <p15:guide id="10" orient="horz" pos="4032">
          <p15:clr>
            <a:srgbClr val="F26B43"/>
          </p15:clr>
        </p15:guide>
        <p15:guide id="11" orient="horz" pos="864">
          <p15:clr>
            <a:srgbClr val="F26B43"/>
          </p15:clr>
        </p15:guide>
        <p15:guide id="12" orient="horz" pos="1152">
          <p15:clr>
            <a:srgbClr val="F26B43"/>
          </p15:clr>
        </p15:guide>
        <p15:guide id="13" orient="horz" pos="3888">
          <p15:clr>
            <a:srgbClr val="F26B43"/>
          </p15:clr>
        </p15:guide>
        <p15:guide id="14" orient="horz" pos="410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D1BA147-A67B-49BF-BDB6-85333233D6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714603-966F-4644-82B5-2BEEA69BB8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162780"/>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685800"/>
            <a:ext cx="7886700" cy="100488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37369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4991623"/>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685800"/>
            <a:ext cx="7886700" cy="100488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600951"/>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2247" y="1"/>
            <a:ext cx="9421638" cy="6962235"/>
          </a:xfrm>
          <a:prstGeom prst="rect">
            <a:avLst/>
          </a:prstGeom>
        </p:spPr>
      </p:pic>
    </p:spTree>
    <p:extLst>
      <p:ext uri="{BB962C8B-B14F-4D97-AF65-F5344CB8AC3E}">
        <p14:creationId xmlns:p14="http://schemas.microsoft.com/office/powerpoint/2010/main" val="970074585"/>
      </p:ext>
    </p:extLst>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Lst>
  <p:txStyles>
    <p:titleStyle>
      <a:lvl1pPr algn="l" defTabSz="685800" rtl="0" eaLnBrk="1" latinLnBrk="0" hangingPunct="1">
        <a:lnSpc>
          <a:spcPct val="90000"/>
        </a:lnSpc>
        <a:spcBef>
          <a:spcPct val="0"/>
        </a:spcBef>
        <a:buNone/>
        <a:defRPr sz="3300" b="1"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009FA8"/>
        </a:buClr>
        <a:buFont typeface="Wingdings 2" panose="05020102010507070707" pitchFamily="18" charset="2"/>
        <a:buChar char=""/>
        <a:defRPr sz="2100" kern="1200">
          <a:solidFill>
            <a:srgbClr val="004250"/>
          </a:solidFill>
          <a:latin typeface="+mn-lt"/>
          <a:ea typeface="+mn-ea"/>
          <a:cs typeface="+mn-cs"/>
        </a:defRPr>
      </a:lvl1pPr>
      <a:lvl2pPr marL="514350" indent="-171450" algn="l" defTabSz="685800" rtl="0" eaLnBrk="1" latinLnBrk="0" hangingPunct="1">
        <a:lnSpc>
          <a:spcPct val="90000"/>
        </a:lnSpc>
        <a:spcBef>
          <a:spcPts val="375"/>
        </a:spcBef>
        <a:buClr>
          <a:srgbClr val="009FA8"/>
        </a:buClr>
        <a:buFont typeface="Wingdings 2" panose="05020102010507070707" pitchFamily="18" charset="2"/>
        <a:buChar char=""/>
        <a:defRPr sz="1800" kern="1200">
          <a:solidFill>
            <a:srgbClr val="004250"/>
          </a:solidFill>
          <a:latin typeface="+mn-lt"/>
          <a:ea typeface="+mn-ea"/>
          <a:cs typeface="+mn-cs"/>
        </a:defRPr>
      </a:lvl2pPr>
      <a:lvl3pPr marL="857250" indent="-171450" algn="l" defTabSz="685800" rtl="0" eaLnBrk="1" latinLnBrk="0" hangingPunct="1">
        <a:lnSpc>
          <a:spcPct val="90000"/>
        </a:lnSpc>
        <a:spcBef>
          <a:spcPts val="375"/>
        </a:spcBef>
        <a:buClr>
          <a:srgbClr val="009FA8"/>
        </a:buClr>
        <a:buFont typeface="Wingdings 2" panose="05020102010507070707" pitchFamily="18" charset="2"/>
        <a:buChar char=""/>
        <a:defRPr sz="1500" kern="1200">
          <a:solidFill>
            <a:srgbClr val="004250"/>
          </a:solidFill>
          <a:latin typeface="+mn-lt"/>
          <a:ea typeface="+mn-ea"/>
          <a:cs typeface="+mn-cs"/>
        </a:defRPr>
      </a:lvl3pPr>
      <a:lvl4pPr marL="1200150" indent="-171450" algn="l" defTabSz="685800" rtl="0" eaLnBrk="1" latinLnBrk="0" hangingPunct="1">
        <a:lnSpc>
          <a:spcPct val="90000"/>
        </a:lnSpc>
        <a:spcBef>
          <a:spcPts val="375"/>
        </a:spcBef>
        <a:buClr>
          <a:srgbClr val="009FA8"/>
        </a:buClr>
        <a:buFont typeface="Wingdings 2" panose="05020102010507070707" pitchFamily="18" charset="2"/>
        <a:buChar char=""/>
        <a:defRPr sz="1350" kern="1200">
          <a:solidFill>
            <a:srgbClr val="004250"/>
          </a:solidFill>
          <a:latin typeface="+mn-lt"/>
          <a:ea typeface="+mn-ea"/>
          <a:cs typeface="+mn-cs"/>
        </a:defRPr>
      </a:lvl4pPr>
      <a:lvl5pPr marL="1543050" indent="-171450" algn="l" defTabSz="685800" rtl="0" eaLnBrk="1" latinLnBrk="0" hangingPunct="1">
        <a:lnSpc>
          <a:spcPct val="90000"/>
        </a:lnSpc>
        <a:spcBef>
          <a:spcPts val="375"/>
        </a:spcBef>
        <a:buClr>
          <a:srgbClr val="009FA8"/>
        </a:buClr>
        <a:buFont typeface="Wingdings 2" panose="05020102010507070707" pitchFamily="18" charset="2"/>
        <a:buChar char=""/>
        <a:defRPr sz="1350" kern="1200">
          <a:solidFill>
            <a:srgbClr val="00425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0199D4A-F6A9-EC46-A2DF-BB7FBC55CD1D}" type="datetimeFigureOut">
              <a:rPr lang="en-US" smtClean="0"/>
              <a:t>1/8/2021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0485A7-D857-9442-BA4B-B3E6D7DD0F39}" type="slidenum">
              <a:rPr lang="en-US" smtClean="0"/>
              <a:t>‹#›</a:t>
            </a:fld>
            <a:endParaRPr lang="en-US" dirty="0"/>
          </a:p>
        </p:txBody>
      </p:sp>
    </p:spTree>
    <p:extLst>
      <p:ext uri="{BB962C8B-B14F-4D97-AF65-F5344CB8AC3E}">
        <p14:creationId xmlns:p14="http://schemas.microsoft.com/office/powerpoint/2010/main" val="3041206519"/>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 id="2147484302" r:id="rId12"/>
    <p:sldLayoutId id="2147484303" r:id="rId13"/>
    <p:sldLayoutId id="2147484304" r:id="rId14"/>
    <p:sldLayoutId id="2147484305" r:id="rId15"/>
    <p:sldLayoutId id="2147484306" r:id="rId16"/>
    <p:sldLayoutId id="2147484307"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0199D4A-F6A9-EC46-A2DF-BB7FBC55CD1D}" type="datetimeFigureOut">
              <a:rPr lang="en-US" smtClean="0"/>
              <a:t>1/8/2021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0485A7-D857-9442-BA4B-B3E6D7DD0F39}" type="slidenum">
              <a:rPr lang="en-US" smtClean="0"/>
              <a:t>‹#›</a:t>
            </a:fld>
            <a:endParaRPr lang="en-US"/>
          </a:p>
        </p:txBody>
      </p:sp>
    </p:spTree>
    <p:extLst>
      <p:ext uri="{BB962C8B-B14F-4D97-AF65-F5344CB8AC3E}">
        <p14:creationId xmlns:p14="http://schemas.microsoft.com/office/powerpoint/2010/main" val="3092428728"/>
      </p:ext>
    </p:extLst>
  </p:cSld>
  <p:clrMap bg1="lt1" tx1="dk1" bg2="lt2" tx2="dk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 id="2147484331" r:id="rId12"/>
    <p:sldLayoutId id="2147484332" r:id="rId13"/>
    <p:sldLayoutId id="2147484333" r:id="rId14"/>
    <p:sldLayoutId id="2147484334" r:id="rId15"/>
    <p:sldLayoutId id="2147484335" r:id="rId16"/>
    <p:sldLayoutId id="2147484336"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452931"/>
            <a:ext cx="8572500" cy="1143000"/>
          </a:xfrm>
          <a:prstGeom prst="rect">
            <a:avLst/>
          </a:prstGeom>
        </p:spPr>
        <p:txBody>
          <a:bodyPr vert="horz" lIns="121932" tIns="60965" rIns="121932" bIns="60965" rtlCol="0" anchor="t">
            <a:normAutofit/>
          </a:bodyPr>
          <a:lstStyle/>
          <a:p>
            <a:r>
              <a:rPr lang="en-US" dirty="0"/>
              <a:t>Click to edit Master title style</a:t>
            </a:r>
          </a:p>
        </p:txBody>
      </p:sp>
      <p:sp>
        <p:nvSpPr>
          <p:cNvPr id="3" name="Text Placeholder 2"/>
          <p:cNvSpPr>
            <a:spLocks noGrp="1"/>
          </p:cNvSpPr>
          <p:nvPr>
            <p:ph type="body" idx="1"/>
          </p:nvPr>
        </p:nvSpPr>
        <p:spPr>
          <a:xfrm>
            <a:off x="381403" y="1604789"/>
            <a:ext cx="8402749" cy="4238450"/>
          </a:xfrm>
          <a:prstGeom prst="rect">
            <a:avLst/>
          </a:prstGeom>
        </p:spPr>
        <p:txBody>
          <a:bodyPr vert="horz" lIns="121932" tIns="60965" rIns="121932" bIns="60965"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cxnSp>
        <p:nvCxnSpPr>
          <p:cNvPr id="14" name="Straight Connector 13">
            <a:extLst>
              <a:ext uri="{FF2B5EF4-FFF2-40B4-BE49-F238E27FC236}">
                <a16:creationId xmlns:a16="http://schemas.microsoft.com/office/drawing/2014/main" id="{186E5B08-D367-AE4D-9A0D-845D230B5631}"/>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8C63AA78-D5E6-C844-94E6-23F0A6B45EA2}"/>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4" name="TextBox 3">
            <a:extLst>
              <a:ext uri="{FF2B5EF4-FFF2-40B4-BE49-F238E27FC236}">
                <a16:creationId xmlns:a16="http://schemas.microsoft.com/office/drawing/2014/main" id="{819911D3-C2DB-8242-8965-3E8355B711AA}"/>
              </a:ext>
            </a:extLst>
          </p:cNvPr>
          <p:cNvSpPr txBox="1"/>
          <p:nvPr userDrawn="1"/>
        </p:nvSpPr>
        <p:spPr>
          <a:xfrm>
            <a:off x="-596348" y="2117035"/>
            <a:ext cx="0" cy="0"/>
          </a:xfrm>
          <a:prstGeom prst="rect">
            <a:avLst/>
          </a:prstGeom>
        </p:spPr>
        <p:txBody>
          <a:bodyPr wrap="none" lIns="121869" tIns="60933" rIns="121869" bIns="60933" rtlCol="0" anchor="ctr">
            <a:noAutofit/>
          </a:bodyPr>
          <a:lstStyle/>
          <a:p>
            <a:pPr marL="0" indent="0">
              <a:spcBef>
                <a:spcPts val="0"/>
              </a:spcBef>
              <a:buNone/>
            </a:pPr>
            <a:endParaRPr lang="en-US" sz="2099" dirty="0">
              <a:solidFill>
                <a:schemeClr val="bg1">
                  <a:lumMod val="50000"/>
                </a:schemeClr>
              </a:solidFill>
              <a:cs typeface="Calibri"/>
            </a:endParaRPr>
          </a:p>
        </p:txBody>
      </p:sp>
    </p:spTree>
    <p:custDataLst>
      <p:custData r:id="rId13"/>
      <p:tags r:id="rId14"/>
    </p:custDataLst>
    <p:extLst>
      <p:ext uri="{BB962C8B-B14F-4D97-AF65-F5344CB8AC3E}">
        <p14:creationId xmlns:p14="http://schemas.microsoft.com/office/powerpoint/2010/main" val="1690890147"/>
      </p:ext>
    </p:extLst>
  </p:cSld>
  <p:clrMap bg1="lt1" tx1="dk1" bg2="lt2" tx2="dk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Lst>
  <p:hf hdr="0" ftr="0" dt="0"/>
  <p:txStyles>
    <p:titleStyle>
      <a:lvl1pPr algn="l" defTabSz="609351" rtl="0" eaLnBrk="1" latinLnBrk="0" hangingPunct="1">
        <a:spcBef>
          <a:spcPct val="0"/>
        </a:spcBef>
        <a:buNone/>
        <a:defRPr sz="3200" b="1" kern="1200" spc="0">
          <a:solidFill>
            <a:schemeClr val="tx1">
              <a:lumMod val="90000"/>
              <a:lumOff val="10000"/>
            </a:schemeClr>
          </a:solidFill>
          <a:latin typeface="Arial" panose="020B0604020202020204" pitchFamily="34" charset="0"/>
          <a:ea typeface="+mj-ea"/>
          <a:cs typeface="Arial" panose="020B0604020202020204" pitchFamily="34" charset="0"/>
        </a:defRPr>
      </a:lvl1pPr>
    </p:titleStyle>
    <p:bodyStyle>
      <a:lvl1pPr marL="457014" indent="-457014" algn="l" defTabSz="609351" rtl="0" eaLnBrk="1" latinLnBrk="0" hangingPunct="1">
        <a:spcBef>
          <a:spcPct val="20000"/>
        </a:spcBef>
        <a:buFont typeface="Arial"/>
        <a:buChar char="•"/>
        <a:defRPr sz="2499" kern="1200">
          <a:solidFill>
            <a:schemeClr val="tx1">
              <a:lumMod val="85000"/>
              <a:lumOff val="15000"/>
            </a:schemeClr>
          </a:solidFill>
          <a:latin typeface="+mn-lt"/>
          <a:ea typeface="+mn-ea"/>
          <a:cs typeface="+mn-cs"/>
        </a:defRPr>
      </a:lvl1pPr>
      <a:lvl2pPr marL="990195" indent="-380843" algn="l" defTabSz="609351" rtl="0" eaLnBrk="1" latinLnBrk="0" hangingPunct="1">
        <a:spcBef>
          <a:spcPct val="20000"/>
        </a:spcBef>
        <a:buFont typeface="Arial"/>
        <a:buChar char="–"/>
        <a:defRPr sz="2299" kern="1200">
          <a:solidFill>
            <a:schemeClr val="tx1">
              <a:lumMod val="85000"/>
              <a:lumOff val="15000"/>
            </a:schemeClr>
          </a:solidFill>
          <a:latin typeface="+mn-lt"/>
          <a:ea typeface="+mn-ea"/>
          <a:cs typeface="+mn-cs"/>
        </a:defRPr>
      </a:lvl2pPr>
      <a:lvl3pPr marL="1523376" indent="-304674" algn="l" defTabSz="609351" rtl="0" eaLnBrk="1" latinLnBrk="0" hangingPunct="1">
        <a:spcBef>
          <a:spcPct val="20000"/>
        </a:spcBef>
        <a:buFont typeface="Arial"/>
        <a:buChar char="•"/>
        <a:defRPr sz="1999" kern="1200">
          <a:solidFill>
            <a:schemeClr val="tx1">
              <a:lumMod val="85000"/>
              <a:lumOff val="15000"/>
            </a:schemeClr>
          </a:solidFill>
          <a:latin typeface="+mn-lt"/>
          <a:ea typeface="+mn-ea"/>
          <a:cs typeface="+mn-cs"/>
        </a:defRPr>
      </a:lvl3pPr>
      <a:lvl4pPr marL="2132726" indent="-304674" algn="l" defTabSz="609351" rtl="0" eaLnBrk="1" latinLnBrk="0" hangingPunct="1">
        <a:spcBef>
          <a:spcPct val="20000"/>
        </a:spcBef>
        <a:buFont typeface="Arial"/>
        <a:buChar char="–"/>
        <a:defRPr sz="1699" kern="1200">
          <a:solidFill>
            <a:schemeClr val="tx1">
              <a:lumMod val="85000"/>
              <a:lumOff val="15000"/>
            </a:schemeClr>
          </a:solidFill>
          <a:latin typeface="+mn-lt"/>
          <a:ea typeface="+mn-ea"/>
          <a:cs typeface="+mn-cs"/>
        </a:defRPr>
      </a:lvl4pPr>
      <a:lvl5pPr marL="2742078" indent="-304674" algn="l" defTabSz="609351" rtl="0" eaLnBrk="1" latinLnBrk="0" hangingPunct="1">
        <a:spcBef>
          <a:spcPct val="20000"/>
        </a:spcBef>
        <a:buFont typeface="Arial"/>
        <a:buChar char="»"/>
        <a:defRPr sz="1699" kern="1200">
          <a:solidFill>
            <a:schemeClr val="tx1">
              <a:lumMod val="85000"/>
              <a:lumOff val="15000"/>
            </a:schemeClr>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0">
          <p15:clr>
            <a:srgbClr val="F26B43"/>
          </p15:clr>
        </p15:guide>
        <p15:guide id="2" pos="240">
          <p15:clr>
            <a:srgbClr val="F26B43"/>
          </p15:clr>
        </p15:guide>
        <p15:guide id="3" pos="5544">
          <p15:clr>
            <a:srgbClr val="F26B43"/>
          </p15:clr>
        </p15:guide>
        <p15:guide id="4" orient="horz" pos="2160">
          <p15:clr>
            <a:srgbClr val="F26B43"/>
          </p15:clr>
        </p15:guide>
        <p15:guide id="5" orient="horz" pos="576">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0C9EB4-9DF4-4754-A081-7FCF65B547B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9AF26F-29B7-4A93-8C22-E5CA88E5BE7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9544C4-17AC-40F7-A51C-545AB90AAD4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8292817-5169-404B-9FAD-F5BF2F11F2D9}" type="datetimeFigureOut">
              <a:rPr lang="en-US" smtClean="0"/>
              <a:t>1/8/2021</a:t>
            </a:fld>
            <a:endParaRPr lang="en-US"/>
          </a:p>
        </p:txBody>
      </p:sp>
      <p:sp>
        <p:nvSpPr>
          <p:cNvPr id="5" name="Footer Placeholder 4">
            <a:extLst>
              <a:ext uri="{FF2B5EF4-FFF2-40B4-BE49-F238E27FC236}">
                <a16:creationId xmlns:a16="http://schemas.microsoft.com/office/drawing/2014/main" id="{D459C9F2-F777-4713-AFCD-25D4337E9E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D9D30C-49FF-499E-98D7-487CA98CB4B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038434-C2CC-4028-AD72-886E4ED36FC6}" type="slidenum">
              <a:rPr lang="en-US" smtClean="0"/>
              <a:pPr/>
              <a:t>‹#›</a:t>
            </a:fld>
            <a:endParaRPr lang="en-US" dirty="0"/>
          </a:p>
        </p:txBody>
      </p:sp>
      <p:pic>
        <p:nvPicPr>
          <p:cNvPr id="7" name="Picture 6">
            <a:extLst>
              <a:ext uri="{FF2B5EF4-FFF2-40B4-BE49-F238E27FC236}">
                <a16:creationId xmlns:a16="http://schemas.microsoft.com/office/drawing/2014/main" id="{8F4CAC38-6AA9-4763-9B19-4C2BD86542A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258050" y="6006506"/>
            <a:ext cx="1572768" cy="611841"/>
          </a:xfrm>
          <a:prstGeom prst="rect">
            <a:avLst/>
          </a:prstGeom>
        </p:spPr>
      </p:pic>
    </p:spTree>
    <p:extLst>
      <p:ext uri="{BB962C8B-B14F-4D97-AF65-F5344CB8AC3E}">
        <p14:creationId xmlns:p14="http://schemas.microsoft.com/office/powerpoint/2010/main" val="1622865544"/>
      </p:ext>
    </p:extLst>
  </p:cSld>
  <p:clrMap bg1="lt1" tx1="dk1" bg2="lt2" tx2="dk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 id="214748438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452931"/>
            <a:ext cx="8572500" cy="1143000"/>
          </a:xfrm>
          <a:prstGeom prst="rect">
            <a:avLst/>
          </a:prstGeom>
        </p:spPr>
        <p:txBody>
          <a:bodyPr vert="horz" lIns="121932" tIns="60965" rIns="121932" bIns="60965" rtlCol="0" anchor="t">
            <a:normAutofit/>
          </a:bodyPr>
          <a:lstStyle/>
          <a:p>
            <a:r>
              <a:rPr lang="en-US" dirty="0"/>
              <a:t>Click to edit Master title style</a:t>
            </a:r>
          </a:p>
        </p:txBody>
      </p:sp>
      <p:sp>
        <p:nvSpPr>
          <p:cNvPr id="3" name="Text Placeholder 2"/>
          <p:cNvSpPr>
            <a:spLocks noGrp="1"/>
          </p:cNvSpPr>
          <p:nvPr>
            <p:ph type="body" idx="1"/>
          </p:nvPr>
        </p:nvSpPr>
        <p:spPr>
          <a:xfrm>
            <a:off x="381403" y="1604789"/>
            <a:ext cx="8402749" cy="4238450"/>
          </a:xfrm>
          <a:prstGeom prst="rect">
            <a:avLst/>
          </a:prstGeom>
        </p:spPr>
        <p:txBody>
          <a:bodyPr vert="horz" lIns="121932" tIns="60965" rIns="121932" bIns="60965"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cxnSp>
        <p:nvCxnSpPr>
          <p:cNvPr id="14" name="Straight Connector 13">
            <a:extLst>
              <a:ext uri="{FF2B5EF4-FFF2-40B4-BE49-F238E27FC236}">
                <a16:creationId xmlns:a16="http://schemas.microsoft.com/office/drawing/2014/main" id="{186E5B08-D367-AE4D-9A0D-845D230B5631}"/>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8C63AA78-D5E6-C844-94E6-23F0A6B45EA2}"/>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4" name="TextBox 3">
            <a:extLst>
              <a:ext uri="{FF2B5EF4-FFF2-40B4-BE49-F238E27FC236}">
                <a16:creationId xmlns:a16="http://schemas.microsoft.com/office/drawing/2014/main" id="{819911D3-C2DB-8242-8965-3E8355B711AA}"/>
              </a:ext>
            </a:extLst>
          </p:cNvPr>
          <p:cNvSpPr txBox="1"/>
          <p:nvPr userDrawn="1"/>
        </p:nvSpPr>
        <p:spPr>
          <a:xfrm>
            <a:off x="-596348" y="2117035"/>
            <a:ext cx="0" cy="0"/>
          </a:xfrm>
          <a:prstGeom prst="rect">
            <a:avLst/>
          </a:prstGeom>
        </p:spPr>
        <p:txBody>
          <a:bodyPr wrap="none" lIns="121869" tIns="60933" rIns="121869" bIns="60933" rtlCol="0" anchor="ctr">
            <a:noAutofit/>
          </a:bodyPr>
          <a:lstStyle/>
          <a:p>
            <a:pPr marL="0" indent="0">
              <a:spcBef>
                <a:spcPts val="0"/>
              </a:spcBef>
              <a:buNone/>
            </a:pPr>
            <a:endParaRPr lang="en-US" sz="2099" dirty="0">
              <a:solidFill>
                <a:schemeClr val="bg1">
                  <a:lumMod val="50000"/>
                </a:schemeClr>
              </a:solidFill>
              <a:cs typeface="Calibri"/>
            </a:endParaRPr>
          </a:p>
        </p:txBody>
      </p:sp>
    </p:spTree>
    <p:custDataLst>
      <p:custData r:id="rId13"/>
      <p:tags r:id="rId14"/>
    </p:custDataLst>
    <p:extLst>
      <p:ext uri="{BB962C8B-B14F-4D97-AF65-F5344CB8AC3E}">
        <p14:creationId xmlns:p14="http://schemas.microsoft.com/office/powerpoint/2010/main" val="3498387669"/>
      </p:ext>
    </p:extLst>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Lst>
  <p:hf hdr="0" ftr="0" dt="0"/>
  <p:txStyles>
    <p:titleStyle>
      <a:lvl1pPr algn="l" defTabSz="609351" rtl="0" eaLnBrk="1" latinLnBrk="0" hangingPunct="1">
        <a:spcBef>
          <a:spcPct val="0"/>
        </a:spcBef>
        <a:buNone/>
        <a:defRPr sz="3200" b="1" kern="1200" spc="0">
          <a:solidFill>
            <a:schemeClr val="tx1">
              <a:lumMod val="90000"/>
              <a:lumOff val="10000"/>
            </a:schemeClr>
          </a:solidFill>
          <a:latin typeface="Arial" panose="020B0604020202020204" pitchFamily="34" charset="0"/>
          <a:ea typeface="+mj-ea"/>
          <a:cs typeface="Arial" panose="020B0604020202020204" pitchFamily="34" charset="0"/>
        </a:defRPr>
      </a:lvl1pPr>
    </p:titleStyle>
    <p:bodyStyle>
      <a:lvl1pPr marL="457014" indent="-457014" algn="l" defTabSz="609351" rtl="0" eaLnBrk="1" latinLnBrk="0" hangingPunct="1">
        <a:spcBef>
          <a:spcPct val="20000"/>
        </a:spcBef>
        <a:buFont typeface="Arial"/>
        <a:buChar char="•"/>
        <a:defRPr sz="2499" kern="1200">
          <a:solidFill>
            <a:schemeClr val="tx1">
              <a:lumMod val="85000"/>
              <a:lumOff val="15000"/>
            </a:schemeClr>
          </a:solidFill>
          <a:latin typeface="+mn-lt"/>
          <a:ea typeface="+mn-ea"/>
          <a:cs typeface="+mn-cs"/>
        </a:defRPr>
      </a:lvl1pPr>
      <a:lvl2pPr marL="990195" indent="-380843" algn="l" defTabSz="609351" rtl="0" eaLnBrk="1" latinLnBrk="0" hangingPunct="1">
        <a:spcBef>
          <a:spcPct val="20000"/>
        </a:spcBef>
        <a:buFont typeface="Arial"/>
        <a:buChar char="–"/>
        <a:defRPr sz="2299" kern="1200">
          <a:solidFill>
            <a:schemeClr val="tx1">
              <a:lumMod val="85000"/>
              <a:lumOff val="15000"/>
            </a:schemeClr>
          </a:solidFill>
          <a:latin typeface="+mn-lt"/>
          <a:ea typeface="+mn-ea"/>
          <a:cs typeface="+mn-cs"/>
        </a:defRPr>
      </a:lvl2pPr>
      <a:lvl3pPr marL="1523376" indent="-304674" algn="l" defTabSz="609351" rtl="0" eaLnBrk="1" latinLnBrk="0" hangingPunct="1">
        <a:spcBef>
          <a:spcPct val="20000"/>
        </a:spcBef>
        <a:buFont typeface="Arial"/>
        <a:buChar char="•"/>
        <a:defRPr sz="1999" kern="1200">
          <a:solidFill>
            <a:schemeClr val="tx1">
              <a:lumMod val="85000"/>
              <a:lumOff val="15000"/>
            </a:schemeClr>
          </a:solidFill>
          <a:latin typeface="+mn-lt"/>
          <a:ea typeface="+mn-ea"/>
          <a:cs typeface="+mn-cs"/>
        </a:defRPr>
      </a:lvl3pPr>
      <a:lvl4pPr marL="2132726" indent="-304674" algn="l" defTabSz="609351" rtl="0" eaLnBrk="1" latinLnBrk="0" hangingPunct="1">
        <a:spcBef>
          <a:spcPct val="20000"/>
        </a:spcBef>
        <a:buFont typeface="Arial"/>
        <a:buChar char="–"/>
        <a:defRPr sz="1699" kern="1200">
          <a:solidFill>
            <a:schemeClr val="tx1">
              <a:lumMod val="85000"/>
              <a:lumOff val="15000"/>
            </a:schemeClr>
          </a:solidFill>
          <a:latin typeface="+mn-lt"/>
          <a:ea typeface="+mn-ea"/>
          <a:cs typeface="+mn-cs"/>
        </a:defRPr>
      </a:lvl4pPr>
      <a:lvl5pPr marL="2742078" indent="-304674" algn="l" defTabSz="609351" rtl="0" eaLnBrk="1" latinLnBrk="0" hangingPunct="1">
        <a:spcBef>
          <a:spcPct val="20000"/>
        </a:spcBef>
        <a:buFont typeface="Arial"/>
        <a:buChar char="»"/>
        <a:defRPr sz="1699" kern="1200">
          <a:solidFill>
            <a:schemeClr val="tx1">
              <a:lumMod val="85000"/>
              <a:lumOff val="15000"/>
            </a:schemeClr>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0">
          <p15:clr>
            <a:srgbClr val="F26B43"/>
          </p15:clr>
        </p15:guide>
        <p15:guide id="2" pos="240">
          <p15:clr>
            <a:srgbClr val="F26B43"/>
          </p15:clr>
        </p15:guide>
        <p15:guide id="3" pos="5544">
          <p15:clr>
            <a:srgbClr val="F26B43"/>
          </p15:clr>
        </p15:guide>
        <p15:guide id="4" orient="horz" pos="2160">
          <p15:clr>
            <a:srgbClr val="F26B43"/>
          </p15:clr>
        </p15:guide>
        <p15:guide id="5" orient="horz" pos="5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77007CE4-44CD-514E-AB06-3E1C57ADD73C}" type="datetimeFigureOut">
              <a:rPr lang="en-US" smtClean="0">
                <a:solidFill>
                  <a:prstClr val="black">
                    <a:tint val="75000"/>
                  </a:prstClr>
                </a:solidFill>
                <a:latin typeface="Calibri"/>
                <a:ea typeface="+mn-ea"/>
              </a:rPr>
              <a:pPr defTabSz="457200" eaLnBrk="1" fontAlgn="auto" hangingPunct="1">
                <a:spcBef>
                  <a:spcPts val="0"/>
                </a:spcBef>
                <a:spcAft>
                  <a:spcPts val="0"/>
                </a:spcAft>
              </a:pPr>
              <a:t>1/8/2021</a:t>
            </a:fld>
            <a:endParaRPr lang="en-US"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9381DCD0-FAB9-C540-ACA0-2D3DCEDE7E26}" type="slidenum">
              <a:rPr lang="en-US" smtClean="0">
                <a:solidFill>
                  <a:prstClr val="black">
                    <a:tint val="75000"/>
                  </a:prstClr>
                </a:solidFill>
                <a:latin typeface="Calibri"/>
                <a:ea typeface="+mn-ea"/>
              </a:rPr>
              <a:pPr defTabSz="457200" eaLnBrk="1" fontAlgn="auto" hangingPunct="1">
                <a:spcBef>
                  <a:spcPts val="0"/>
                </a:spcBef>
                <a:spcAft>
                  <a:spcPts val="0"/>
                </a:spcAft>
              </a:pPr>
              <a:t>‹#›</a:t>
            </a:fld>
            <a:endParaRPr lang="en-US" dirty="0">
              <a:solidFill>
                <a:prstClr val="black">
                  <a:tint val="75000"/>
                </a:prstClr>
              </a:solidFill>
              <a:latin typeface="Calibri"/>
              <a:ea typeface="+mn-ea"/>
            </a:endParaRPr>
          </a:p>
        </p:txBody>
      </p:sp>
    </p:spTree>
    <p:extLst>
      <p:ext uri="{BB962C8B-B14F-4D97-AF65-F5344CB8AC3E}">
        <p14:creationId xmlns:p14="http://schemas.microsoft.com/office/powerpoint/2010/main" val="4187419720"/>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rgbClr val="0059B2"/>
        </a:solidFill>
        <a:effectLst/>
      </p:bgPr>
    </p:bg>
    <p:spTree>
      <p:nvGrpSpPr>
        <p:cNvPr id="1" name=""/>
        <p:cNvGrpSpPr/>
        <p:nvPr/>
      </p:nvGrpSpPr>
      <p:grpSpPr>
        <a:xfrm>
          <a:off x="0" y="0"/>
          <a:ext cx="0" cy="0"/>
          <a:chOff x="0" y="0"/>
          <a:chExt cx="0" cy="0"/>
        </a:xfrm>
      </p:grpSpPr>
      <p:sp>
        <p:nvSpPr>
          <p:cNvPr id="1026" name="Rectangle 9"/>
          <p:cNvSpPr>
            <a:spLocks noChangeArrowheads="1"/>
          </p:cNvSpPr>
          <p:nvPr/>
        </p:nvSpPr>
        <p:spPr bwMode="hidden">
          <a:xfrm>
            <a:off x="0" y="0"/>
            <a:ext cx="9144000" cy="3665538"/>
          </a:xfrm>
          <a:prstGeom prst="rect">
            <a:avLst/>
          </a:prstGeom>
          <a:gradFill rotWithShape="1">
            <a:gsLst>
              <a:gs pos="0">
                <a:srgbClr val="0054A8"/>
              </a:gs>
              <a:gs pos="100000">
                <a:srgbClr val="0059B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itchFamily="34" charset="0"/>
                <a:ea typeface="ヒラギノ角ゴ Pro W3"/>
                <a:cs typeface="ヒラギノ角ゴ Pro W3"/>
              </a:defRPr>
            </a:lvl1pPr>
            <a:lvl2pPr marL="742950" indent="-285750">
              <a:defRPr>
                <a:solidFill>
                  <a:schemeClr val="tx1"/>
                </a:solidFill>
                <a:latin typeface="Arial" pitchFamily="34" charset="0"/>
                <a:ea typeface="ヒラギノ角ゴ Pro W3"/>
                <a:cs typeface="ヒラギノ角ゴ Pro W3"/>
              </a:defRPr>
            </a:lvl2pPr>
            <a:lvl3pPr marL="1143000" indent="-228600">
              <a:defRPr>
                <a:solidFill>
                  <a:schemeClr val="tx1"/>
                </a:solidFill>
                <a:latin typeface="Arial" pitchFamily="34" charset="0"/>
                <a:ea typeface="ヒラギノ角ゴ Pro W3"/>
                <a:cs typeface="ヒラギノ角ゴ Pro W3"/>
              </a:defRPr>
            </a:lvl3pPr>
            <a:lvl4pPr marL="1600200" indent="-228600">
              <a:defRPr>
                <a:solidFill>
                  <a:schemeClr val="tx1"/>
                </a:solidFill>
                <a:latin typeface="Arial" pitchFamily="34" charset="0"/>
                <a:ea typeface="ヒラギノ角ゴ Pro W3"/>
                <a:cs typeface="ヒラギノ角ゴ Pro W3"/>
              </a:defRPr>
            </a:lvl4pPr>
            <a:lvl5pPr marL="2057400" indent="-228600">
              <a:defRPr>
                <a:solidFill>
                  <a:schemeClr val="tx1"/>
                </a:solidFill>
                <a:latin typeface="Arial" pitchFamily="34" charset="0"/>
                <a:ea typeface="ヒラギノ角ゴ Pro W3"/>
                <a:cs typeface="ヒラギノ角ゴ Pro W3"/>
              </a:defRPr>
            </a:lvl5pPr>
            <a:lvl6pPr marL="2514600" indent="-228600" fontAlgn="base">
              <a:spcBef>
                <a:spcPct val="0"/>
              </a:spcBef>
              <a:spcAft>
                <a:spcPct val="0"/>
              </a:spcAft>
              <a:defRPr>
                <a:solidFill>
                  <a:schemeClr val="tx1"/>
                </a:solidFill>
                <a:latin typeface="Arial" pitchFamily="34" charset="0"/>
                <a:ea typeface="ヒラギノ角ゴ Pro W3"/>
                <a:cs typeface="ヒラギノ角ゴ Pro W3"/>
              </a:defRPr>
            </a:lvl6pPr>
            <a:lvl7pPr marL="2971800" indent="-228600" fontAlgn="base">
              <a:spcBef>
                <a:spcPct val="0"/>
              </a:spcBef>
              <a:spcAft>
                <a:spcPct val="0"/>
              </a:spcAft>
              <a:defRPr>
                <a:solidFill>
                  <a:schemeClr val="tx1"/>
                </a:solidFill>
                <a:latin typeface="Arial" pitchFamily="34" charset="0"/>
                <a:ea typeface="ヒラギノ角ゴ Pro W3"/>
                <a:cs typeface="ヒラギノ角ゴ Pro W3"/>
              </a:defRPr>
            </a:lvl7pPr>
            <a:lvl8pPr marL="3429000" indent="-228600" fontAlgn="base">
              <a:spcBef>
                <a:spcPct val="0"/>
              </a:spcBef>
              <a:spcAft>
                <a:spcPct val="0"/>
              </a:spcAft>
              <a:defRPr>
                <a:solidFill>
                  <a:schemeClr val="tx1"/>
                </a:solidFill>
                <a:latin typeface="Arial" pitchFamily="34" charset="0"/>
                <a:ea typeface="ヒラギノ角ゴ Pro W3"/>
                <a:cs typeface="ヒラギノ角ゴ Pro W3"/>
              </a:defRPr>
            </a:lvl8pPr>
            <a:lvl9pPr marL="3886200" indent="-228600" fontAlgn="base">
              <a:spcBef>
                <a:spcPct val="0"/>
              </a:spcBef>
              <a:spcAft>
                <a:spcPct val="0"/>
              </a:spcAft>
              <a:defRPr>
                <a:solidFill>
                  <a:schemeClr val="tx1"/>
                </a:solidFill>
                <a:latin typeface="Arial" pitchFamily="34" charset="0"/>
                <a:ea typeface="ヒラギノ角ゴ Pro W3"/>
                <a:cs typeface="ヒラギノ角ゴ Pro W3"/>
              </a:defRPr>
            </a:lvl9pPr>
          </a:lstStyle>
          <a:p>
            <a:endParaRPr lang="en-US" altLang="en-US"/>
          </a:p>
        </p:txBody>
      </p:sp>
      <p:pic>
        <p:nvPicPr>
          <p:cNvPr id="1027" name="Picture 7" descr="Wave3 copy"/>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hidden">
          <a:xfrm>
            <a:off x="0" y="6153150"/>
            <a:ext cx="91440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685800" y="352425"/>
            <a:ext cx="7772400" cy="957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Rectangle 3"/>
          <p:cNvSpPr>
            <a:spLocks noGrp="1" noChangeArrowheads="1"/>
          </p:cNvSpPr>
          <p:nvPr>
            <p:ph type="body" idx="1"/>
          </p:nvPr>
        </p:nvSpPr>
        <p:spPr bwMode="auto">
          <a:xfrm>
            <a:off x="685800" y="1508125"/>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0" name="Picture 8" descr="New NS Logo on WHITE SMALL"/>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83463" y="6384925"/>
            <a:ext cx="14732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Grp="1" noChangeArrowheads="1"/>
          </p:cNvSpPr>
          <p:nvPr>
            <p:ph type="sldNum" sz="quarter" idx="4"/>
          </p:nvPr>
        </p:nvSpPr>
        <p:spPr bwMode="auto">
          <a:xfrm>
            <a:off x="6864350" y="5865813"/>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smtClean="0">
                <a:latin typeface="+mn-lt"/>
                <a:ea typeface="+mn-ea"/>
                <a:cs typeface="+mn-cs"/>
              </a:defRPr>
            </a:lvl1pPr>
          </a:lstStyle>
          <a:p>
            <a:fld id="{10F1213E-4BDD-482F-8E98-A1BE0CD7F113}" type="slidenum">
              <a:rPr lang="en-US" smtClean="0"/>
              <a:t>‹#›</a:t>
            </a:fld>
            <a:endParaRPr lang="en-US"/>
          </a:p>
        </p:txBody>
      </p:sp>
    </p:spTree>
    <p:extLst>
      <p:ext uri="{BB962C8B-B14F-4D97-AF65-F5344CB8AC3E}">
        <p14:creationId xmlns:p14="http://schemas.microsoft.com/office/powerpoint/2010/main" val="127425018"/>
      </p:ext>
    </p:extLst>
  </p:cSld>
  <p:clrMap bg1="dk2" tx1="lt1" bg2="dk1" tx2="lt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 id="2147484412" r:id="rId12"/>
  </p:sldLayoutIdLst>
  <p:transition spd="med"/>
  <p:txStyles>
    <p:titleStyle>
      <a:lvl1pPr algn="ctr" rtl="0" eaLnBrk="1" fontAlgn="base" hangingPunct="1">
        <a:spcBef>
          <a:spcPct val="0"/>
        </a:spcBef>
        <a:spcAft>
          <a:spcPct val="0"/>
        </a:spcAft>
        <a:defRPr sz="3200" b="1">
          <a:solidFill>
            <a:srgbClr val="FFFF00"/>
          </a:solidFill>
          <a:effectLst>
            <a:outerShdw blurRad="38100" dist="38100" dir="2700000" algn="tl">
              <a:srgbClr val="000000"/>
            </a:outerShdw>
          </a:effectLst>
          <a:latin typeface="+mj-lt"/>
          <a:ea typeface="+mj-ea"/>
          <a:cs typeface="ヒラギノ角ゴ Pro W3"/>
        </a:defRPr>
      </a:lvl1pPr>
      <a:lvl2pPr algn="ctr" rtl="0" eaLnBrk="1" fontAlgn="base" hangingPunct="1">
        <a:spcBef>
          <a:spcPct val="0"/>
        </a:spcBef>
        <a:spcAft>
          <a:spcPct val="0"/>
        </a:spcAft>
        <a:defRPr sz="3200" b="1">
          <a:solidFill>
            <a:srgbClr val="FFFF00"/>
          </a:solidFill>
          <a:effectLst>
            <a:outerShdw blurRad="38100" dist="38100" dir="2700000" algn="tl">
              <a:srgbClr val="000000"/>
            </a:outerShdw>
          </a:effectLst>
          <a:latin typeface="Arial" charset="0"/>
          <a:ea typeface="ヒラギノ角ゴ Pro W3" pitchFamily="8" charset="-128"/>
          <a:cs typeface="ヒラギノ角ゴ Pro W3"/>
        </a:defRPr>
      </a:lvl2pPr>
      <a:lvl3pPr algn="ctr" rtl="0" eaLnBrk="1" fontAlgn="base" hangingPunct="1">
        <a:spcBef>
          <a:spcPct val="0"/>
        </a:spcBef>
        <a:spcAft>
          <a:spcPct val="0"/>
        </a:spcAft>
        <a:defRPr sz="3200" b="1">
          <a:solidFill>
            <a:srgbClr val="FFFF00"/>
          </a:solidFill>
          <a:effectLst>
            <a:outerShdw blurRad="38100" dist="38100" dir="2700000" algn="tl">
              <a:srgbClr val="000000"/>
            </a:outerShdw>
          </a:effectLst>
          <a:latin typeface="Arial" charset="0"/>
          <a:ea typeface="ヒラギノ角ゴ Pro W3" pitchFamily="8" charset="-128"/>
          <a:cs typeface="ヒラギノ角ゴ Pro W3"/>
        </a:defRPr>
      </a:lvl3pPr>
      <a:lvl4pPr algn="ctr" rtl="0" eaLnBrk="1" fontAlgn="base" hangingPunct="1">
        <a:spcBef>
          <a:spcPct val="0"/>
        </a:spcBef>
        <a:spcAft>
          <a:spcPct val="0"/>
        </a:spcAft>
        <a:defRPr sz="3200" b="1">
          <a:solidFill>
            <a:srgbClr val="FFFF00"/>
          </a:solidFill>
          <a:effectLst>
            <a:outerShdw blurRad="38100" dist="38100" dir="2700000" algn="tl">
              <a:srgbClr val="000000"/>
            </a:outerShdw>
          </a:effectLst>
          <a:latin typeface="Arial" charset="0"/>
          <a:ea typeface="ヒラギノ角ゴ Pro W3" pitchFamily="8" charset="-128"/>
          <a:cs typeface="ヒラギノ角ゴ Pro W3"/>
        </a:defRPr>
      </a:lvl4pPr>
      <a:lvl5pPr algn="ctr" rtl="0" eaLnBrk="1" fontAlgn="base" hangingPunct="1">
        <a:spcBef>
          <a:spcPct val="0"/>
        </a:spcBef>
        <a:spcAft>
          <a:spcPct val="0"/>
        </a:spcAft>
        <a:defRPr sz="3200" b="1">
          <a:solidFill>
            <a:srgbClr val="FFFF00"/>
          </a:solidFill>
          <a:effectLst>
            <a:outerShdw blurRad="38100" dist="38100" dir="2700000" algn="tl">
              <a:srgbClr val="000000"/>
            </a:outerShdw>
          </a:effectLst>
          <a:latin typeface="Arial" charset="0"/>
          <a:ea typeface="ヒラギノ角ゴ Pro W3" pitchFamily="8" charset="-128"/>
          <a:cs typeface="ヒラギノ角ゴ Pro W3"/>
        </a:defRPr>
      </a:lvl5pPr>
      <a:lvl6pPr marL="457200" algn="ctr" rtl="0" eaLnBrk="1" fontAlgn="base" hangingPunct="1">
        <a:spcBef>
          <a:spcPct val="0"/>
        </a:spcBef>
        <a:spcAft>
          <a:spcPct val="0"/>
        </a:spcAft>
        <a:defRPr sz="3200" b="1">
          <a:solidFill>
            <a:srgbClr val="FFFF00"/>
          </a:solidFill>
          <a:effectLst>
            <a:outerShdw blurRad="38100" dist="38100" dir="2700000" algn="tl">
              <a:srgbClr val="000000"/>
            </a:outerShdw>
          </a:effectLst>
          <a:latin typeface="Arial" charset="0"/>
          <a:ea typeface="ヒラギノ角ゴ Pro W3" pitchFamily="8" charset="-128"/>
        </a:defRPr>
      </a:lvl6pPr>
      <a:lvl7pPr marL="914400" algn="ctr" rtl="0" eaLnBrk="1" fontAlgn="base" hangingPunct="1">
        <a:spcBef>
          <a:spcPct val="0"/>
        </a:spcBef>
        <a:spcAft>
          <a:spcPct val="0"/>
        </a:spcAft>
        <a:defRPr sz="3200" b="1">
          <a:solidFill>
            <a:srgbClr val="FFFF00"/>
          </a:solidFill>
          <a:effectLst>
            <a:outerShdw blurRad="38100" dist="38100" dir="2700000" algn="tl">
              <a:srgbClr val="000000"/>
            </a:outerShdw>
          </a:effectLst>
          <a:latin typeface="Arial" charset="0"/>
          <a:ea typeface="ヒラギノ角ゴ Pro W3" pitchFamily="8" charset="-128"/>
        </a:defRPr>
      </a:lvl7pPr>
      <a:lvl8pPr marL="1371600" algn="ctr" rtl="0" eaLnBrk="1" fontAlgn="base" hangingPunct="1">
        <a:spcBef>
          <a:spcPct val="0"/>
        </a:spcBef>
        <a:spcAft>
          <a:spcPct val="0"/>
        </a:spcAft>
        <a:defRPr sz="3200" b="1">
          <a:solidFill>
            <a:srgbClr val="FFFF00"/>
          </a:solidFill>
          <a:effectLst>
            <a:outerShdw blurRad="38100" dist="38100" dir="2700000" algn="tl">
              <a:srgbClr val="000000"/>
            </a:outerShdw>
          </a:effectLst>
          <a:latin typeface="Arial" charset="0"/>
          <a:ea typeface="ヒラギノ角ゴ Pro W3" pitchFamily="8" charset="-128"/>
        </a:defRPr>
      </a:lvl8pPr>
      <a:lvl9pPr marL="1828800" algn="ctr" rtl="0" eaLnBrk="1" fontAlgn="base" hangingPunct="1">
        <a:spcBef>
          <a:spcPct val="0"/>
        </a:spcBef>
        <a:spcAft>
          <a:spcPct val="0"/>
        </a:spcAft>
        <a:defRPr sz="3200" b="1">
          <a:solidFill>
            <a:srgbClr val="FFFF00"/>
          </a:solidFill>
          <a:effectLst>
            <a:outerShdw blurRad="38100" dist="38100" dir="2700000" algn="tl">
              <a:srgbClr val="000000"/>
            </a:outerShdw>
          </a:effectLst>
          <a:latin typeface="Arial" charset="0"/>
          <a:ea typeface="ヒラギノ角ゴ Pro W3" pitchFamily="8" charset="-128"/>
        </a:defRPr>
      </a:lvl9pPr>
    </p:titleStyle>
    <p:bodyStyle>
      <a:lvl1pPr marL="342900" indent="-342900" algn="l" rtl="0" eaLnBrk="1" fontAlgn="base" hangingPunct="1">
        <a:spcBef>
          <a:spcPct val="20000"/>
        </a:spcBef>
        <a:spcAft>
          <a:spcPct val="0"/>
        </a:spcAft>
        <a:buClr>
          <a:srgbClr val="FFFF00"/>
        </a:buClr>
        <a:buChar char="•"/>
        <a:defRPr sz="2800">
          <a:solidFill>
            <a:schemeClr val="tx1"/>
          </a:solidFill>
          <a:effectLst>
            <a:outerShdw blurRad="38100" dist="38100" dir="2700000" algn="tl">
              <a:srgbClr val="000000"/>
            </a:outerShdw>
          </a:effectLst>
          <a:latin typeface="+mn-lt"/>
          <a:ea typeface="+mn-ea"/>
          <a:cs typeface="ヒラギノ角ゴ Pro W3"/>
        </a:defRPr>
      </a:lvl1pPr>
      <a:lvl2pPr marL="742950" indent="-285750" algn="l" rtl="0" eaLnBrk="1" fontAlgn="base" hangingPunct="1">
        <a:spcBef>
          <a:spcPct val="20000"/>
        </a:spcBef>
        <a:spcAft>
          <a:spcPct val="0"/>
        </a:spcAft>
        <a:buChar char="–"/>
        <a:defRPr sz="2400">
          <a:solidFill>
            <a:schemeClr val="tx1"/>
          </a:solidFill>
          <a:effectLst>
            <a:outerShdw blurRad="38100" dist="38100" dir="2700000" algn="tl">
              <a:srgbClr val="000000"/>
            </a:outerShdw>
          </a:effectLst>
          <a:latin typeface="+mn-lt"/>
          <a:ea typeface="+mn-ea"/>
          <a:cs typeface="ヒラギノ角ゴ Pro W3"/>
        </a:defRPr>
      </a:lvl2pPr>
      <a:lvl3pPr marL="1143000" indent="-228600" algn="l" rtl="0" eaLnBrk="1" fontAlgn="base" hangingPunct="1">
        <a:spcBef>
          <a:spcPct val="20000"/>
        </a:spcBef>
        <a:spcAft>
          <a:spcPct val="0"/>
        </a:spcAft>
        <a:buClr>
          <a:srgbClr val="FF9933"/>
        </a:buClr>
        <a:buFont typeface="Arial" pitchFamily="34" charset="0"/>
        <a:buChar char="»"/>
        <a:defRPr sz="2000">
          <a:solidFill>
            <a:schemeClr val="tx1"/>
          </a:solidFill>
          <a:effectLst>
            <a:outerShdw blurRad="38100" dist="38100" dir="2700000" algn="tl">
              <a:srgbClr val="000000"/>
            </a:outerShdw>
          </a:effectLst>
          <a:latin typeface="+mn-lt"/>
          <a:ea typeface="+mn-ea"/>
          <a:cs typeface="ヒラギノ角ゴ Pro W3"/>
        </a:defRPr>
      </a:lvl3pPr>
      <a:lvl4pPr marL="1600200" indent="-228600" algn="l" rtl="0" eaLnBrk="1" fontAlgn="base" hangingPunct="1">
        <a:spcBef>
          <a:spcPct val="20000"/>
        </a:spcBef>
        <a:spcAft>
          <a:spcPct val="0"/>
        </a:spcAft>
        <a:buChar char="–"/>
        <a:defRPr>
          <a:solidFill>
            <a:schemeClr val="tx1"/>
          </a:solidFill>
          <a:effectLst>
            <a:outerShdw blurRad="38100" dist="38100" dir="2700000" algn="tl">
              <a:srgbClr val="000000"/>
            </a:outerShdw>
          </a:effectLst>
          <a:latin typeface="+mn-lt"/>
          <a:ea typeface="+mn-ea"/>
          <a:cs typeface="ヒラギノ角ゴ Pro W3"/>
        </a:defRPr>
      </a:lvl4pPr>
      <a:lvl5pPr marL="2057400" indent="-228600" algn="l" rtl="0" eaLnBrk="1" fontAlgn="base" hangingPunct="1">
        <a:spcBef>
          <a:spcPct val="20000"/>
        </a:spcBef>
        <a:spcAft>
          <a:spcPct val="0"/>
        </a:spcAft>
        <a:buChar char="»"/>
        <a:defRPr>
          <a:solidFill>
            <a:schemeClr val="tx1"/>
          </a:solidFill>
          <a:effectLst>
            <a:outerShdw blurRad="38100" dist="38100" dir="2700000" algn="tl">
              <a:srgbClr val="000000"/>
            </a:outerShdw>
          </a:effectLst>
          <a:latin typeface="+mn-lt"/>
          <a:ea typeface="+mn-ea"/>
          <a:cs typeface="ヒラギノ角ゴ Pro W3"/>
        </a:defRPr>
      </a:lvl5pPr>
      <a:lvl6pPr marL="2514600" indent="-228600" algn="l" rtl="0" eaLnBrk="1" fontAlgn="base" hangingPunct="1">
        <a:spcBef>
          <a:spcPct val="20000"/>
        </a:spcBef>
        <a:spcAft>
          <a:spcPct val="0"/>
        </a:spcAft>
        <a:buChar char="»"/>
        <a:defRPr>
          <a:solidFill>
            <a:schemeClr val="tx1"/>
          </a:solidFill>
          <a:effectLst>
            <a:outerShdw blurRad="38100" dist="38100" dir="2700000" algn="tl">
              <a:srgbClr val="000000"/>
            </a:outerShdw>
          </a:effectLst>
          <a:latin typeface="+mn-lt"/>
          <a:ea typeface="+mn-ea"/>
        </a:defRPr>
      </a:lvl6pPr>
      <a:lvl7pPr marL="2971800" indent="-228600" algn="l" rtl="0" eaLnBrk="1" fontAlgn="base" hangingPunct="1">
        <a:spcBef>
          <a:spcPct val="20000"/>
        </a:spcBef>
        <a:spcAft>
          <a:spcPct val="0"/>
        </a:spcAft>
        <a:buChar char="»"/>
        <a:defRPr>
          <a:solidFill>
            <a:schemeClr val="tx1"/>
          </a:solidFill>
          <a:effectLst>
            <a:outerShdw blurRad="38100" dist="38100" dir="2700000" algn="tl">
              <a:srgbClr val="000000"/>
            </a:outerShdw>
          </a:effectLst>
          <a:latin typeface="+mn-lt"/>
          <a:ea typeface="+mn-ea"/>
        </a:defRPr>
      </a:lvl7pPr>
      <a:lvl8pPr marL="3429000" indent="-228600" algn="l" rtl="0" eaLnBrk="1" fontAlgn="base" hangingPunct="1">
        <a:spcBef>
          <a:spcPct val="20000"/>
        </a:spcBef>
        <a:spcAft>
          <a:spcPct val="0"/>
        </a:spcAft>
        <a:buChar char="»"/>
        <a:defRPr>
          <a:solidFill>
            <a:schemeClr val="tx1"/>
          </a:solidFill>
          <a:effectLst>
            <a:outerShdw blurRad="38100" dist="38100" dir="2700000" algn="tl">
              <a:srgbClr val="000000"/>
            </a:outerShdw>
          </a:effectLst>
          <a:latin typeface="+mn-lt"/>
          <a:ea typeface="+mn-ea"/>
        </a:defRPr>
      </a:lvl8pPr>
      <a:lvl9pPr marL="3886200" indent="-228600" algn="l" rtl="0" eaLnBrk="1" fontAlgn="base" hangingPunct="1">
        <a:spcBef>
          <a:spcPct val="20000"/>
        </a:spcBef>
        <a:spcAft>
          <a:spcPct val="0"/>
        </a:spcAft>
        <a:buChar char="»"/>
        <a:defRPr>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7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anose="020B0604020202020204" pitchFamily="34" charset="0"/>
                <a:cs typeface="+mn-cs"/>
              </a:defRPr>
            </a:lvl1pPr>
          </a:lstStyle>
          <a:p>
            <a:pPr>
              <a:defRPr/>
            </a:pPr>
            <a:fld id="{26218B61-2C44-4426-BE0D-62AFE46C727B}" type="datetime1">
              <a:rPr lang="en-US" altLang="ja-JP"/>
              <a:pPr>
                <a:defRPr/>
              </a:pPr>
              <a:t>1/8/2021</a:t>
            </a:fld>
            <a:endParaRPr lang="en-US" altLang="en-US"/>
          </a:p>
        </p:txBody>
      </p:sp>
      <p:sp>
        <p:nvSpPr>
          <p:cNvPr id="5" name="Footer Placeholder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7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08215A01-EBC1-45C7-9A9D-8A83BBE998CB}" type="slidenum">
              <a:rPr lang="en-US" altLang="en-US"/>
              <a:pPr>
                <a:defRPr/>
              </a:pPr>
              <a:t>‹#›</a:t>
            </a:fld>
            <a:endParaRPr lang="en-US" altLang="en-US"/>
          </a:p>
        </p:txBody>
      </p:sp>
    </p:spTree>
    <p:extLst>
      <p:ext uri="{BB962C8B-B14F-4D97-AF65-F5344CB8AC3E}">
        <p14:creationId xmlns:p14="http://schemas.microsoft.com/office/powerpoint/2010/main" val="3523312101"/>
      </p:ext>
    </p:extLst>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5C101B-313E-40E5-8E00-3BE70D10F33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08312C-3201-493F-9062-6FC839A5BB8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3E832-C9D3-4D70-905D-3CEB488D20F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6AE38D3-9762-4478-9982-259A09C5D0E5}" type="datetimeFigureOut">
              <a:rPr lang="en-US" smtClean="0"/>
              <a:t>1/8/2021</a:t>
            </a:fld>
            <a:endParaRPr lang="en-US" dirty="0"/>
          </a:p>
        </p:txBody>
      </p:sp>
      <p:sp>
        <p:nvSpPr>
          <p:cNvPr id="5" name="Footer Placeholder 4">
            <a:extLst>
              <a:ext uri="{FF2B5EF4-FFF2-40B4-BE49-F238E27FC236}">
                <a16:creationId xmlns:a16="http://schemas.microsoft.com/office/drawing/2014/main" id="{01681BCB-1F1B-48EC-9630-CA6237259CD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C57E5F9-26DC-44F6-BD5C-C2CD9E73CFD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2C422ED-E509-4D49-9188-9A04DC08BA6A}" type="slidenum">
              <a:rPr lang="en-US" smtClean="0"/>
              <a:t>‹#›</a:t>
            </a:fld>
            <a:endParaRPr lang="en-US" dirty="0"/>
          </a:p>
        </p:txBody>
      </p:sp>
    </p:spTree>
    <p:extLst>
      <p:ext uri="{BB962C8B-B14F-4D97-AF65-F5344CB8AC3E}">
        <p14:creationId xmlns:p14="http://schemas.microsoft.com/office/powerpoint/2010/main" val="1418136633"/>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228600" y="6212082"/>
            <a:ext cx="2133600" cy="365125"/>
          </a:xfrm>
          <a:prstGeom prst="rect">
            <a:avLst/>
          </a:prstGeom>
        </p:spPr>
        <p:txBody>
          <a:bodyPr vert="horz" lIns="91440" tIns="45720" rIns="91440" bIns="45720" rtlCol="0" anchor="ctr"/>
          <a:lstStyle>
            <a:lvl1pPr algn="l">
              <a:defRPr sz="1200" b="1">
                <a:solidFill>
                  <a:schemeClr val="tx1">
                    <a:tint val="75000"/>
                  </a:schemeClr>
                </a:solidFill>
              </a:defRPr>
            </a:lvl1pPr>
          </a:lstStyle>
          <a:p>
            <a:fld id="{C7038434-C2CC-4028-AD72-886E4ED36FC6}" type="slidenum">
              <a:rPr lang="en-US" smtClean="0"/>
              <a:pPr/>
              <a:t>‹#›</a:t>
            </a:fld>
            <a:endParaRPr lang="en-US"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258050" y="6006506"/>
            <a:ext cx="1572768" cy="611841"/>
          </a:xfrm>
          <a:prstGeom prst="rect">
            <a:avLst/>
          </a:prstGeom>
        </p:spPr>
      </p:pic>
    </p:spTree>
    <p:extLst>
      <p:ext uri="{BB962C8B-B14F-4D97-AF65-F5344CB8AC3E}">
        <p14:creationId xmlns:p14="http://schemas.microsoft.com/office/powerpoint/2010/main" val="3065876696"/>
      </p:ext>
    </p:extLst>
  </p:cSld>
  <p:clrMap bg1="lt1" tx1="dk1" bg2="lt2" tx2="dk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 id="2147484448" r:id="rId11"/>
  </p:sldLayoutIdLst>
  <p:txStyles>
    <p:titleStyle>
      <a:lvl1pPr algn="ctr" defTabSz="685800" rtl="0" eaLnBrk="1" latinLnBrk="0" hangingPunct="1">
        <a:spcBef>
          <a:spcPct val="0"/>
        </a:spcBef>
        <a:buNone/>
        <a:defRPr sz="3300" b="1" kern="1200">
          <a:solidFill>
            <a:srgbClr val="054F7D"/>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2525CAA-27AB-447F-BC51-4AB264D61992}" type="datetimeFigureOut">
              <a:rPr lang="en-US" smtClean="0"/>
              <a:t>1/8/2021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DE1CBD5-A9E4-4B90-9C17-813EC5B7C836}" type="slidenum">
              <a:rPr lang="en-US" smtClean="0"/>
              <a:t>‹#›</a:t>
            </a:fld>
            <a:endParaRPr lang="en-US"/>
          </a:p>
        </p:txBody>
      </p:sp>
    </p:spTree>
    <p:extLst>
      <p:ext uri="{BB962C8B-B14F-4D97-AF65-F5344CB8AC3E}">
        <p14:creationId xmlns:p14="http://schemas.microsoft.com/office/powerpoint/2010/main" val="184513415"/>
      </p:ext>
    </p:extLst>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559C29A-DFBB-704E-A853-45C229AC0B4E}" type="slidenum">
              <a:rPr kumimoji="0" lang="en-US" sz="9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732450994"/>
      </p:ext>
    </p:extLst>
  </p:cSld>
  <p:clrMap bg1="lt1" tx1="dk1" bg2="lt2" tx2="dk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Lst>
  <p:hf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76543888"/>
      </p:ext>
    </p:extLst>
  </p:cSld>
  <p:clrMap bg1="lt1" tx1="dk1" bg2="lt2" tx2="dk2" accent1="accent1" accent2="accent2" accent3="accent3" accent4="accent4" accent5="accent5" accent6="accent6" hlink="hlink" folHlink="folHlink"/>
  <p:sldLayoutIdLst>
    <p:sldLayoutId id="2147484151"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257800"/>
            <a:ext cx="9144000" cy="1600200"/>
          </a:xfrm>
          <a:prstGeom prst="rect">
            <a:avLst/>
          </a:prstGeom>
        </p:spPr>
      </p:pic>
      <p:sp>
        <p:nvSpPr>
          <p:cNvPr id="11" name="Slide Number Placeholder 3"/>
          <p:cNvSpPr>
            <a:spLocks noGrp="1"/>
          </p:cNvSpPr>
          <p:nvPr>
            <p:ph type="sldNum" sz="quarter" idx="4"/>
          </p:nvPr>
        </p:nvSpPr>
        <p:spPr>
          <a:xfrm>
            <a:off x="6553200" y="6356350"/>
            <a:ext cx="2133600" cy="365125"/>
          </a:xfrm>
          <a:prstGeom prst="rect">
            <a:avLst/>
          </a:prstGeom>
        </p:spPr>
        <p:txBody>
          <a:bodyPr/>
          <a:lstStyle>
            <a:lvl1pPr algn="r">
              <a:defRPr sz="1200"/>
            </a:lvl1pPr>
          </a:lstStyle>
          <a:p>
            <a:fld id="{BAEBC26A-7C5D-1340-BDF4-4A764173B52F}" type="slidenum">
              <a:rPr lang="en-US" smtClean="0"/>
              <a:pPr/>
              <a:t>‹#›</a:t>
            </a:fld>
            <a:endParaRPr lang="en-US" dirty="0"/>
          </a:p>
        </p:txBody>
      </p:sp>
    </p:spTree>
    <p:extLst>
      <p:ext uri="{BB962C8B-B14F-4D97-AF65-F5344CB8AC3E}">
        <p14:creationId xmlns:p14="http://schemas.microsoft.com/office/powerpoint/2010/main" val="3919378497"/>
      </p:ext>
    </p:extLst>
  </p:cSld>
  <p:clrMap bg1="lt1" tx1="dk1" bg2="lt2" tx2="dk2" accent1="accent1" accent2="accent2" accent3="accent3" accent4="accent4" accent5="accent5" accent6="accent6" hlink="hlink" folHlink="folHlink"/>
  <p:sldLayoutIdLst>
    <p:sldLayoutId id="2147484153"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2" y="-2190"/>
            <a:ext cx="9143998" cy="6864095"/>
          </a:xfrm>
          <a:prstGeom prst="rect">
            <a:avLst/>
          </a:prstGeom>
        </p:spPr>
      </p:pic>
    </p:spTree>
    <p:extLst>
      <p:ext uri="{BB962C8B-B14F-4D97-AF65-F5344CB8AC3E}">
        <p14:creationId xmlns:p14="http://schemas.microsoft.com/office/powerpoint/2010/main" val="3652513667"/>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Lst>
  <p:txStyles>
    <p:titleStyle>
      <a:lvl1pPr algn="ctr" defTabSz="342892" rtl="0" eaLnBrk="1" fontAlgn="base" hangingPunct="1">
        <a:spcBef>
          <a:spcPct val="0"/>
        </a:spcBef>
        <a:spcAft>
          <a:spcPct val="0"/>
        </a:spcAft>
        <a:defRPr sz="3300" kern="1200">
          <a:solidFill>
            <a:schemeClr val="tx1"/>
          </a:solidFill>
          <a:latin typeface="+mj-lt"/>
          <a:ea typeface="ＭＳ Ｐゴシック" charset="0"/>
          <a:cs typeface="ＭＳ Ｐゴシック" charset="0"/>
        </a:defRPr>
      </a:lvl1pPr>
      <a:lvl2pPr algn="ctr" defTabSz="342892"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892"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892"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892"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892" algn="ctr" defTabSz="342892"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783" algn="ctr" defTabSz="342892"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675" algn="ctr" defTabSz="342892"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566" algn="ctr" defTabSz="342892"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68" indent="-257168" algn="l" defTabSz="342892"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557199" indent="-214308" algn="l" defTabSz="342892" rtl="0" eaLnBrk="1" fontAlgn="base" hangingPunct="1">
        <a:spcBef>
          <a:spcPct val="20000"/>
        </a:spcBef>
        <a:spcAft>
          <a:spcPct val="0"/>
        </a:spcAft>
        <a:buFont typeface="Arial" charset="0"/>
        <a:buChar char="–"/>
        <a:defRPr sz="2100" kern="1200">
          <a:solidFill>
            <a:schemeClr val="tx1"/>
          </a:solidFill>
          <a:latin typeface="+mn-lt"/>
          <a:ea typeface="ＭＳ Ｐゴシック" charset="0"/>
          <a:cs typeface="+mn-cs"/>
        </a:defRPr>
      </a:lvl2pPr>
      <a:lvl3pPr marL="857228" indent="-171446" algn="l" defTabSz="342892"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3pPr>
      <a:lvl4pPr marL="1200120" indent="-171446" algn="l" defTabSz="342892"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4pPr>
      <a:lvl5pPr marL="1543012" indent="-171446" algn="l" defTabSz="342892"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3142678"/>
      </p:ext>
    </p:extLst>
  </p:cSld>
  <p:clrMap bg1="lt1" tx1="dk1" bg2="lt2" tx2="dk2" accent1="accent1" accent2="accent2" accent3="accent3" accent4="accent4" accent5="accent5" accent6="accent6" hlink="hlink" folHlink="folHlink"/>
  <p:sldLayoutIdLst>
    <p:sldLayoutId id="2147484165"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257800"/>
            <a:ext cx="9144000" cy="1600200"/>
          </a:xfrm>
          <a:prstGeom prst="rect">
            <a:avLst/>
          </a:prstGeom>
        </p:spPr>
      </p:pic>
      <p:sp>
        <p:nvSpPr>
          <p:cNvPr id="11" name="Slide Number Placeholder 3"/>
          <p:cNvSpPr>
            <a:spLocks noGrp="1"/>
          </p:cNvSpPr>
          <p:nvPr>
            <p:ph type="sldNum" sz="quarter" idx="4"/>
          </p:nvPr>
        </p:nvSpPr>
        <p:spPr>
          <a:xfrm>
            <a:off x="6553200" y="6356350"/>
            <a:ext cx="2133600" cy="365125"/>
          </a:xfrm>
          <a:prstGeom prst="rect">
            <a:avLst/>
          </a:prstGeom>
        </p:spPr>
        <p:txBody>
          <a:bodyPr/>
          <a:lstStyle>
            <a:lvl1pPr algn="r">
              <a:defRPr sz="1200"/>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AEBC26A-7C5D-1340-BDF4-4A764173B5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4873573"/>
      </p:ext>
    </p:extLst>
  </p:cSld>
  <p:clrMap bg1="lt1" tx1="dk1" bg2="lt2" tx2="dk2" accent1="accent1" accent2="accent2" accent3="accent3" accent4="accent4" accent5="accent5" accent6="accent6" hlink="hlink" folHlink="folHlink"/>
  <p:sldLayoutIdLst>
    <p:sldLayoutId id="2147484167"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452931"/>
            <a:ext cx="8572500" cy="1143000"/>
          </a:xfrm>
          <a:prstGeom prst="rect">
            <a:avLst/>
          </a:prstGeom>
        </p:spPr>
        <p:txBody>
          <a:bodyPr vert="horz" lIns="121932" tIns="60965" rIns="121932" bIns="60965" rtlCol="0" anchor="t">
            <a:normAutofit/>
          </a:bodyPr>
          <a:lstStyle/>
          <a:p>
            <a:r>
              <a:rPr lang="en-US" dirty="0"/>
              <a:t>Click to edit Master title style</a:t>
            </a:r>
          </a:p>
        </p:txBody>
      </p:sp>
      <p:sp>
        <p:nvSpPr>
          <p:cNvPr id="3" name="Text Placeholder 2"/>
          <p:cNvSpPr>
            <a:spLocks noGrp="1"/>
          </p:cNvSpPr>
          <p:nvPr>
            <p:ph type="body" idx="1"/>
          </p:nvPr>
        </p:nvSpPr>
        <p:spPr>
          <a:xfrm>
            <a:off x="381403" y="1604789"/>
            <a:ext cx="8402749" cy="4238450"/>
          </a:xfrm>
          <a:prstGeom prst="rect">
            <a:avLst/>
          </a:prstGeom>
        </p:spPr>
        <p:txBody>
          <a:bodyPr vert="horz" lIns="121932" tIns="60965" rIns="121932" bIns="60965"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cxnSp>
        <p:nvCxnSpPr>
          <p:cNvPr id="14" name="Straight Connector 13">
            <a:extLst>
              <a:ext uri="{FF2B5EF4-FFF2-40B4-BE49-F238E27FC236}">
                <a16:creationId xmlns:a16="http://schemas.microsoft.com/office/drawing/2014/main" id="{186E5B08-D367-AE4D-9A0D-845D230B5631}"/>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8C63AA78-D5E6-C844-94E6-23F0A6B45EA2}"/>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4" name="TextBox 3">
            <a:extLst>
              <a:ext uri="{FF2B5EF4-FFF2-40B4-BE49-F238E27FC236}">
                <a16:creationId xmlns:a16="http://schemas.microsoft.com/office/drawing/2014/main" id="{819911D3-C2DB-8242-8965-3E8355B711AA}"/>
              </a:ext>
            </a:extLst>
          </p:cNvPr>
          <p:cNvSpPr txBox="1"/>
          <p:nvPr userDrawn="1"/>
        </p:nvSpPr>
        <p:spPr>
          <a:xfrm>
            <a:off x="-596348" y="2117035"/>
            <a:ext cx="0" cy="0"/>
          </a:xfrm>
          <a:prstGeom prst="rect">
            <a:avLst/>
          </a:prstGeom>
        </p:spPr>
        <p:txBody>
          <a:bodyPr wrap="none" lIns="121869" tIns="60933" rIns="121869" bIns="60933" rtlCol="0" anchor="ctr">
            <a:noAutofit/>
          </a:bodyPr>
          <a:lstStyle/>
          <a:p>
            <a:pPr marL="0" indent="0">
              <a:spcBef>
                <a:spcPts val="0"/>
              </a:spcBef>
              <a:buNone/>
            </a:pPr>
            <a:endParaRPr lang="en-US" sz="2099" dirty="0">
              <a:solidFill>
                <a:schemeClr val="bg1">
                  <a:lumMod val="50000"/>
                </a:schemeClr>
              </a:solidFill>
              <a:cs typeface="Calibri"/>
            </a:endParaRPr>
          </a:p>
        </p:txBody>
      </p:sp>
    </p:spTree>
    <p:custDataLst>
      <p:custData r:id="rId15"/>
      <p:tags r:id="rId16"/>
    </p:custDataLst>
    <p:extLst>
      <p:ext uri="{BB962C8B-B14F-4D97-AF65-F5344CB8AC3E}">
        <p14:creationId xmlns:p14="http://schemas.microsoft.com/office/powerpoint/2010/main" val="3652699813"/>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Lst>
  <p:hf hdr="0" ftr="0" dt="0"/>
  <p:txStyles>
    <p:titleStyle>
      <a:lvl1pPr algn="l" defTabSz="609351" rtl="0" eaLnBrk="1" latinLnBrk="0" hangingPunct="1">
        <a:spcBef>
          <a:spcPct val="0"/>
        </a:spcBef>
        <a:buNone/>
        <a:defRPr sz="3200" b="1" kern="1200" spc="0">
          <a:solidFill>
            <a:schemeClr val="tx1"/>
          </a:solidFill>
          <a:latin typeface="Arial" panose="020B0604020202020204" pitchFamily="34" charset="0"/>
          <a:ea typeface="+mj-ea"/>
          <a:cs typeface="Arial" panose="020B0604020202020204" pitchFamily="34" charset="0"/>
        </a:defRPr>
      </a:lvl1pPr>
    </p:titleStyle>
    <p:bodyStyle>
      <a:lvl1pPr marL="182694" indent="-18269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532995" indent="-197963"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883296"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218326"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1553358"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240">
          <p15:clr>
            <a:srgbClr val="F26B43"/>
          </p15:clr>
        </p15:guide>
        <p15:guide id="3" pos="5544">
          <p15:clr>
            <a:srgbClr val="F26B43"/>
          </p15:clr>
        </p15:guide>
        <p15:guide id="4" orient="horz" pos="2160">
          <p15:clr>
            <a:srgbClr val="F26B43"/>
          </p15:clr>
        </p15:guide>
        <p15:guide id="5" orient="horz" pos="576">
          <p15:clr>
            <a:srgbClr val="F26B43"/>
          </p15:clr>
        </p15:guide>
        <p15:guide id="6" orient="horz" pos="391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452931"/>
            <a:ext cx="8572500" cy="1143000"/>
          </a:xfrm>
          <a:prstGeom prst="rect">
            <a:avLst/>
          </a:prstGeom>
        </p:spPr>
        <p:txBody>
          <a:bodyPr vert="horz" lIns="121932" tIns="60965" rIns="121932" bIns="60965" rtlCol="0" anchor="t">
            <a:normAutofit/>
          </a:bodyPr>
          <a:lstStyle/>
          <a:p>
            <a:r>
              <a:rPr lang="en-US" dirty="0"/>
              <a:t>Click to edit Master title style</a:t>
            </a:r>
          </a:p>
        </p:txBody>
      </p:sp>
      <p:sp>
        <p:nvSpPr>
          <p:cNvPr id="3" name="Text Placeholder 2"/>
          <p:cNvSpPr>
            <a:spLocks noGrp="1"/>
          </p:cNvSpPr>
          <p:nvPr>
            <p:ph type="body" idx="1"/>
          </p:nvPr>
        </p:nvSpPr>
        <p:spPr>
          <a:xfrm>
            <a:off x="381403" y="1604789"/>
            <a:ext cx="8402749" cy="4238450"/>
          </a:xfrm>
          <a:prstGeom prst="rect">
            <a:avLst/>
          </a:prstGeom>
        </p:spPr>
        <p:txBody>
          <a:bodyPr vert="horz" lIns="121932" tIns="60965" rIns="121932" bIns="60965"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cxnSp>
        <p:nvCxnSpPr>
          <p:cNvPr id="14" name="Straight Connector 13">
            <a:extLst>
              <a:ext uri="{FF2B5EF4-FFF2-40B4-BE49-F238E27FC236}">
                <a16:creationId xmlns:a16="http://schemas.microsoft.com/office/drawing/2014/main" id="{186E5B08-D367-AE4D-9A0D-845D230B5631}"/>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8C63AA78-D5E6-C844-94E6-23F0A6B45EA2}"/>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4" name="TextBox 3">
            <a:extLst>
              <a:ext uri="{FF2B5EF4-FFF2-40B4-BE49-F238E27FC236}">
                <a16:creationId xmlns:a16="http://schemas.microsoft.com/office/drawing/2014/main" id="{819911D3-C2DB-8242-8965-3E8355B711AA}"/>
              </a:ext>
            </a:extLst>
          </p:cNvPr>
          <p:cNvSpPr txBox="1"/>
          <p:nvPr userDrawn="1"/>
        </p:nvSpPr>
        <p:spPr>
          <a:xfrm>
            <a:off x="-596348" y="2117035"/>
            <a:ext cx="0" cy="0"/>
          </a:xfrm>
          <a:prstGeom prst="rect">
            <a:avLst/>
          </a:prstGeom>
        </p:spPr>
        <p:txBody>
          <a:bodyPr wrap="none" lIns="121869" tIns="60933" rIns="121869" bIns="60933"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dirty="0">
              <a:ln>
                <a:noFill/>
              </a:ln>
              <a:solidFill>
                <a:srgbClr val="FFFFFF">
                  <a:lumMod val="50000"/>
                </a:srgbClr>
              </a:solidFill>
              <a:effectLst/>
              <a:uLnTx/>
              <a:uFillTx/>
              <a:latin typeface="Arial"/>
              <a:ea typeface="+mn-ea"/>
              <a:cs typeface="Calibri"/>
            </a:endParaRPr>
          </a:p>
        </p:txBody>
      </p:sp>
    </p:spTree>
    <p:custDataLst>
      <p:custData r:id="rId13"/>
      <p:tags r:id="rId14"/>
    </p:custDataLst>
    <p:extLst>
      <p:ext uri="{BB962C8B-B14F-4D97-AF65-F5344CB8AC3E}">
        <p14:creationId xmlns:p14="http://schemas.microsoft.com/office/powerpoint/2010/main" val="644493640"/>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hf hdr="0" ftr="0" dt="0"/>
  <p:txStyles>
    <p:titleStyle>
      <a:lvl1pPr algn="l" defTabSz="609351" rtl="0" eaLnBrk="1" latinLnBrk="0" hangingPunct="1">
        <a:spcBef>
          <a:spcPct val="0"/>
        </a:spcBef>
        <a:buNone/>
        <a:defRPr sz="3200" b="1" kern="1200" spc="0">
          <a:solidFill>
            <a:schemeClr val="tx1">
              <a:lumMod val="90000"/>
              <a:lumOff val="10000"/>
            </a:schemeClr>
          </a:solidFill>
          <a:latin typeface="Arial" panose="020B0604020202020204" pitchFamily="34" charset="0"/>
          <a:ea typeface="+mj-ea"/>
          <a:cs typeface="Arial" panose="020B0604020202020204" pitchFamily="34" charset="0"/>
        </a:defRPr>
      </a:lvl1pPr>
    </p:titleStyle>
    <p:bodyStyle>
      <a:lvl1pPr marL="457014" indent="-457014" algn="l" defTabSz="609351" rtl="0" eaLnBrk="1" latinLnBrk="0" hangingPunct="1">
        <a:spcBef>
          <a:spcPct val="20000"/>
        </a:spcBef>
        <a:buFont typeface="Arial"/>
        <a:buChar char="•"/>
        <a:defRPr sz="2499" kern="1200">
          <a:solidFill>
            <a:schemeClr val="tx1">
              <a:lumMod val="85000"/>
              <a:lumOff val="15000"/>
            </a:schemeClr>
          </a:solidFill>
          <a:latin typeface="+mn-lt"/>
          <a:ea typeface="+mn-ea"/>
          <a:cs typeface="+mn-cs"/>
        </a:defRPr>
      </a:lvl1pPr>
      <a:lvl2pPr marL="990195" indent="-380843" algn="l" defTabSz="609351" rtl="0" eaLnBrk="1" latinLnBrk="0" hangingPunct="1">
        <a:spcBef>
          <a:spcPct val="20000"/>
        </a:spcBef>
        <a:buFont typeface="Arial"/>
        <a:buChar char="–"/>
        <a:defRPr sz="2299" kern="1200">
          <a:solidFill>
            <a:schemeClr val="tx1">
              <a:lumMod val="85000"/>
              <a:lumOff val="15000"/>
            </a:schemeClr>
          </a:solidFill>
          <a:latin typeface="+mn-lt"/>
          <a:ea typeface="+mn-ea"/>
          <a:cs typeface="+mn-cs"/>
        </a:defRPr>
      </a:lvl2pPr>
      <a:lvl3pPr marL="1523376" indent="-304674" algn="l" defTabSz="609351" rtl="0" eaLnBrk="1" latinLnBrk="0" hangingPunct="1">
        <a:spcBef>
          <a:spcPct val="20000"/>
        </a:spcBef>
        <a:buFont typeface="Arial"/>
        <a:buChar char="•"/>
        <a:defRPr sz="1999" kern="1200">
          <a:solidFill>
            <a:schemeClr val="tx1">
              <a:lumMod val="85000"/>
              <a:lumOff val="15000"/>
            </a:schemeClr>
          </a:solidFill>
          <a:latin typeface="+mn-lt"/>
          <a:ea typeface="+mn-ea"/>
          <a:cs typeface="+mn-cs"/>
        </a:defRPr>
      </a:lvl3pPr>
      <a:lvl4pPr marL="2132726" indent="-304674" algn="l" defTabSz="609351" rtl="0" eaLnBrk="1" latinLnBrk="0" hangingPunct="1">
        <a:spcBef>
          <a:spcPct val="20000"/>
        </a:spcBef>
        <a:buFont typeface="Arial"/>
        <a:buChar char="–"/>
        <a:defRPr sz="1699" kern="1200">
          <a:solidFill>
            <a:schemeClr val="tx1">
              <a:lumMod val="85000"/>
              <a:lumOff val="15000"/>
            </a:schemeClr>
          </a:solidFill>
          <a:latin typeface="+mn-lt"/>
          <a:ea typeface="+mn-ea"/>
          <a:cs typeface="+mn-cs"/>
        </a:defRPr>
      </a:lvl4pPr>
      <a:lvl5pPr marL="2742078" indent="-304674" algn="l" defTabSz="609351" rtl="0" eaLnBrk="1" latinLnBrk="0" hangingPunct="1">
        <a:spcBef>
          <a:spcPct val="20000"/>
        </a:spcBef>
        <a:buFont typeface="Arial"/>
        <a:buChar char="»"/>
        <a:defRPr sz="1699" kern="1200">
          <a:solidFill>
            <a:schemeClr val="tx1">
              <a:lumMod val="85000"/>
              <a:lumOff val="15000"/>
            </a:schemeClr>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240">
          <p15:clr>
            <a:srgbClr val="F26B43"/>
          </p15:clr>
        </p15:guide>
        <p15:guide id="3" pos="5544">
          <p15:clr>
            <a:srgbClr val="F26B43"/>
          </p15:clr>
        </p15:guide>
        <p15:guide id="4" orient="horz" pos="2160">
          <p15:clr>
            <a:srgbClr val="F26B43"/>
          </p15:clr>
        </p15:guide>
        <p15:guide id="5" orient="horz" pos="5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hyperlink" Target="https://ilpqc.org/covid-19-information/"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ilpqc.org/ILPQC%202020+/COVID19/COVID-19%20and%20Pregnancy%203%20Steps%20to%20Stay%20Safe.pdf" TargetMode="External"/><Relationship Id="rId13" Type="http://schemas.openxmlformats.org/officeDocument/2006/relationships/hyperlink" Target="https://s3.amazonaws.com/cdn.smfm.org/media/2668/SMFM_COVID_Management_of_COVID_pos_preg_patients_1-7-21_(final).pdf" TargetMode="External"/><Relationship Id="rId3" Type="http://schemas.openxmlformats.org/officeDocument/2006/relationships/hyperlink" Target="https://ilpqc.org/ILPQC%202020+/COVID19/COVID-19-Algorithm_ACOG%20(1).pdf" TargetMode="External"/><Relationship Id="rId7" Type="http://schemas.openxmlformats.org/officeDocument/2006/relationships/hyperlink" Target="https://www.acog.org/clinical-information/physician-faqs/covid-19-faqs-for-ob-gyns-obstetrics" TargetMode="External"/><Relationship Id="rId12" Type="http://schemas.openxmlformats.org/officeDocument/2006/relationships/hyperlink" Target="https://s3.amazonaws.com/cdn.smfm.org/media/2656/Provider_Considerations_for_Engaging_in_COVID_Vaccination_Considerations_12-21-20_(final).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end.acog.org/link.cfm?r=mMhpFADZGmTMC6WPfkEtng~~&amp;pe=t-oMwL78p78me-w4Nk8kzRsysm8L6EF7jEOVO2BCFDxRVFvR_3EhNdsp1OFdSiEeP9M4TI-bk2Uo9nGFZFUegQ~~&amp;t=qgxOiPmUO49srU8seFGVxg~~" TargetMode="External"/><Relationship Id="rId11" Type="http://schemas.openxmlformats.org/officeDocument/2006/relationships/hyperlink" Target="https://s3.amazonaws.com/cdn.smfm.org/media/2589/COVID19-What_MFMs_need_to_know_revision_11-23-20_final.pdf" TargetMode="External"/><Relationship Id="rId5" Type="http://schemas.openxmlformats.org/officeDocument/2006/relationships/hyperlink" Target="https://s3.amazonaws.com/cdn.smfm.org/media/2542/SMFM-SOAP_COVID_LD_Considerations_-_revision_10-9-20_(final).pdf" TargetMode="External"/><Relationship Id="rId10" Type="http://schemas.openxmlformats.org/officeDocument/2006/relationships/hyperlink" Target="https://www.acog.org/en/covid-19/covid-19-vaccines-and-pregnancy-conversation-guide-for-clinicians" TargetMode="External"/><Relationship Id="rId4" Type="http://schemas.openxmlformats.org/officeDocument/2006/relationships/hyperlink" Target="https://s3.amazonaws.com/cdn.smfm.org/media/2550/Ultrasound_Covid19_Suggestions_10-20-20_(final).pdf" TargetMode="External"/><Relationship Id="rId9" Type="http://schemas.openxmlformats.org/officeDocument/2006/relationships/hyperlink" Target="https://www.acog.org/clinical/clinical-guidance/practice-advisory/articles/2020/12/vaccinating-pregnant-and-lactating-patients-against-covid-19"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services.aap.org/link/8476099541ff4fbb89cf468f5f947b6d.aspx" TargetMode="External"/><Relationship Id="rId3" Type="http://schemas.openxmlformats.org/officeDocument/2006/relationships/hyperlink" Target="https://services.aap.org/link/33d8ca6e4cf8410b9668ac4ee848f2b5.aspx" TargetMode="External"/><Relationship Id="rId7" Type="http://schemas.openxmlformats.org/officeDocument/2006/relationships/hyperlink" Target="https://services.aap.org/link/fb2d54cf7f884a279ea35039eef1c320.aspx"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services.aap.org/link/3d512cd874804f928ce8ad1f2fe21d63.aspx" TargetMode="External"/><Relationship Id="rId5" Type="http://schemas.openxmlformats.org/officeDocument/2006/relationships/hyperlink" Target="https://services.aap.org/link/0bb1a59281524adf8834a4be404ecb8b.aspx" TargetMode="External"/><Relationship Id="rId4" Type="http://schemas.openxmlformats.org/officeDocument/2006/relationships/hyperlink" Target="https://services.aap.org/link/ffa46678e6374b768595319934cbade3.aspx"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ilpqc.org/ILPQC%202020+/COVID19/Association%20of%20SARS-CoV-2%20Test%20Status%20and%20Pregnancy%20Outcomes.pdf" TargetMode="External"/><Relationship Id="rId13" Type="http://schemas.openxmlformats.org/officeDocument/2006/relationships/hyperlink" Target="https://ilpqc.org/ILPQC%202020+/COVID19/Pregnancy%20Outcomes%20Among%20Women%20With%20and%20Without%20Severe%20Acute%20Respiratory%20Syndrome%20Coronavirus%202%20Infection.Nov%202020.pdf" TargetMode="External"/><Relationship Id="rId3" Type="http://schemas.openxmlformats.org/officeDocument/2006/relationships/hyperlink" Target="https://collaborate.northwestern.edu/owa/service.svc/s/GetFileAttachment?id=AAMkADEzZGUxZDI1LTRiNTEtNDhjNy1hZmFkLWE4YmZiNGViMzQwNwBGAAAAAABpAvaFpx35SJASqbfzkfudBwAGTlkDVfRDTrmCQ2hDLUMIAAAAAAEMAAAGTlkDVfRDTrmCQ2hDLUMIAAAQI48hAAABEgAQAD%2BlnYLDU%2BdNnswP1dNih9I%3D&amp;X-OWA-CANARY=UqOBWcrwRkSZj9gItmL7l1--smXaJNgIFEAJwJVguoEZZHhb_U_ZyKfKR356LS_KStngcXW0ObU." TargetMode="External"/><Relationship Id="rId7" Type="http://schemas.openxmlformats.org/officeDocument/2006/relationships/hyperlink" Target="https://ilpqc.org/ILPQC%202020+/COVID19/Clinical_Implications_of_Universal_Severe_Acute.3%20(1)_ObGYN_Aug%202020.pdf" TargetMode="External"/><Relationship Id="rId12" Type="http://schemas.openxmlformats.org/officeDocument/2006/relationships/hyperlink" Target="https://ilpqc.org/ILPQC%202020+/COVID19/COVID-19%20Poses%20Pregnancy%20Risks%20JAMA.pdf" TargetMode="External"/><Relationship Id="rId2" Type="http://schemas.openxmlformats.org/officeDocument/2006/relationships/notesSlide" Target="../notesSlides/notesSlide14.xml"/><Relationship Id="rId16" Type="http://schemas.openxmlformats.org/officeDocument/2006/relationships/hyperlink" Target="https://jamanetwork.com/journals/jamanetworkopen/fullarticle/2774428" TargetMode="External"/><Relationship Id="rId1" Type="http://schemas.openxmlformats.org/officeDocument/2006/relationships/slideLayout" Target="../slideLayouts/slideLayout2.xml"/><Relationship Id="rId6" Type="http://schemas.openxmlformats.org/officeDocument/2006/relationships/hyperlink" Target="https://ilpqc.org/ILPQC%202020+/COVID19/Risk%20factors%20for%20severe%20acute%20respiratory%20syndrome%20coronavirus%202%20infection%20in%20pregnant%20women.pdf" TargetMode="External"/><Relationship Id="rId11" Type="http://schemas.openxmlformats.org/officeDocument/2006/relationships/hyperlink" Target="https://ilpqc.org/ILPQC%202020+/COVID19/PRIORITY%20Special%20Update%2010.09.2020.pdf" TargetMode="External"/><Relationship Id="rId5" Type="http://schemas.openxmlformats.org/officeDocument/2006/relationships/hyperlink" Target="https://ilpqc.org/ILPQC%202020+/COVID19/Epidemiology%20of%20COVID-19%20in%20Pregnancy:%20Risk%20Factors%20and%20Associations%20with%0aAdverse%20Maternal%20and%20Neonatal%20Outcomes.pdf" TargetMode="External"/><Relationship Id="rId15" Type="http://schemas.openxmlformats.org/officeDocument/2006/relationships/hyperlink" Target="https://jamanetwork.com/journals/jamanetworkopen/fullarticle/2774422" TargetMode="External"/><Relationship Id="rId10" Type="http://schemas.openxmlformats.org/officeDocument/2006/relationships/hyperlink" Target="https://ilpqc.org/ILPQC%202020+/COVID19/Pariente2020_Article_RiskForProbablePost-partumDepr.pdf" TargetMode="External"/><Relationship Id="rId4" Type="http://schemas.openxmlformats.org/officeDocument/2006/relationships/hyperlink" Target="https://ilpqc.org/ILPQC%202020+/COVID19/Extracorporeal%20Life%20Support%20in%20Pregnancy:%20A%20Systematic%20Review.pdf" TargetMode="External"/><Relationship Id="rId9" Type="http://schemas.openxmlformats.org/officeDocument/2006/relationships/hyperlink" Target="https://files.constantcontact.com/9648b4fd601/0f61c953-f115-49e7-9963-55ddb59efe69.pdf" TargetMode="External"/><Relationship Id="rId14" Type="http://schemas.openxmlformats.org/officeDocument/2006/relationships/hyperlink" Target="https://www.nejm.org/doi/pdf/10.1056/NEJMoa2034577?articleTools=true"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pediatrics.aappublications.org/content/pediatrics/144/2/e20191765.full.pdf" TargetMode="External"/><Relationship Id="rId13" Type="http://schemas.openxmlformats.org/officeDocument/2006/relationships/hyperlink" Target="https://neoreviews.aappublications.org/page/neo.22-1-e1000" TargetMode="External"/><Relationship Id="rId3" Type="http://schemas.openxmlformats.org/officeDocument/2006/relationships/hyperlink" Target="https://dl.uswr.ac.ir/bitstream/Hannan/84214/1/2018%20Obstetrics_Gynecology%20Volume%20131%20Issue%205%20May%20(4).pdf" TargetMode="External"/><Relationship Id="rId7" Type="http://schemas.openxmlformats.org/officeDocument/2006/relationships/hyperlink" Target="https://www.acog.org/clinical-information/policy-and-position-statements/position-statements/2020/addressing-health-equity-during-the-covid-19-pandemic" TargetMode="External"/><Relationship Id="rId12" Type="http://schemas.openxmlformats.org/officeDocument/2006/relationships/hyperlink" Target="https://ilpqc.org/ILPQC%202020+/COVID19/Protecting%20Your%20Birth_%20A%20Guide%20For%20Black%20Mothers%20-%20The%20New%20York_October%202020.pdf" TargetMode="External"/><Relationship Id="rId2" Type="http://schemas.openxmlformats.org/officeDocument/2006/relationships/hyperlink" Target="https://safehealthcareforeverywoman.org/patient-safety-bundles/reduction-of-peripartum-racialethnic-disparities/" TargetMode="External"/><Relationship Id="rId1" Type="http://schemas.openxmlformats.org/officeDocument/2006/relationships/slideLayout" Target="../slideLayouts/slideLayout2.xml"/><Relationship Id="rId6" Type="http://schemas.openxmlformats.org/officeDocument/2006/relationships/hyperlink" Target="https://s3.amazonaws.com/cdn.smfm.org/media/2385/COVID_Final.pdf" TargetMode="External"/><Relationship Id="rId11" Type="http://schemas.openxmlformats.org/officeDocument/2006/relationships/hyperlink" Target="https://www.cdc.gov/hearher/index.html" TargetMode="External"/><Relationship Id="rId5" Type="http://schemas.openxmlformats.org/officeDocument/2006/relationships/hyperlink" Target="https://s3.amazonaws.com/cdn.smfm.org/media/2315/Strategies_to_Overcome_Racism_Infographic.pdf" TargetMode="External"/><Relationship Id="rId10" Type="http://schemas.openxmlformats.org/officeDocument/2006/relationships/hyperlink" Target="https://www.youtube.com/watch?v=e2XXXyb7C28&amp;deliveryName=USCDC_2067-DM34603" TargetMode="External"/><Relationship Id="rId4" Type="http://schemas.openxmlformats.org/officeDocument/2006/relationships/hyperlink" Target="https://journals.lww.com/greenjournal/FullText/2018/01000/ACOG_Committee_Opinion_No__729__Importance_of.42.aspx" TargetMode="External"/><Relationship Id="rId9" Type="http://schemas.openxmlformats.org/officeDocument/2006/relationships/hyperlink" Target="https://www.today.com/health/how-coronavirus-affects-black-pregnant-women-t185645"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cdc.gov/mmwr/volumes/70/wr/mm7002e1.htm?s_cid=mm7002e1_w&amp;utm_campaign=2021%200107%20-%20HICS%20Vaccination%20Update&amp;utm_medium=email&amp;utm_source=Eloqua" TargetMode="External"/><Relationship Id="rId3" Type="http://schemas.openxmlformats.org/officeDocument/2006/relationships/hyperlink" Target="https://www.cdc.gov/mmwr/volumes/69/wr/mm6944e3.htm?s_cid=mm6944e3_w" TargetMode="External"/><Relationship Id="rId7" Type="http://schemas.openxmlformats.org/officeDocument/2006/relationships/hyperlink" Target="https://www.cdc.gov/coronavirus/2019-ncov/need-extra-precautions/pregnancy-breastfeeding.html" TargetMode="External"/><Relationship Id="rId2" Type="http://schemas.openxmlformats.org/officeDocument/2006/relationships/hyperlink" Target="https://www.illinois.gov/hfs/MedicalProviders/notices/Pages/prn200701b.aspx" TargetMode="External"/><Relationship Id="rId1" Type="http://schemas.openxmlformats.org/officeDocument/2006/relationships/slideLayout" Target="../slideLayouts/slideLayout2.xml"/><Relationship Id="rId6" Type="http://schemas.openxmlformats.org/officeDocument/2006/relationships/hyperlink" Target="https://www.cdc.gov/coronavirus/2019-ncov/hcp/care-for-breastfeeding-women.html" TargetMode="External"/><Relationship Id="rId5" Type="http://schemas.openxmlformats.org/officeDocument/2006/relationships/hyperlink" Target="https://www.cdc.gov/coronavirus/2019-ncov/hcp/inpatient-obstetric-healthcare-guidance.html" TargetMode="External"/><Relationship Id="rId4" Type="http://schemas.openxmlformats.org/officeDocument/2006/relationships/hyperlink" Target="https://www.cdc.gov/mmwr/volumes/69/wr/mm6944e2.htm?s_cid=mm6944e2_w" TargetMode="External"/><Relationship Id="rId9" Type="http://schemas.openxmlformats.org/officeDocument/2006/relationships/hyperlink" Target="https://www.cdc.gov/vaccines/covid-19/info-by-product/clinical-considerations.html"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s://ilpqc.org/ILPQC%202020+/COVID19/COVID-19%20and%20Pregnancy%203%20Steps%20to%20Stay%20Safe.pdf"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cdc.gov/mmwr/volumes/69/wr/mm6949e1.htm?s_cid=mm6949e1_e&amp;ACSTrackingID=USCDC_921-DM43627&amp;ACSTrackingLabel=MMWR%20Early%20Release%20-%20Vol.%2069%2C%20December%203%2C%202020&amp;deliveryName=USCDC_921-DM43627"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cdc.gov/coronavirus/2019-ncov/need-extra-precautions/people-with-medical-conditions.html" TargetMode="External"/><Relationship Id="rId4" Type="http://schemas.openxmlformats.org/officeDocument/2006/relationships/hyperlink" Target="https://www.cdc.gov/vaccines/acip/meetings/downloads/slides-2020-12/slides-12-20/02-COVID-Dooling.pdf"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s3.amazonaws.com/cdn.smfm.org/media/2656/Provider_Considerations_for_Engaging_in_COVID_Vaccination_Considerations_12-21-20_(final).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s3.amazonaws.com/cdn.smfm.org/media/2656/Provider_Considerations_for_Engaging_in_COVID_Vaccination_Considerations_12-21-20_(final).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s3.amazonaws.com/cdn.smfm.org/media/2656/Provider_Considerations_for_Engaging_in_COVID_Vaccination_Considerations_12-21-20_(final).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ilpqc.org/ILPQC%202020%2B/COVID19/Vaccine%20Info%20for%20Pregnant%20Women%20Updated%2012.14.2020.pdf" TargetMode="External"/><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hyperlink" Target="https://ilpqc.org/ILPQC%202020%2B/COVID19/Wash-Univ_final%20COVID19%20Vaccine%20Pregnancy_pt%20education_OBGYN.pdf" TargetMode="External"/></Relationships>
</file>

<file path=ppt/slides/_rels/slide29.xml.rels><?xml version="1.0" encoding="UTF-8" standalone="yes"?>
<Relationships xmlns="http://schemas.openxmlformats.org/package/2006/relationships"><Relationship Id="rId2" Type="http://schemas.openxmlformats.org/officeDocument/2006/relationships/hyperlink" Target="https://project-parachute.org/" TargetMode="External"/><Relationship Id="rId1" Type="http://schemas.openxmlformats.org/officeDocument/2006/relationships/slideLayout" Target="../slideLayouts/slideLayout117.xm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mailto:coemch@uic.edu"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Sonal.Goyal@Illinois.gov" TargetMode="External"/><Relationship Id="rId2" Type="http://schemas.openxmlformats.org/officeDocument/2006/relationships/hyperlink" Target="mailto:Amanda.C.Bennett@Illinois.gov" TargetMode="External"/><Relationship Id="rId1" Type="http://schemas.openxmlformats.org/officeDocument/2006/relationships/slideLayout" Target="../slideLayouts/slideLayout1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7.xml"/><Relationship Id="rId1" Type="http://schemas.openxmlformats.org/officeDocument/2006/relationships/slideLayout" Target="../slideLayouts/slideLayout171.xml"/></Relationships>
</file>

<file path=ppt/slides/_rels/slide36.xml.rels><?xml version="1.0" encoding="UTF-8" standalone="yes"?>
<Relationships xmlns="http://schemas.openxmlformats.org/package/2006/relationships"><Relationship Id="rId3" Type="http://schemas.openxmlformats.org/officeDocument/2006/relationships/hyperlink" Target="mailto:Lynn.pistorio@cityofchicago.org" TargetMode="External"/><Relationship Id="rId2" Type="http://schemas.openxmlformats.org/officeDocument/2006/relationships/hyperlink" Target="mailto:Jennifer.seo@cityofchicago.org" TargetMode="External"/><Relationship Id="rId1" Type="http://schemas.openxmlformats.org/officeDocument/2006/relationships/slideLayout" Target="../slideLayouts/slideLayout171.xml"/><Relationship Id="rId5" Type="http://schemas.openxmlformats.org/officeDocument/2006/relationships/image" Target="../media/image58.jpg"/><Relationship Id="rId4" Type="http://schemas.openxmlformats.org/officeDocument/2006/relationships/hyperlink" Target="mailto:Beatriz.cabello@cityofchicago.or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3.xml"/></Relationships>
</file>

<file path=ppt/slides/_rels/slide4.xml.rels><?xml version="1.0" encoding="UTF-8" standalone="yes"?>
<Relationships xmlns="http://schemas.openxmlformats.org/package/2006/relationships"><Relationship Id="rId3" Type="http://schemas.openxmlformats.org/officeDocument/2006/relationships/hyperlink" Target="https://ilpqc.org/covid-19-informatio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mailto:info@ilpqc.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19.xml"/><Relationship Id="rId1" Type="http://schemas.openxmlformats.org/officeDocument/2006/relationships/slideLayout" Target="../slideLayouts/slideLayout205.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04.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7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5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98.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95.xml"/><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196.xml"/><Relationship Id="rId5" Type="http://schemas.openxmlformats.org/officeDocument/2006/relationships/image" Target="../media/image71.png"/><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63.xml.rels><?xml version="1.0" encoding="UTF-8" standalone="yes"?>
<Relationships xmlns="http://schemas.openxmlformats.org/package/2006/relationships"><Relationship Id="rId3" Type="http://schemas.openxmlformats.org/officeDocument/2006/relationships/hyperlink" Target="mailto:info@ilpqc.or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jpeg"/><Relationship Id="rId3" Type="http://schemas.openxmlformats.org/officeDocument/2006/relationships/image" Target="../media/image72.jpeg"/><Relationship Id="rId7" Type="http://schemas.openxmlformats.org/officeDocument/2006/relationships/image" Target="../media/image76.png"/><Relationship Id="rId12" Type="http://schemas.openxmlformats.org/officeDocument/2006/relationships/image" Target="../media/image81.jpeg"/><Relationship Id="rId2" Type="http://schemas.openxmlformats.org/officeDocument/2006/relationships/notesSlide" Target="../notesSlides/notesSlide24.xml"/><Relationship Id="rId1" Type="http://schemas.openxmlformats.org/officeDocument/2006/relationships/slideLayout" Target="../slideLayouts/slideLayout165.xml"/><Relationship Id="rId6" Type="http://schemas.openxmlformats.org/officeDocument/2006/relationships/image" Target="../media/image75.jpeg"/><Relationship Id="rId11" Type="http://schemas.openxmlformats.org/officeDocument/2006/relationships/image" Target="../media/image80.jpeg"/><Relationship Id="rId5" Type="http://schemas.openxmlformats.org/officeDocument/2006/relationships/image" Target="../media/image74.png"/><Relationship Id="rId10" Type="http://schemas.openxmlformats.org/officeDocument/2006/relationships/image" Target="../media/image79.jpeg"/><Relationship Id="rId4" Type="http://schemas.openxmlformats.org/officeDocument/2006/relationships/image" Target="../media/image73.emf"/><Relationship Id="rId9" Type="http://schemas.openxmlformats.org/officeDocument/2006/relationships/image" Target="../media/image78.png"/></Relationships>
</file>

<file path=ppt/slides/_rels/slide65.xml.rels><?xml version="1.0" encoding="UTF-8" standalone="yes"?>
<Relationships xmlns="http://schemas.openxmlformats.org/package/2006/relationships"><Relationship Id="rId2" Type="http://schemas.openxmlformats.org/officeDocument/2006/relationships/hyperlink" Target="https://s3.amazonaws.com/cdn.smfm.org/media/2415/SMFM_COVID_Management_of_COVID_pos_preg_patients_7-2-20.PDF_.pdf"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s://s3.amazonaws.com/cdn.smfm.org/media/2415/SMFM_COVID_Management_of_COVID_pos_preg_patients_7-2-20.PDF_.pdf"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s://s3.amazonaws.com/cdn.smfm.org/media/2415/SMFM_COVID_Management_of_COVID_pos_preg_patients_7-2-20.PDF_.pdf"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s3.amazonaws.com/cdn.smfm.org/media/2415/SMFM_COVID_Management_of_COVID_pos_preg_patients_7-2-20.PDF_.pdf"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s3.amazonaws.com/cdn.smfm.org/media/2415/SMFM_COVID_Management_of_COVID_pos_preg_patients_7-2-20.PDF_.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cdc.gov/coronavirus/2019-ncov/cases-updates/cases-in-us.html" TargetMode="External"/><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www.dph.illinois.gov/covid19"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image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611549"/>
            <a:ext cx="3214688"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3" name="Subtitle 2"/>
          <p:cNvSpPr>
            <a:spLocks noGrp="1"/>
          </p:cNvSpPr>
          <p:nvPr>
            <p:ph type="subTitle" idx="1"/>
          </p:nvPr>
        </p:nvSpPr>
        <p:spPr>
          <a:xfrm>
            <a:off x="3352800" y="4876800"/>
            <a:ext cx="5410200" cy="1295400"/>
          </a:xfrm>
        </p:spPr>
        <p:txBody>
          <a:bodyPr/>
          <a:lstStyle/>
          <a:p>
            <a:pPr eaLnBrk="1" hangingPunct="1">
              <a:buFont typeface="Wingdings 2" pitchFamily="18" charset="2"/>
              <a:buNone/>
            </a:pPr>
            <a:r>
              <a:rPr lang="en-US" altLang="en-US" sz="2000" dirty="0" smtClean="0">
                <a:solidFill>
                  <a:srgbClr val="898989"/>
                </a:solidFill>
              </a:rPr>
              <a:t>January </a:t>
            </a:r>
            <a:r>
              <a:rPr lang="en-US" altLang="en-US" sz="2000" dirty="0">
                <a:solidFill>
                  <a:srgbClr val="898989"/>
                </a:solidFill>
              </a:rPr>
              <a:t>8</a:t>
            </a:r>
            <a:r>
              <a:rPr lang="en-US" altLang="en-US" sz="2000" dirty="0" smtClean="0">
                <a:solidFill>
                  <a:srgbClr val="898989"/>
                </a:solidFill>
              </a:rPr>
              <a:t>, 2021</a:t>
            </a:r>
            <a:endParaRPr lang="en-US" altLang="en-US" sz="2000" dirty="0">
              <a:solidFill>
                <a:srgbClr val="898989"/>
              </a:solidFill>
            </a:endParaRPr>
          </a:p>
          <a:p>
            <a:pPr eaLnBrk="1" hangingPunct="1">
              <a:buFont typeface="Wingdings 2" pitchFamily="18" charset="2"/>
              <a:buNone/>
            </a:pPr>
            <a:r>
              <a:rPr lang="en-US" altLang="en-US" sz="2000" dirty="0">
                <a:solidFill>
                  <a:srgbClr val="898989"/>
                </a:solidFill>
              </a:rPr>
              <a:t>12:00 – 1:15pm</a:t>
            </a:r>
          </a:p>
        </p:txBody>
      </p:sp>
      <p:sp>
        <p:nvSpPr>
          <p:cNvPr id="15364" name="Title 1"/>
          <p:cNvSpPr>
            <a:spLocks noGrp="1"/>
          </p:cNvSpPr>
          <p:nvPr>
            <p:ph type="ctrTitle"/>
          </p:nvPr>
        </p:nvSpPr>
        <p:spPr>
          <a:xfrm>
            <a:off x="3283744" y="2362200"/>
            <a:ext cx="5638800" cy="2057400"/>
          </a:xfrm>
        </p:spPr>
        <p:txBody>
          <a:bodyPr/>
          <a:lstStyle/>
          <a:p>
            <a:pPr eaLnBrk="1" hangingPunct="1"/>
            <a:r>
              <a:rPr lang="en-US" altLang="en-US" sz="4000" b="1" dirty="0">
                <a:solidFill>
                  <a:srgbClr val="004990"/>
                </a:solidFill>
                <a:latin typeface="Goudy Old Style" panose="02020502050305020303" pitchFamily="18" charset="0"/>
              </a:rPr>
              <a:t>COVID-19 Strategies for OB &amp; Neonatal Units</a:t>
            </a:r>
          </a:p>
        </p:txBody>
      </p:sp>
    </p:spTree>
    <p:extLst>
      <p:ext uri="{BB962C8B-B14F-4D97-AF65-F5344CB8AC3E}">
        <p14:creationId xmlns:p14="http://schemas.microsoft.com/office/powerpoint/2010/main" val="4200042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8352" y="1685676"/>
            <a:ext cx="8402748" cy="4648568"/>
          </a:xfrm>
        </p:spPr>
        <p:txBody>
          <a:bodyPr/>
          <a:lstStyle/>
          <a:p>
            <a:endParaRPr lang="en-US" dirty="0"/>
          </a:p>
          <a:p>
            <a:pPr marL="0" indent="0">
              <a:buNone/>
            </a:pPr>
            <a:endParaRPr lang="en-US" dirty="0"/>
          </a:p>
          <a:p>
            <a:endParaRPr lang="en-US" dirty="0"/>
          </a:p>
          <a:p>
            <a:endParaRPr lang="en-US" dirty="0"/>
          </a:p>
          <a:p>
            <a:endParaRPr lang="en-US" dirty="0"/>
          </a:p>
          <a:p>
            <a:endParaRPr lang="en-US" dirty="0"/>
          </a:p>
        </p:txBody>
      </p:sp>
      <p:sp>
        <p:nvSpPr>
          <p:cNvPr id="3" name="Title 2"/>
          <p:cNvSpPr>
            <a:spLocks noGrp="1"/>
          </p:cNvSpPr>
          <p:nvPr>
            <p:ph type="title"/>
          </p:nvPr>
        </p:nvSpPr>
        <p:spPr/>
        <p:txBody>
          <a:bodyPr/>
          <a:lstStyle/>
          <a:p>
            <a:r>
              <a:rPr lang="en-US" dirty="0"/>
              <a:t>Illinois Daily Incidence</a:t>
            </a:r>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7" name="TextBox 6"/>
          <p:cNvSpPr txBox="1"/>
          <p:nvPr/>
        </p:nvSpPr>
        <p:spPr>
          <a:xfrm>
            <a:off x="209983" y="1394406"/>
            <a:ext cx="3277925" cy="349857"/>
          </a:xfrm>
          <a:prstGeom prst="rect">
            <a:avLst/>
          </a:prstGeom>
        </p:spPr>
        <p:txBody>
          <a:bodyPr wrap="square" lIns="121869" tIns="60933" rIns="121869" bIns="60933" rtlCol="0" anchor="t">
            <a:noAutofit/>
          </a:bodyPr>
          <a:lstStyle/>
          <a:p>
            <a:pPr marL="0" indent="0" algn="l">
              <a:spcBef>
                <a:spcPts val="0"/>
              </a:spcBef>
            </a:pPr>
            <a:r>
              <a:rPr lang="en-US" sz="1400" dirty="0">
                <a:cs typeface="Calibri"/>
              </a:rPr>
              <a:t>IDPH daily data summary</a:t>
            </a:r>
          </a:p>
        </p:txBody>
      </p:sp>
      <p:pic>
        <p:nvPicPr>
          <p:cNvPr id="6" name="Picture 5"/>
          <p:cNvPicPr>
            <a:picLocks noChangeAspect="1"/>
          </p:cNvPicPr>
          <p:nvPr/>
        </p:nvPicPr>
        <p:blipFill>
          <a:blip r:embed="rId3"/>
          <a:stretch>
            <a:fillRect/>
          </a:stretch>
        </p:blipFill>
        <p:spPr>
          <a:xfrm>
            <a:off x="0" y="1864551"/>
            <a:ext cx="9144000" cy="4993449"/>
          </a:xfrm>
          <a:prstGeom prst="rect">
            <a:avLst/>
          </a:prstGeom>
        </p:spPr>
      </p:pic>
    </p:spTree>
    <p:extLst>
      <p:ext uri="{BB962C8B-B14F-4D97-AF65-F5344CB8AC3E}">
        <p14:creationId xmlns:p14="http://schemas.microsoft.com/office/powerpoint/2010/main" val="3132983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8352" y="1685676"/>
            <a:ext cx="8402748" cy="4648568"/>
          </a:xfrm>
        </p:spPr>
        <p:txBody>
          <a:bodyPr/>
          <a:lstStyle/>
          <a:p>
            <a:endParaRPr lang="en-US" dirty="0"/>
          </a:p>
          <a:p>
            <a:pPr marL="0" indent="0">
              <a:buNone/>
            </a:pPr>
            <a:endParaRPr lang="en-US" dirty="0"/>
          </a:p>
          <a:p>
            <a:endParaRPr lang="en-US" dirty="0"/>
          </a:p>
          <a:p>
            <a:endParaRPr lang="en-US" dirty="0"/>
          </a:p>
          <a:p>
            <a:endParaRPr lang="en-US" dirty="0"/>
          </a:p>
          <a:p>
            <a:endParaRPr lang="en-US" dirty="0"/>
          </a:p>
        </p:txBody>
      </p:sp>
      <p:sp>
        <p:nvSpPr>
          <p:cNvPr id="3" name="Title 2"/>
          <p:cNvSpPr>
            <a:spLocks noGrp="1"/>
          </p:cNvSpPr>
          <p:nvPr>
            <p:ph type="title"/>
          </p:nvPr>
        </p:nvSpPr>
        <p:spPr/>
        <p:txBody>
          <a:bodyPr/>
          <a:lstStyle/>
          <a:p>
            <a:r>
              <a:rPr lang="en-US" dirty="0" smtClean="0"/>
              <a:t>Illinois </a:t>
            </a:r>
            <a:r>
              <a:rPr lang="en-US" dirty="0" err="1" smtClean="0"/>
              <a:t>Covid</a:t>
            </a:r>
            <a:r>
              <a:rPr lang="en-US" dirty="0" smtClean="0"/>
              <a:t> Deaths</a:t>
            </a:r>
            <a:endParaRPr lang="en-US" dirty="0"/>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7" name="TextBox 6"/>
          <p:cNvSpPr txBox="1"/>
          <p:nvPr/>
        </p:nvSpPr>
        <p:spPr>
          <a:xfrm>
            <a:off x="209983" y="1394406"/>
            <a:ext cx="3277925" cy="349857"/>
          </a:xfrm>
          <a:prstGeom prst="rect">
            <a:avLst/>
          </a:prstGeom>
        </p:spPr>
        <p:txBody>
          <a:bodyPr wrap="square" lIns="121869" tIns="60933" rIns="121869" bIns="60933" rtlCol="0" anchor="t">
            <a:noAutofit/>
          </a:bodyPr>
          <a:lstStyle/>
          <a:p>
            <a:pPr marL="0" indent="0" algn="l">
              <a:spcBef>
                <a:spcPts val="0"/>
              </a:spcBef>
            </a:pPr>
            <a:r>
              <a:rPr lang="en-US" sz="1400" dirty="0">
                <a:cs typeface="Calibri"/>
              </a:rPr>
              <a:t>IDPH daily data summary</a:t>
            </a:r>
          </a:p>
        </p:txBody>
      </p:sp>
      <p:pic>
        <p:nvPicPr>
          <p:cNvPr id="4" name="Picture 3"/>
          <p:cNvPicPr>
            <a:picLocks noChangeAspect="1"/>
          </p:cNvPicPr>
          <p:nvPr/>
        </p:nvPicPr>
        <p:blipFill rotWithShape="1">
          <a:blip r:embed="rId3"/>
          <a:srcRect l="1613"/>
          <a:stretch/>
        </p:blipFill>
        <p:spPr>
          <a:xfrm>
            <a:off x="0" y="2116883"/>
            <a:ext cx="9143461" cy="4863522"/>
          </a:xfrm>
          <a:prstGeom prst="rect">
            <a:avLst/>
          </a:prstGeom>
        </p:spPr>
      </p:pic>
    </p:spTree>
    <p:extLst>
      <p:ext uri="{BB962C8B-B14F-4D97-AF65-F5344CB8AC3E}">
        <p14:creationId xmlns:p14="http://schemas.microsoft.com/office/powerpoint/2010/main" val="61372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91986"/>
            <a:ext cx="8229600" cy="1143000"/>
          </a:xfrm>
          <a:noFill/>
        </p:spPr>
        <p:txBody>
          <a:bodyPr>
            <a:noAutofit/>
          </a:bodyPr>
          <a:lstStyle/>
          <a:p>
            <a:r>
              <a:rPr lang="en-US" sz="2800" dirty="0"/>
              <a:t>Data Update </a:t>
            </a:r>
            <a:r>
              <a:rPr lang="en-US" sz="2800" b="1" dirty="0">
                <a:solidFill>
                  <a:srgbClr val="C00000"/>
                </a:solidFill>
              </a:rPr>
              <a:t>January 7, 2021</a:t>
            </a:r>
            <a:r>
              <a:rPr lang="en-US" sz="2800" dirty="0"/>
              <a:t/>
            </a:r>
            <a:br>
              <a:rPr lang="en-US" sz="2800" dirty="0"/>
            </a:br>
            <a:r>
              <a:rPr lang="en-US" sz="2800" dirty="0"/>
              <a:t>IDPH: COVID-19 Outbreak </a:t>
            </a:r>
            <a:br>
              <a:rPr lang="en-US" sz="2800" dirty="0"/>
            </a:br>
            <a:r>
              <a:rPr lang="en-US" sz="2800" dirty="0"/>
              <a:t>Race Demographics</a:t>
            </a:r>
          </a:p>
        </p:txBody>
      </p:sp>
      <p:sp>
        <p:nvSpPr>
          <p:cNvPr id="3" name="Slide Number Placeholder 2"/>
          <p:cNvSpPr>
            <a:spLocks noGrp="1"/>
          </p:cNvSpPr>
          <p:nvPr>
            <p:ph type="sldNum" sz="quarter" idx="12"/>
          </p:nvPr>
        </p:nvSpPr>
        <p:spPr/>
        <p:txBody>
          <a:bodyPr/>
          <a:lstStyle/>
          <a:p>
            <a:fld id="{744C2F5F-8633-4B5B-A080-9CC210AD30A1}" type="slidenum">
              <a:rPr lang="en-US" smtClean="0"/>
              <a:t>12</a:t>
            </a:fld>
            <a:endParaRPr lang="en-US"/>
          </a:p>
        </p:txBody>
      </p:sp>
      <p:sp>
        <p:nvSpPr>
          <p:cNvPr id="10" name="Rectangle 9"/>
          <p:cNvSpPr/>
          <p:nvPr/>
        </p:nvSpPr>
        <p:spPr>
          <a:xfrm>
            <a:off x="2462171" y="1252198"/>
            <a:ext cx="3801105" cy="369332"/>
          </a:xfrm>
          <a:prstGeom prst="rect">
            <a:avLst/>
          </a:prstGeom>
        </p:spPr>
        <p:txBody>
          <a:bodyPr wrap="none">
            <a:spAutoFit/>
          </a:bodyPr>
          <a:lstStyle/>
          <a:p>
            <a:r>
              <a:rPr lang="en-US" dirty="0"/>
              <a:t>https://www.dph.illinois.gov/covid19</a:t>
            </a:r>
          </a:p>
        </p:txBody>
      </p:sp>
      <p:sp>
        <p:nvSpPr>
          <p:cNvPr id="7" name="Rectangle 6"/>
          <p:cNvSpPr/>
          <p:nvPr/>
        </p:nvSpPr>
        <p:spPr>
          <a:xfrm>
            <a:off x="1199319" y="1728884"/>
            <a:ext cx="1967205" cy="369332"/>
          </a:xfrm>
          <a:prstGeom prst="rect">
            <a:avLst/>
          </a:prstGeom>
        </p:spPr>
        <p:txBody>
          <a:bodyPr wrap="none">
            <a:spAutoFit/>
          </a:bodyPr>
          <a:lstStyle/>
          <a:p>
            <a:r>
              <a:rPr lang="en-US" dirty="0"/>
              <a:t>Confirmed Cases</a:t>
            </a:r>
          </a:p>
        </p:txBody>
      </p:sp>
      <p:sp>
        <p:nvSpPr>
          <p:cNvPr id="8" name="Rectangle 7"/>
          <p:cNvSpPr/>
          <p:nvPr/>
        </p:nvSpPr>
        <p:spPr>
          <a:xfrm>
            <a:off x="6248400" y="1683813"/>
            <a:ext cx="915635" cy="369332"/>
          </a:xfrm>
          <a:prstGeom prst="rect">
            <a:avLst/>
          </a:prstGeom>
        </p:spPr>
        <p:txBody>
          <a:bodyPr wrap="none">
            <a:spAutoFit/>
          </a:bodyPr>
          <a:lstStyle/>
          <a:p>
            <a:r>
              <a:rPr lang="en-US" dirty="0"/>
              <a:t>Deaths</a:t>
            </a:r>
          </a:p>
        </p:txBody>
      </p:sp>
      <p:pic>
        <p:nvPicPr>
          <p:cNvPr id="6" name="Picture 5"/>
          <p:cNvPicPr>
            <a:picLocks noChangeAspect="1"/>
          </p:cNvPicPr>
          <p:nvPr/>
        </p:nvPicPr>
        <p:blipFill rotWithShape="1">
          <a:blip r:embed="rId3"/>
          <a:srcRect l="6700" r="3588" b="3591"/>
          <a:stretch/>
        </p:blipFill>
        <p:spPr>
          <a:xfrm>
            <a:off x="685800" y="2115428"/>
            <a:ext cx="3810001" cy="4091598"/>
          </a:xfrm>
          <a:prstGeom prst="rect">
            <a:avLst/>
          </a:prstGeom>
        </p:spPr>
      </p:pic>
      <p:pic>
        <p:nvPicPr>
          <p:cNvPr id="9" name="Picture 8"/>
          <p:cNvPicPr>
            <a:picLocks noChangeAspect="1"/>
          </p:cNvPicPr>
          <p:nvPr/>
        </p:nvPicPr>
        <p:blipFill rotWithShape="1">
          <a:blip r:embed="rId4"/>
          <a:srcRect l="3460" t="3661" r="5570"/>
          <a:stretch/>
        </p:blipFill>
        <p:spPr>
          <a:xfrm>
            <a:off x="4953000" y="2233002"/>
            <a:ext cx="3962400" cy="3886199"/>
          </a:xfrm>
          <a:prstGeom prst="rect">
            <a:avLst/>
          </a:prstGeom>
        </p:spPr>
      </p:pic>
    </p:spTree>
    <p:extLst>
      <p:ext uri="{BB962C8B-B14F-4D97-AF65-F5344CB8AC3E}">
        <p14:creationId xmlns:p14="http://schemas.microsoft.com/office/powerpoint/2010/main" val="3404520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562" y="50062"/>
            <a:ext cx="7885418" cy="1143000"/>
          </a:xfrm>
          <a:noFill/>
        </p:spPr>
        <p:txBody>
          <a:bodyPr/>
          <a:lstStyle/>
          <a:p>
            <a:pPr algn="l" eaLnBrk="1" hangingPunct="1"/>
            <a:r>
              <a:rPr lang="en-US" sz="4000" b="1" dirty="0">
                <a:solidFill>
                  <a:srgbClr val="F58466"/>
                </a:solidFill>
                <a:latin typeface="Goudy Old Style" pitchFamily="18" charset="0"/>
              </a:rPr>
              <a:t>ILPQC COVID-19 Webpage</a:t>
            </a:r>
            <a:br>
              <a:rPr lang="en-US" sz="4000" b="1" dirty="0">
                <a:solidFill>
                  <a:srgbClr val="F58466"/>
                </a:solidFill>
                <a:latin typeface="Goudy Old Style" pitchFamily="18" charset="0"/>
              </a:rPr>
            </a:br>
            <a:r>
              <a:rPr lang="en-US" sz="4000" b="1" dirty="0">
                <a:solidFill>
                  <a:srgbClr val="F58466"/>
                </a:solidFill>
                <a:latin typeface="Goudy Old Style" pitchFamily="18" charset="0"/>
              </a:rPr>
              <a:t>www.ilpqc.org </a:t>
            </a:r>
            <a:endParaRPr lang="en-US" sz="28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13</a:t>
            </a:fld>
            <a:endParaRPr lang="en-US" alt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9562" y="1410554"/>
            <a:ext cx="8524875" cy="4510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Content Placeholder 2"/>
          <p:cNvSpPr>
            <a:spLocks noGrp="1"/>
          </p:cNvSpPr>
          <p:nvPr>
            <p:ph idx="1"/>
          </p:nvPr>
        </p:nvSpPr>
        <p:spPr>
          <a:xfrm>
            <a:off x="5791200" y="1410554"/>
            <a:ext cx="3200400" cy="4304446"/>
          </a:xfrm>
          <a:solidFill>
            <a:schemeClr val="accent1">
              <a:lumMod val="20000"/>
              <a:lumOff val="80000"/>
            </a:schemeClr>
          </a:solidFill>
        </p:spPr>
        <p:txBody>
          <a:bodyPr/>
          <a:lstStyle/>
          <a:p>
            <a:pPr marL="0" indent="0" algn="ctr">
              <a:buNone/>
            </a:pPr>
            <a:r>
              <a:rPr lang="en-US" sz="2800" dirty="0"/>
              <a:t> ILPQC  posts national guidelines and OB &amp; Neonatal COVID-19 example hospital protocols &amp; resources </a:t>
            </a:r>
          </a:p>
          <a:p>
            <a:pPr marL="0" indent="0" algn="ctr">
              <a:buNone/>
            </a:pPr>
            <a:r>
              <a:rPr lang="en-US" sz="2800" b="1" dirty="0"/>
              <a:t>please note dates as guidelines are changing rapidly</a:t>
            </a:r>
          </a:p>
          <a:p>
            <a:pPr marL="0" indent="0" algn="ctr">
              <a:buNone/>
            </a:pPr>
            <a:endParaRPr lang="en-US" sz="2800" dirty="0"/>
          </a:p>
        </p:txBody>
      </p:sp>
      <p:sp>
        <p:nvSpPr>
          <p:cNvPr id="6" name="Oval 5"/>
          <p:cNvSpPr/>
          <p:nvPr/>
        </p:nvSpPr>
        <p:spPr>
          <a:xfrm>
            <a:off x="4419600" y="1447800"/>
            <a:ext cx="914400" cy="5334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00" y="5958631"/>
            <a:ext cx="5181600" cy="830997"/>
          </a:xfrm>
          <a:prstGeom prst="rect">
            <a:avLst/>
          </a:prstGeom>
          <a:noFill/>
        </p:spPr>
        <p:txBody>
          <a:bodyPr wrap="square" rtlCol="0">
            <a:spAutoFit/>
          </a:bodyPr>
          <a:lstStyle/>
          <a:p>
            <a:r>
              <a:rPr lang="en-US" sz="2400" dirty="0">
                <a:hlinkClick r:id="rId3"/>
              </a:rPr>
              <a:t>https://ilpqc.org/covid-19-information/</a:t>
            </a:r>
            <a:endParaRPr lang="en-US" sz="2400" dirty="0"/>
          </a:p>
        </p:txBody>
      </p:sp>
    </p:spTree>
    <p:extLst>
      <p:ext uri="{BB962C8B-B14F-4D97-AF65-F5344CB8AC3E}">
        <p14:creationId xmlns:p14="http://schemas.microsoft.com/office/powerpoint/2010/main" val="3833482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724400"/>
            <a:ext cx="9144000" cy="213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52400" y="-10756"/>
            <a:ext cx="6705600" cy="641472"/>
          </a:xfrm>
          <a:solidFill>
            <a:schemeClr val="bg1"/>
          </a:solidFill>
        </p:spPr>
        <p:txBody>
          <a:bodyPr/>
          <a:lstStyle/>
          <a:p>
            <a:pPr algn="l"/>
            <a:r>
              <a:rPr lang="en-US" sz="2800" b="1" dirty="0">
                <a:solidFill>
                  <a:srgbClr val="F58466"/>
                </a:solidFill>
                <a:latin typeface="Goudy Old Style" pitchFamily="18" charset="0"/>
              </a:rPr>
              <a:t>Updated </a:t>
            </a:r>
            <a:r>
              <a:rPr lang="en-US" sz="2800" b="1" dirty="0" smtClean="0">
                <a:solidFill>
                  <a:srgbClr val="F58466"/>
                </a:solidFill>
                <a:latin typeface="Goudy Old Style" pitchFamily="18" charset="0"/>
              </a:rPr>
              <a:t>OB (ACOG/SMFM) </a:t>
            </a:r>
            <a:r>
              <a:rPr lang="en-US" sz="2800" b="1" dirty="0">
                <a:solidFill>
                  <a:srgbClr val="F58466"/>
                </a:solidFill>
                <a:latin typeface="Goudy Old Style" pitchFamily="18" charset="0"/>
              </a:rPr>
              <a:t>Resources</a:t>
            </a:r>
            <a:endParaRPr lang="en-US" sz="2800" dirty="0"/>
          </a:p>
        </p:txBody>
      </p:sp>
      <p:sp>
        <p:nvSpPr>
          <p:cNvPr id="3" name="Content Placeholder 2"/>
          <p:cNvSpPr>
            <a:spLocks noGrp="1"/>
          </p:cNvSpPr>
          <p:nvPr>
            <p:ph idx="1"/>
          </p:nvPr>
        </p:nvSpPr>
        <p:spPr>
          <a:xfrm>
            <a:off x="176270" y="630716"/>
            <a:ext cx="8534400" cy="4525963"/>
          </a:xfrm>
        </p:spPr>
        <p:txBody>
          <a:bodyPr/>
          <a:lstStyle/>
          <a:p>
            <a:r>
              <a:rPr lang="en-US" sz="2000" dirty="0"/>
              <a:t>ACOG &amp; SMFM: </a:t>
            </a:r>
            <a:r>
              <a:rPr lang="en-US" sz="2000" dirty="0">
                <a:hlinkClick r:id="rId3"/>
              </a:rPr>
              <a:t>Outpatient Assessment and Management for Pregnant Women With</a:t>
            </a:r>
            <a:r>
              <a:rPr lang="en-US" sz="2000" dirty="0"/>
              <a:t>(COVID-19) (7.14.2020)</a:t>
            </a:r>
            <a:r>
              <a:rPr lang="en-US" sz="2000" dirty="0" smtClean="0"/>
              <a:t>​</a:t>
            </a:r>
            <a:endParaRPr lang="en-US" sz="2000" b="1" dirty="0" smtClean="0"/>
          </a:p>
          <a:p>
            <a:r>
              <a:rPr lang="en-US" sz="2000" b="1" dirty="0" smtClean="0"/>
              <a:t>SMFM</a:t>
            </a:r>
            <a:r>
              <a:rPr lang="en-US" sz="2000" b="1" dirty="0"/>
              <a:t>:</a:t>
            </a:r>
            <a:r>
              <a:rPr lang="en-US" sz="2000" dirty="0"/>
              <a:t> </a:t>
            </a:r>
            <a:r>
              <a:rPr lang="en-US" sz="2000" dirty="0">
                <a:hlinkClick r:id="rId4"/>
              </a:rPr>
              <a:t>The Society for Maternal-Fetal Medicine COVID-19 Ultrasound Clinical Practice Suggestions</a:t>
            </a:r>
            <a:r>
              <a:rPr lang="en-US" sz="2000" dirty="0"/>
              <a:t>. (10.20.2020) </a:t>
            </a:r>
          </a:p>
          <a:p>
            <a:r>
              <a:rPr lang="en-US" sz="2000" b="1" dirty="0"/>
              <a:t>SMFM &amp; SOAP:</a:t>
            </a:r>
            <a:r>
              <a:rPr lang="en-US" sz="2000" dirty="0"/>
              <a:t> </a:t>
            </a:r>
            <a:r>
              <a:rPr lang="en-US" sz="2000" dirty="0">
                <a:hlinkClick r:id="rId5"/>
              </a:rPr>
              <a:t>Labor and Delivery COVID-19 Considerations</a:t>
            </a:r>
            <a:r>
              <a:rPr lang="en-US" sz="2000" dirty="0"/>
              <a:t>. (</a:t>
            </a:r>
            <a:r>
              <a:rPr lang="en-US" sz="2000" dirty="0" smtClean="0"/>
              <a:t>10.09.2020)</a:t>
            </a:r>
          </a:p>
          <a:p>
            <a:r>
              <a:rPr lang="en-US" sz="2000" b="1" dirty="0" smtClean="0"/>
              <a:t>ACOG Practice Advisory</a:t>
            </a:r>
            <a:r>
              <a:rPr lang="en-US" sz="2000" dirty="0" smtClean="0"/>
              <a:t>: </a:t>
            </a:r>
            <a:r>
              <a:rPr lang="en-US" sz="2000" dirty="0" smtClean="0">
                <a:hlinkClick r:id="rId6"/>
              </a:rPr>
              <a:t>Novel </a:t>
            </a:r>
            <a:r>
              <a:rPr lang="en-US" sz="2000" dirty="0">
                <a:hlinkClick r:id="rId6"/>
              </a:rPr>
              <a:t>Coronavirus 2019 (COVID-19)</a:t>
            </a:r>
            <a:r>
              <a:rPr lang="en-US" sz="1400" dirty="0"/>
              <a:t> </a:t>
            </a:r>
            <a:r>
              <a:rPr lang="en-US" sz="1400" dirty="0" smtClean="0"/>
              <a:t>(</a:t>
            </a:r>
            <a:r>
              <a:rPr lang="en-US" sz="2000" dirty="0" smtClean="0"/>
              <a:t>11.9.20</a:t>
            </a:r>
            <a:r>
              <a:rPr lang="en-US" sz="2000" dirty="0" smtClean="0"/>
              <a:t>)</a:t>
            </a:r>
            <a:endParaRPr lang="en-US" sz="1400" b="1" dirty="0" smtClean="0"/>
          </a:p>
          <a:p>
            <a:r>
              <a:rPr lang="en-US" sz="2000" b="1" dirty="0" smtClean="0"/>
              <a:t>ACOG</a:t>
            </a:r>
            <a:r>
              <a:rPr lang="en-US" sz="2000" dirty="0" smtClean="0"/>
              <a:t>: </a:t>
            </a:r>
            <a:r>
              <a:rPr lang="en-US" sz="2000" dirty="0" smtClean="0">
                <a:hlinkClick r:id="rId7"/>
              </a:rPr>
              <a:t>COVID-19 </a:t>
            </a:r>
            <a:r>
              <a:rPr lang="en-US" sz="2000" dirty="0">
                <a:hlinkClick r:id="rId7"/>
              </a:rPr>
              <a:t>FAQs for Obstetrician-Gynecologists, Obstetrics</a:t>
            </a:r>
            <a:r>
              <a:rPr lang="en-US" sz="2000" dirty="0"/>
              <a:t> </a:t>
            </a:r>
            <a:r>
              <a:rPr lang="en-US" sz="2000" dirty="0" smtClean="0"/>
              <a:t>(11.9.20</a:t>
            </a:r>
            <a:r>
              <a:rPr lang="en-US" sz="2000" dirty="0" smtClean="0"/>
              <a:t>)</a:t>
            </a:r>
          </a:p>
          <a:p>
            <a:r>
              <a:rPr lang="en-US" sz="2000" b="1" dirty="0" smtClean="0"/>
              <a:t>ACOG Pt </a:t>
            </a:r>
            <a:r>
              <a:rPr lang="en-US" sz="2000" b="1" dirty="0" err="1" smtClean="0"/>
              <a:t>Educ</a:t>
            </a:r>
            <a:r>
              <a:rPr lang="en-US" sz="2000" dirty="0" smtClean="0"/>
              <a:t>:</a:t>
            </a:r>
            <a:r>
              <a:rPr lang="en-US" sz="2000" dirty="0"/>
              <a:t> </a:t>
            </a:r>
            <a:r>
              <a:rPr lang="en-US" sz="2000" dirty="0">
                <a:hlinkClick r:id="rId8"/>
              </a:rPr>
              <a:t>COVID-19 and Pregnancy: 3 Steps to Stay Safe</a:t>
            </a:r>
            <a:r>
              <a:rPr lang="en-US" sz="2000" dirty="0"/>
              <a:t>. (Nov 2020</a:t>
            </a:r>
            <a:r>
              <a:rPr lang="en-US" sz="2000" dirty="0" smtClean="0"/>
              <a:t>)</a:t>
            </a:r>
          </a:p>
          <a:p>
            <a:r>
              <a:rPr lang="en-US" sz="2000" b="1" dirty="0" smtClean="0"/>
              <a:t>ACOG Practice Advisory:</a:t>
            </a:r>
            <a:r>
              <a:rPr lang="en-US" sz="2000" dirty="0"/>
              <a:t> </a:t>
            </a:r>
            <a:r>
              <a:rPr lang="en-US" sz="2000" dirty="0">
                <a:hlinkClick r:id="rId9"/>
              </a:rPr>
              <a:t>Vaccinating Pregnant and Lactating Patients Against COVID-19</a:t>
            </a:r>
            <a:r>
              <a:rPr lang="en-US" sz="2000" dirty="0" smtClean="0"/>
              <a:t> </a:t>
            </a:r>
            <a:r>
              <a:rPr lang="en-US" sz="2000" dirty="0"/>
              <a:t>(12.21.20)</a:t>
            </a:r>
          </a:p>
          <a:p>
            <a:r>
              <a:rPr lang="en-US" sz="2000" b="1" dirty="0"/>
              <a:t>ACOG:</a:t>
            </a:r>
            <a:r>
              <a:rPr lang="en-US" sz="2000" dirty="0"/>
              <a:t> </a:t>
            </a:r>
            <a:r>
              <a:rPr lang="en-US" sz="2000" dirty="0">
                <a:hlinkClick r:id="rId10"/>
              </a:rPr>
              <a:t>COVID-19 Vaccines and Pregnancy: Conversation Guide for </a:t>
            </a:r>
            <a:r>
              <a:rPr lang="en-US" sz="2000" dirty="0" smtClean="0">
                <a:hlinkClick r:id="rId10"/>
              </a:rPr>
              <a:t>Clinicians</a:t>
            </a:r>
            <a:r>
              <a:rPr lang="en-US" sz="2000" dirty="0" smtClean="0"/>
              <a:t> </a:t>
            </a:r>
            <a:r>
              <a:rPr lang="en-US" sz="2000" dirty="0"/>
              <a:t>(12.20.20)</a:t>
            </a:r>
            <a:endParaRPr lang="en-US" sz="2000" dirty="0"/>
          </a:p>
          <a:p>
            <a:r>
              <a:rPr lang="en-US" sz="2000" b="1" dirty="0" smtClean="0"/>
              <a:t>SMFM: </a:t>
            </a:r>
            <a:r>
              <a:rPr lang="en-US" sz="2000" dirty="0"/>
              <a:t>revises </a:t>
            </a:r>
            <a:r>
              <a:rPr lang="en-US" sz="2000" dirty="0">
                <a:hlinkClick r:id="rId11"/>
              </a:rPr>
              <a:t>Coronavirus (COVID-19) and Pregnancy: What Maternal-Fetal Medicine Subspecialists Need to Know</a:t>
            </a:r>
            <a:r>
              <a:rPr lang="en-US" sz="2000" dirty="0"/>
              <a:t> </a:t>
            </a:r>
            <a:r>
              <a:rPr lang="en-US" sz="2000" dirty="0" smtClean="0"/>
              <a:t>(11.23.20</a:t>
            </a:r>
            <a:r>
              <a:rPr lang="en-US" sz="2000" dirty="0"/>
              <a:t>)</a:t>
            </a:r>
            <a:r>
              <a:rPr lang="en-US" sz="1400" dirty="0"/>
              <a:t> </a:t>
            </a:r>
          </a:p>
          <a:p>
            <a:r>
              <a:rPr lang="en-US" sz="2000" b="1" dirty="0"/>
              <a:t>SMFM:</a:t>
            </a:r>
            <a:r>
              <a:rPr lang="en-US" sz="2000" dirty="0"/>
              <a:t> </a:t>
            </a:r>
            <a:r>
              <a:rPr lang="en-US" sz="2000" dirty="0">
                <a:hlinkClick r:id="rId12"/>
              </a:rPr>
              <a:t>Provider Considerations for Engaging in COVID-19 Vaccine Counseling With Pregnant and Lactating </a:t>
            </a:r>
            <a:r>
              <a:rPr lang="en-US" sz="2000" dirty="0" smtClean="0">
                <a:hlinkClick r:id="rId12"/>
              </a:rPr>
              <a:t>Patients</a:t>
            </a:r>
            <a:r>
              <a:rPr lang="en-US" sz="2000" dirty="0" smtClean="0"/>
              <a:t> </a:t>
            </a:r>
            <a:r>
              <a:rPr lang="en-US" sz="2000" dirty="0"/>
              <a:t>(Updated 12.21.20</a:t>
            </a:r>
            <a:r>
              <a:rPr lang="en-US" sz="2000" dirty="0" smtClean="0"/>
              <a:t>)</a:t>
            </a:r>
          </a:p>
          <a:p>
            <a:r>
              <a:rPr lang="en-US" sz="2000" b="1" dirty="0"/>
              <a:t>SMFM:</a:t>
            </a:r>
            <a:r>
              <a:rPr lang="en-US" sz="2000" dirty="0"/>
              <a:t> </a:t>
            </a:r>
            <a:r>
              <a:rPr lang="en-US" sz="2000" dirty="0">
                <a:hlinkClick r:id="rId13"/>
              </a:rPr>
              <a:t>Management Considerations for Pregnant Patients with COVID-19</a:t>
            </a:r>
            <a:r>
              <a:rPr lang="en-US" sz="2000" dirty="0"/>
              <a:t> (Updated 1.7.21)</a:t>
            </a:r>
          </a:p>
          <a:p>
            <a:endParaRPr lang="en-US" sz="2000" dirty="0"/>
          </a:p>
          <a:p>
            <a:endParaRPr lang="en-US" sz="2000" dirty="0"/>
          </a:p>
          <a:p>
            <a:endParaRPr lang="en-US" sz="2000" dirty="0"/>
          </a:p>
          <a:p>
            <a:endParaRPr lang="en-US" sz="2000" dirty="0"/>
          </a:p>
          <a:p>
            <a:endParaRPr lang="en-US" sz="1800"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14</a:t>
            </a:fld>
            <a:endParaRPr lang="en-US" altLang="en-US" dirty="0"/>
          </a:p>
        </p:txBody>
      </p:sp>
    </p:spTree>
    <p:extLst>
      <p:ext uri="{BB962C8B-B14F-4D97-AF65-F5344CB8AC3E}">
        <p14:creationId xmlns:p14="http://schemas.microsoft.com/office/powerpoint/2010/main" val="4286432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9891"/>
            <a:ext cx="8229600" cy="1143000"/>
          </a:xfrm>
        </p:spPr>
        <p:txBody>
          <a:bodyPr/>
          <a:lstStyle/>
          <a:p>
            <a:pPr algn="l"/>
            <a:r>
              <a:rPr lang="en-US" sz="3200" b="1" dirty="0">
                <a:solidFill>
                  <a:srgbClr val="F58466"/>
                </a:solidFill>
                <a:latin typeface="Goudy Old Style" pitchFamily="18" charset="0"/>
              </a:rPr>
              <a:t>Updated </a:t>
            </a:r>
            <a:r>
              <a:rPr lang="en-US" sz="3200" b="1" dirty="0" smtClean="0">
                <a:solidFill>
                  <a:srgbClr val="F58466"/>
                </a:solidFill>
                <a:latin typeface="Goudy Old Style" pitchFamily="18" charset="0"/>
              </a:rPr>
              <a:t>Neonatal /AAP </a:t>
            </a:r>
            <a:r>
              <a:rPr lang="en-US" sz="3200" b="1" dirty="0">
                <a:solidFill>
                  <a:srgbClr val="F58466"/>
                </a:solidFill>
                <a:latin typeface="Goudy Old Style" pitchFamily="18" charset="0"/>
              </a:rPr>
              <a:t>Resources</a:t>
            </a:r>
          </a:p>
        </p:txBody>
      </p:sp>
      <p:sp>
        <p:nvSpPr>
          <p:cNvPr id="3" name="Content Placeholder 2"/>
          <p:cNvSpPr>
            <a:spLocks noGrp="1"/>
          </p:cNvSpPr>
          <p:nvPr>
            <p:ph idx="1"/>
          </p:nvPr>
        </p:nvSpPr>
        <p:spPr>
          <a:xfrm>
            <a:off x="452610" y="685800"/>
            <a:ext cx="8229600" cy="4525963"/>
          </a:xfrm>
        </p:spPr>
        <p:txBody>
          <a:bodyPr/>
          <a:lstStyle/>
          <a:p>
            <a:r>
              <a:rPr lang="en-US" sz="1800" b="1" u="sng" dirty="0">
                <a:hlinkClick r:id="rId3"/>
              </a:rPr>
              <a:t>COVID-19 Testing Guidance</a:t>
            </a:r>
            <a:r>
              <a:rPr lang="en-US" sz="1800" dirty="0"/>
              <a:t>: Guidance developed to help pediatric practices determine when to test for severe acute respiratory syndrome-coronavirus 2 (SARS-CoV-2) infection in their patient population. (Updated </a:t>
            </a:r>
            <a:r>
              <a:rPr lang="en-US" sz="1800" i="1" dirty="0"/>
              <a:t>12/30/2020)</a:t>
            </a:r>
          </a:p>
          <a:p>
            <a:r>
              <a:rPr lang="en-US" sz="1800" b="1" u="sng" dirty="0" smtClean="0">
                <a:hlinkClick r:id="rId4"/>
              </a:rPr>
              <a:t>Breastfeeding </a:t>
            </a:r>
            <a:r>
              <a:rPr lang="en-US" sz="1800" b="1" u="sng" dirty="0">
                <a:hlinkClick r:id="rId4"/>
              </a:rPr>
              <a:t>Guidance Post Hospital Discharge for Mothers or Infants with Suspected or Confirmed SARS-Co V-2 Infection:</a:t>
            </a:r>
            <a:r>
              <a:rPr lang="en-US" sz="1800" dirty="0"/>
              <a:t> Guidance developed to support pediatricians providing direct care for breastfeeding families after discharge from the newborn hospital stay</a:t>
            </a:r>
            <a:r>
              <a:rPr lang="en-US" sz="1800" dirty="0" smtClean="0"/>
              <a:t>. (</a:t>
            </a:r>
            <a:r>
              <a:rPr lang="en-US" sz="1800" i="1" dirty="0" smtClean="0"/>
              <a:t>12/2/2020</a:t>
            </a:r>
            <a:r>
              <a:rPr lang="en-US" sz="1800" dirty="0"/>
              <a:t>)</a:t>
            </a:r>
          </a:p>
          <a:p>
            <a:r>
              <a:rPr lang="en-US" sz="1800" b="1" u="sng" dirty="0">
                <a:hlinkClick r:id="rId5"/>
              </a:rPr>
              <a:t>FAQs: Management of Infants Born to Mothers with Suspected or Confirmed COVID-19:</a:t>
            </a:r>
            <a:r>
              <a:rPr lang="en-US" sz="1800" dirty="0"/>
              <a:t> Includes precautions for birth attendants, rooming-in, breastfeeding, testing, neonatal intensive care, visitation and hospital discharge. </a:t>
            </a:r>
            <a:r>
              <a:rPr lang="en-US" sz="1800" dirty="0" smtClean="0"/>
              <a:t>(11/19/2020</a:t>
            </a:r>
            <a:r>
              <a:rPr lang="en-US" sz="1800" dirty="0"/>
              <a:t>) </a:t>
            </a:r>
          </a:p>
          <a:p>
            <a:r>
              <a:rPr lang="en-US" sz="1600" b="1" u="sng" dirty="0">
                <a:hlinkClick r:id="rId6"/>
              </a:rPr>
              <a:t>Multisystem Inflammatory Syndrome in Children (MIS-C) Interim Guidance:</a:t>
            </a:r>
            <a:r>
              <a:rPr lang="en-US" sz="1600" dirty="0"/>
              <a:t> Clinical guidance for pediatricians including signs, symptoms, diagnosis and management of this rare but serious complication associated with COVID-19. (Updated 11/17/2020</a:t>
            </a:r>
            <a:r>
              <a:rPr lang="en-US" sz="1600" dirty="0" smtClean="0"/>
              <a:t>)</a:t>
            </a:r>
            <a:endParaRPr lang="en-US" sz="1600" b="1" dirty="0" smtClean="0">
              <a:hlinkClick r:id="rId3"/>
            </a:endParaRPr>
          </a:p>
          <a:p>
            <a:r>
              <a:rPr lang="en-US" sz="1600" b="1" dirty="0" smtClean="0">
                <a:hlinkClick r:id="rId7"/>
              </a:rPr>
              <a:t>Family </a:t>
            </a:r>
            <a:r>
              <a:rPr lang="en-US" sz="1600" b="1" dirty="0">
                <a:hlinkClick r:id="rId7"/>
              </a:rPr>
              <a:t>Presence Policies for Pediatric Inpatient Settings During the COVID-19 </a:t>
            </a:r>
            <a:r>
              <a:rPr lang="en-US" sz="1600" b="1" dirty="0" smtClean="0">
                <a:hlinkClick r:id="rId7"/>
              </a:rPr>
              <a:t>Pandemic:</a:t>
            </a:r>
            <a:r>
              <a:rPr lang="en-US" sz="1600" b="1" dirty="0"/>
              <a:t> </a:t>
            </a:r>
            <a:r>
              <a:rPr lang="en-US" sz="1600" dirty="0" smtClean="0"/>
              <a:t>Guidance </a:t>
            </a:r>
            <a:r>
              <a:rPr lang="en-US" sz="1600" dirty="0"/>
              <a:t>on family presence policies developed to support family-centered care for all children and particularly for children with special health care needs, including those with disabilities, medical complexity, and serious illness. </a:t>
            </a:r>
            <a:r>
              <a:rPr lang="en-US" sz="1600" dirty="0" smtClean="0"/>
              <a:t>(10/12/2020</a:t>
            </a:r>
            <a:r>
              <a:rPr lang="en-US" sz="1600" dirty="0"/>
              <a:t>)</a:t>
            </a:r>
          </a:p>
          <a:p>
            <a:r>
              <a:rPr lang="en-US" sz="1600" b="1" u="sng" dirty="0" smtClean="0">
                <a:hlinkClick r:id="rId8"/>
              </a:rPr>
              <a:t>Frequently </a:t>
            </a:r>
            <a:r>
              <a:rPr lang="en-US" sz="1600" b="1" u="sng" dirty="0">
                <a:hlinkClick r:id="rId8"/>
              </a:rPr>
              <a:t>Asked Questions: </a:t>
            </a:r>
            <a:r>
              <a:rPr lang="en-US" sz="1600" b="1" u="sng" dirty="0" err="1">
                <a:hlinkClick r:id="rId8"/>
              </a:rPr>
              <a:t>Interfacility</a:t>
            </a:r>
            <a:r>
              <a:rPr lang="en-US" sz="1600" b="1" u="sng" dirty="0">
                <a:hlinkClick r:id="rId8"/>
              </a:rPr>
              <a:t> Transport of the Critically Ill Neonatal or Pediatric Patient with Suspected or Confirmed </a:t>
            </a:r>
            <a:r>
              <a:rPr lang="en-US" sz="1600" b="1" u="sng" dirty="0" smtClean="0">
                <a:hlinkClick r:id="rId8"/>
              </a:rPr>
              <a:t>COVID-19:</a:t>
            </a:r>
            <a:r>
              <a:rPr lang="en-US" sz="1600" b="1" u="sng" dirty="0"/>
              <a:t> </a:t>
            </a:r>
            <a:r>
              <a:rPr lang="en-US" sz="1600" dirty="0" smtClean="0"/>
              <a:t>Guidance </a:t>
            </a:r>
            <a:r>
              <a:rPr lang="en-US" sz="1600" dirty="0"/>
              <a:t>for both ground and air patient movements that balances infection control with transport safety to reduce risks for medical staff and patients. </a:t>
            </a:r>
            <a:r>
              <a:rPr lang="en-US" sz="1600" dirty="0" smtClean="0"/>
              <a:t>(10/06/2020)</a:t>
            </a:r>
          </a:p>
          <a:p>
            <a:r>
              <a:rPr lang="en-US" sz="1600" b="1" u="sng" dirty="0" smtClean="0">
                <a:hlinkClick r:id="rId6"/>
              </a:rPr>
              <a:t> </a:t>
            </a:r>
            <a:endParaRPr lang="en-US" sz="1600" dirty="0">
              <a:hlinkClick r:id="rId7"/>
            </a:endParaRP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15</a:t>
            </a:fld>
            <a:endParaRPr lang="en-US" altLang="en-US" dirty="0"/>
          </a:p>
        </p:txBody>
      </p:sp>
    </p:spTree>
    <p:extLst>
      <p:ext uri="{BB962C8B-B14F-4D97-AF65-F5344CB8AC3E}">
        <p14:creationId xmlns:p14="http://schemas.microsoft.com/office/powerpoint/2010/main" val="2892842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229600" cy="1143000"/>
          </a:xfrm>
        </p:spPr>
        <p:txBody>
          <a:bodyPr/>
          <a:lstStyle/>
          <a:p>
            <a:pPr algn="l"/>
            <a:r>
              <a:rPr lang="en-US" sz="3200" b="1" dirty="0">
                <a:solidFill>
                  <a:srgbClr val="F58466"/>
                </a:solidFill>
                <a:latin typeface="Goudy Old Style" pitchFamily="18" charset="0"/>
              </a:rPr>
              <a:t>Updated OB/Neo </a:t>
            </a:r>
            <a:r>
              <a:rPr lang="en-US" sz="3200" b="1" dirty="0" err="1">
                <a:solidFill>
                  <a:srgbClr val="F58466"/>
                </a:solidFill>
                <a:latin typeface="Goudy Old Style" pitchFamily="18" charset="0"/>
              </a:rPr>
              <a:t>Covid</a:t>
            </a:r>
            <a:r>
              <a:rPr lang="en-US" sz="3200" b="1" dirty="0">
                <a:solidFill>
                  <a:srgbClr val="F58466"/>
                </a:solidFill>
                <a:latin typeface="Goudy Old Style" pitchFamily="18" charset="0"/>
              </a:rPr>
              <a:t> Publications</a:t>
            </a:r>
            <a:endParaRPr lang="en-US" sz="3200" dirty="0"/>
          </a:p>
        </p:txBody>
      </p:sp>
      <p:sp>
        <p:nvSpPr>
          <p:cNvPr id="3" name="Content Placeholder 2"/>
          <p:cNvSpPr>
            <a:spLocks noGrp="1"/>
          </p:cNvSpPr>
          <p:nvPr>
            <p:ph idx="1"/>
          </p:nvPr>
        </p:nvSpPr>
        <p:spPr>
          <a:xfrm>
            <a:off x="11017" y="533400"/>
            <a:ext cx="8773160" cy="4952996"/>
          </a:xfrm>
        </p:spPr>
        <p:txBody>
          <a:bodyPr/>
          <a:lstStyle/>
          <a:p>
            <a:r>
              <a:rPr lang="en-US" sz="1200" dirty="0" smtClean="0"/>
              <a:t>NE</a:t>
            </a:r>
            <a:r>
              <a:rPr lang="en-US" sz="1200" b="1" dirty="0" smtClean="0"/>
              <a:t>OBGYN</a:t>
            </a:r>
            <a:r>
              <a:rPr lang="en-US" sz="1200" dirty="0"/>
              <a:t>: </a:t>
            </a:r>
            <a:r>
              <a:rPr lang="en-US" sz="1200" dirty="0">
                <a:hlinkClick r:id="rId3" tooltip="https://collaborate.northwestern.edu/owa/service.svc/s/GetFileAttachment?id=AAMkADEzZGUxZDI1LTRiNTEtNDhjNy1hZmFkLWE4YmZiNGViMzQwNwBGAAAAAABpAvaFpx35SJASqbfzkfudBwAGTlkDVfRDTrmCQ2hDLUMIAAAAAAEMAAAGTlkDVfRDTrmCQ2hDLUMIAAAQI48hAAABEgAQAD%2BlnYLDU%2BdNnswP1dNih9I%3D&amp;amp;X-OWA-CANARY=UqOBWcrwRkSZj9gItmL7l1--smXaJNgIFEAJwJVguoEZZHhb_U_ZyKfKR356LS_KStngcXW0ObU.&#10;Ctrl+Click or tap to follow the link"/>
              </a:rPr>
              <a:t>Prone Positioning for Pregnant Women With Hypoxemia Due to Coronavirus Disease 2019 (COVID-19)</a:t>
            </a:r>
            <a:r>
              <a:rPr lang="en-US" sz="1200" dirty="0"/>
              <a:t> (6.9.2020</a:t>
            </a:r>
            <a:r>
              <a:rPr lang="en-US" sz="1200" dirty="0" smtClean="0"/>
              <a:t>)</a:t>
            </a:r>
            <a:endParaRPr lang="en-US" sz="1200" dirty="0"/>
          </a:p>
          <a:p>
            <a:r>
              <a:rPr lang="en-US" sz="1200" dirty="0" smtClean="0"/>
              <a:t>JAHA</a:t>
            </a:r>
            <a:r>
              <a:rPr lang="en-US" sz="1200" dirty="0"/>
              <a:t>: </a:t>
            </a:r>
            <a:r>
              <a:rPr lang="en-US" sz="1200" dirty="0">
                <a:hlinkClick r:id="rId4" tooltip="https://ilpqc.org/ILPQC%202020%2B/COVID19/Extracorporeal%20Life%20Support%20in%20Pregnancy%3A%20A%20Systematic%20Review.pdf&#10;Ctrl+Click or tap to follow the link"/>
              </a:rPr>
              <a:t>Extracorporeal Life Support in Pregnancy: A Systematic Review</a:t>
            </a:r>
            <a:r>
              <a:rPr lang="en-US" sz="1200" dirty="0"/>
              <a:t>. (9.2020)</a:t>
            </a:r>
          </a:p>
          <a:p>
            <a:r>
              <a:rPr lang="en-US" sz="1400" dirty="0" smtClean="0"/>
              <a:t>AJOG</a:t>
            </a:r>
            <a:r>
              <a:rPr lang="en-US" sz="1400" dirty="0"/>
              <a:t>: </a:t>
            </a:r>
            <a:r>
              <a:rPr lang="en-US" sz="1400" dirty="0">
                <a:hlinkClick r:id="rId5"/>
              </a:rPr>
              <a:t>Epidemiology of COVID-19 in Pregnancy: Risk Factors and Associations with Adverse Maternal and Neonatal Outcomes</a:t>
            </a:r>
            <a:r>
              <a:rPr lang="en-US" sz="1400" dirty="0"/>
              <a:t>. (9.24.2020)​</a:t>
            </a:r>
          </a:p>
          <a:p>
            <a:r>
              <a:rPr lang="en-US" sz="1400" dirty="0"/>
              <a:t>AJOG: </a:t>
            </a:r>
            <a:r>
              <a:rPr lang="en-US" sz="1400" dirty="0">
                <a:hlinkClick r:id="rId6"/>
              </a:rPr>
              <a:t>Risk factors for severe acute respiratory syndrome coronavirus 2 infection in pregnant women</a:t>
            </a:r>
            <a:r>
              <a:rPr lang="en-US" sz="1400" dirty="0"/>
              <a:t>. (9.2020)​</a:t>
            </a:r>
          </a:p>
          <a:p>
            <a:r>
              <a:rPr lang="en-US" sz="1400" dirty="0"/>
              <a:t>ACOG: </a:t>
            </a:r>
            <a:r>
              <a:rPr lang="en-US" sz="1400" dirty="0">
                <a:hlinkClick r:id="rId7"/>
              </a:rPr>
              <a:t>Clinical Implications of Universal Severe Acute Respiratory Syndrome Coronavirus.</a:t>
            </a:r>
            <a:r>
              <a:rPr lang="en-US" sz="1400" dirty="0"/>
              <a:t> (8.2020)​</a:t>
            </a:r>
          </a:p>
          <a:p>
            <a:r>
              <a:rPr lang="en-US" sz="1400" dirty="0"/>
              <a:t>JAMA: </a:t>
            </a:r>
            <a:r>
              <a:rPr lang="en-US" sz="1400" dirty="0">
                <a:hlinkClick r:id="rId8"/>
              </a:rPr>
              <a:t>Association of SARS-CoV-2 Test Status and Pregnancy Outcomes.</a:t>
            </a:r>
            <a:r>
              <a:rPr lang="en-US" sz="1400" dirty="0"/>
              <a:t> (9.23.2020</a:t>
            </a:r>
            <a:r>
              <a:rPr lang="en-US" sz="1400" dirty="0" smtClean="0"/>
              <a:t>)</a:t>
            </a:r>
          </a:p>
          <a:p>
            <a:r>
              <a:rPr lang="en-US" sz="1700" dirty="0" smtClean="0"/>
              <a:t>JAMA</a:t>
            </a:r>
            <a:r>
              <a:rPr lang="en-US" sz="1700" dirty="0"/>
              <a:t>: </a:t>
            </a:r>
            <a:r>
              <a:rPr lang="en-US" sz="1700" dirty="0">
                <a:hlinkClick r:id="rId9"/>
              </a:rPr>
              <a:t>Outcomes of Neonates Born to Mothers With Severe Acute Respiratory</a:t>
            </a:r>
            <a:r>
              <a:rPr lang="en-US" sz="1700" dirty="0"/>
              <a:t>. (10.16.2020)  </a:t>
            </a:r>
          </a:p>
          <a:p>
            <a:r>
              <a:rPr lang="en-US" sz="1700" dirty="0" smtClean="0"/>
              <a:t>Archives </a:t>
            </a:r>
            <a:r>
              <a:rPr lang="en-US" sz="1700" dirty="0"/>
              <a:t>of Women's Mental Health: </a:t>
            </a:r>
            <a:r>
              <a:rPr lang="en-US" sz="1700" dirty="0">
                <a:hlinkClick r:id="rId10"/>
              </a:rPr>
              <a:t>Risk for probable post-partum depression among women during the COVID-19 pandemic</a:t>
            </a:r>
            <a:r>
              <a:rPr lang="en-US" sz="1700" dirty="0"/>
              <a:t>. (10.12.2020)</a:t>
            </a:r>
          </a:p>
          <a:p>
            <a:r>
              <a:rPr lang="en-US" sz="1700" dirty="0" smtClean="0"/>
              <a:t>PRIORITY Study Published: </a:t>
            </a:r>
            <a:r>
              <a:rPr lang="en-US" sz="1700" dirty="0" smtClean="0">
                <a:hlinkClick r:id="rId11"/>
              </a:rPr>
              <a:t>Pregnancy Coronavirus  Outcomes Registry</a:t>
            </a:r>
            <a:r>
              <a:rPr lang="en-US" sz="1700" dirty="0" smtClean="0"/>
              <a:t>. (10.9.2020)</a:t>
            </a:r>
          </a:p>
          <a:p>
            <a:r>
              <a:rPr lang="en-US" sz="1800" dirty="0"/>
              <a:t>JAMA:</a:t>
            </a:r>
            <a:r>
              <a:rPr lang="en-US" sz="1800" dirty="0">
                <a:hlinkClick r:id="rId12"/>
              </a:rPr>
              <a:t> COVID-19 Poses Pregnancy Risks</a:t>
            </a:r>
            <a:r>
              <a:rPr lang="en-US" sz="1800" dirty="0"/>
              <a:t> (11.10.2020)</a:t>
            </a:r>
          </a:p>
          <a:p>
            <a:r>
              <a:rPr lang="en-US" sz="1800" dirty="0" smtClean="0"/>
              <a:t>JAMA</a:t>
            </a:r>
            <a:r>
              <a:rPr lang="en-US" sz="1800" dirty="0"/>
              <a:t>: </a:t>
            </a:r>
            <a:r>
              <a:rPr lang="en-US" sz="1800" dirty="0">
                <a:hlinkClick r:id="rId13"/>
              </a:rPr>
              <a:t>Pregnancy Outcomes Among Women With and Without Severe Acute Respiratory Syndrome Coronavirus 2 Infection.</a:t>
            </a:r>
            <a:r>
              <a:rPr lang="en-US" sz="1800" dirty="0"/>
              <a:t> (11.19.2020)</a:t>
            </a:r>
            <a:r>
              <a:rPr lang="en-US" sz="1800" dirty="0" smtClean="0"/>
              <a:t>​</a:t>
            </a:r>
          </a:p>
          <a:p>
            <a:r>
              <a:rPr lang="en-US" sz="1800" dirty="0" smtClean="0"/>
              <a:t>NEJM</a:t>
            </a:r>
            <a:r>
              <a:rPr lang="en-US" sz="1800" dirty="0"/>
              <a:t>: </a:t>
            </a:r>
            <a:r>
              <a:rPr lang="en-US" sz="1800" dirty="0">
                <a:hlinkClick r:id="rId14"/>
              </a:rPr>
              <a:t>Safety and Efficacy of the BNT162b2 mRNA Covid-19 Vaccine</a:t>
            </a:r>
            <a:r>
              <a:rPr lang="en-US" sz="1800" dirty="0"/>
              <a:t>. (12.31.20)</a:t>
            </a:r>
          </a:p>
          <a:p>
            <a:r>
              <a:rPr lang="en-US" sz="1800" dirty="0"/>
              <a:t>JAMA: </a:t>
            </a:r>
            <a:r>
              <a:rPr lang="en-US" sz="1800" dirty="0">
                <a:hlinkClick r:id="rId15"/>
              </a:rPr>
              <a:t>Protecting Pregnant Women and Their Infants From COVID-19: Clues From Maternal Viral Loads, Antibody Responses, and Placentas</a:t>
            </a:r>
            <a:r>
              <a:rPr lang="en-US" sz="1800" dirty="0"/>
              <a:t>. (12.22.20)</a:t>
            </a:r>
          </a:p>
          <a:p>
            <a:r>
              <a:rPr lang="en-US" sz="1800" dirty="0"/>
              <a:t>JAMA: </a:t>
            </a:r>
            <a:r>
              <a:rPr lang="en-US" sz="1800" dirty="0">
                <a:hlinkClick r:id="rId16"/>
              </a:rPr>
              <a:t>Assessment of Maternal and Neonatal SARS-CoV-2 Viral Load, </a:t>
            </a:r>
            <a:r>
              <a:rPr lang="en-US" sz="1800" dirty="0" err="1">
                <a:hlinkClick r:id="rId16"/>
              </a:rPr>
              <a:t>Transplacental</a:t>
            </a:r>
            <a:r>
              <a:rPr lang="en-US" sz="1800" dirty="0">
                <a:hlinkClick r:id="rId16"/>
              </a:rPr>
              <a:t> Antibody Transfer, and Placental Pathology in Pregnancies During the COVID-19 Pandemic</a:t>
            </a:r>
            <a:r>
              <a:rPr lang="en-US" sz="1800" dirty="0"/>
              <a:t>. (12.22.20)</a:t>
            </a:r>
          </a:p>
          <a:p>
            <a:endParaRPr lang="en-US" sz="1100" dirty="0"/>
          </a:p>
          <a:p>
            <a:pPr marL="0" indent="0">
              <a:buNone/>
            </a:pPr>
            <a:r>
              <a:rPr lang="en-US" sz="2000" dirty="0" smtClean="0"/>
              <a:t>​</a:t>
            </a:r>
            <a:endParaRPr lang="en-US" sz="1200" dirty="0" smtClean="0"/>
          </a:p>
          <a:p>
            <a:endParaRPr lang="en-US" sz="1700" dirty="0"/>
          </a:p>
          <a:p>
            <a:endParaRPr lang="en-US" sz="1800" dirty="0"/>
          </a:p>
          <a:p>
            <a:pPr marL="0" indent="0">
              <a:buNone/>
            </a:pPr>
            <a:r>
              <a:rPr lang="en-US" sz="2400" dirty="0"/>
              <a:t/>
            </a:r>
            <a:br>
              <a:rPr lang="en-US" sz="2400" dirty="0"/>
            </a:br>
            <a:endParaRPr lang="en-US" sz="2400" dirty="0"/>
          </a:p>
          <a:p>
            <a:pPr marL="0" indent="0">
              <a:buNone/>
            </a:pPr>
            <a:r>
              <a:rPr lang="en-US" sz="2400" dirty="0"/>
              <a:t/>
            </a:r>
            <a:br>
              <a:rPr lang="en-US" sz="2400" dirty="0"/>
            </a:br>
            <a:endParaRPr lang="en-US" sz="2400" dirty="0"/>
          </a:p>
          <a:p>
            <a:pPr marL="0" indent="0">
              <a:buNone/>
            </a:pPr>
            <a:r>
              <a:rPr lang="en-US" sz="1400" dirty="0"/>
              <a:t/>
            </a:r>
            <a:br>
              <a:rPr lang="en-US" sz="1400" dirty="0"/>
            </a:br>
            <a:endParaRPr lang="en-US" sz="1400" dirty="0"/>
          </a:p>
          <a:p>
            <a:endParaRPr lang="en-US" sz="1600" dirty="0" smtClean="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16</a:t>
            </a:fld>
            <a:endParaRPr lang="en-US" altLang="en-US" dirty="0"/>
          </a:p>
        </p:txBody>
      </p:sp>
    </p:spTree>
    <p:extLst>
      <p:ext uri="{BB962C8B-B14F-4D97-AF65-F5344CB8AC3E}">
        <p14:creationId xmlns:p14="http://schemas.microsoft.com/office/powerpoint/2010/main" val="64630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521" y="-201050"/>
            <a:ext cx="8229600" cy="1143000"/>
          </a:xfrm>
        </p:spPr>
        <p:txBody>
          <a:bodyPr/>
          <a:lstStyle/>
          <a:p>
            <a:pPr algn="l" eaLnBrk="1" hangingPunct="1"/>
            <a:r>
              <a:rPr lang="en-US" sz="3600" b="1" dirty="0">
                <a:solidFill>
                  <a:srgbClr val="F58466"/>
                </a:solidFill>
                <a:latin typeface="Goudy Old Style" pitchFamily="18" charset="0"/>
              </a:rPr>
              <a:t>Birth Equity Links</a:t>
            </a:r>
          </a:p>
        </p:txBody>
      </p:sp>
      <p:sp>
        <p:nvSpPr>
          <p:cNvPr id="3" name="Content Placeholder 2"/>
          <p:cNvSpPr>
            <a:spLocks noGrp="1"/>
          </p:cNvSpPr>
          <p:nvPr>
            <p:ph idx="1"/>
          </p:nvPr>
        </p:nvSpPr>
        <p:spPr>
          <a:xfrm>
            <a:off x="322521" y="533400"/>
            <a:ext cx="8686800" cy="4525963"/>
          </a:xfrm>
        </p:spPr>
        <p:txBody>
          <a:bodyPr/>
          <a:lstStyle/>
          <a:p>
            <a:r>
              <a:rPr lang="en-US" sz="1800" b="1" dirty="0"/>
              <a:t>Please see the following links and publications for information that may help your organization consider next steps to take action to address birth equity and reduction of perinatal racial and ethnic disparities. </a:t>
            </a:r>
          </a:p>
          <a:p>
            <a:r>
              <a:rPr lang="en-US" sz="1800" dirty="0"/>
              <a:t>AIM: Reduction </a:t>
            </a:r>
            <a:r>
              <a:rPr lang="en-US" sz="1800" dirty="0">
                <a:hlinkClick r:id="rId2"/>
              </a:rPr>
              <a:t>of </a:t>
            </a:r>
            <a:r>
              <a:rPr lang="en-US" sz="1800" dirty="0" err="1">
                <a:hlinkClick r:id="rId2"/>
              </a:rPr>
              <a:t>Peripartum</a:t>
            </a:r>
            <a:r>
              <a:rPr lang="en-US" sz="1800" dirty="0">
                <a:hlinkClick r:id="rId2"/>
              </a:rPr>
              <a:t> Racial/Ethnic Disparities Patient Safety Bundle</a:t>
            </a:r>
            <a:r>
              <a:rPr lang="en-US" sz="1800" dirty="0"/>
              <a:t> </a:t>
            </a:r>
            <a:r>
              <a:rPr lang="en-US" sz="1800" dirty="0" smtClean="0"/>
              <a:t>(2018)</a:t>
            </a:r>
            <a:endParaRPr lang="en-US" sz="1800" dirty="0"/>
          </a:p>
          <a:p>
            <a:r>
              <a:rPr lang="en-US" sz="1800" dirty="0"/>
              <a:t>ACOG: </a:t>
            </a:r>
            <a:r>
              <a:rPr lang="en-US" sz="1800" dirty="0">
                <a:hlinkClick r:id="rId3"/>
              </a:rPr>
              <a:t>Reduction of </a:t>
            </a:r>
            <a:r>
              <a:rPr lang="en-US" sz="1800" dirty="0" err="1">
                <a:hlinkClick r:id="rId3"/>
              </a:rPr>
              <a:t>Peripartum</a:t>
            </a:r>
            <a:r>
              <a:rPr lang="en-US" sz="1800" dirty="0">
                <a:hlinkClick r:id="rId3"/>
              </a:rPr>
              <a:t> Racial and Ethnic Disparities:  a conceptual framework and maternal safety consensus bundle </a:t>
            </a:r>
            <a:r>
              <a:rPr lang="en-US" sz="1800" dirty="0"/>
              <a:t>(May 2018)</a:t>
            </a:r>
          </a:p>
          <a:p>
            <a:r>
              <a:rPr lang="en-US" sz="1800" dirty="0"/>
              <a:t>ACOG Committee Opinion No. 729: </a:t>
            </a:r>
            <a:r>
              <a:rPr lang="en-US" sz="1800" dirty="0">
                <a:hlinkClick r:id="rId4"/>
              </a:rPr>
              <a:t>Importance of Social Determinants of Health and Cultural Awareness in the Delivery of Reproductive Health Care</a:t>
            </a:r>
            <a:r>
              <a:rPr lang="en-US" sz="1800" dirty="0"/>
              <a:t> (January 2018) </a:t>
            </a:r>
          </a:p>
          <a:p>
            <a:r>
              <a:rPr lang="en-US" sz="1800" dirty="0"/>
              <a:t>SMFM: </a:t>
            </a:r>
            <a:r>
              <a:rPr lang="en-US" sz="1800" dirty="0">
                <a:hlinkClick r:id="rId5"/>
              </a:rPr>
              <a:t>Strategies to overcome racism's impact on pregnancy outcomes</a:t>
            </a:r>
            <a:r>
              <a:rPr lang="en-US" sz="1800" dirty="0"/>
              <a:t> (May 2020) </a:t>
            </a:r>
          </a:p>
          <a:p>
            <a:r>
              <a:rPr lang="en-US" sz="1800" dirty="0"/>
              <a:t>SMFM: </a:t>
            </a:r>
            <a:r>
              <a:rPr lang="en-US" sz="1800" dirty="0">
                <a:hlinkClick r:id="rId6"/>
              </a:rPr>
              <a:t>Strategies to provide equitable care during COVID-19</a:t>
            </a:r>
            <a:r>
              <a:rPr lang="en-US" sz="1800" dirty="0"/>
              <a:t> (May 2020)</a:t>
            </a:r>
          </a:p>
          <a:p>
            <a:r>
              <a:rPr lang="en-US" sz="1800" dirty="0"/>
              <a:t>ACOG: </a:t>
            </a:r>
            <a:r>
              <a:rPr lang="en-US" sz="1800" dirty="0">
                <a:hlinkClick r:id="rId7"/>
              </a:rPr>
              <a:t>Addressing Health Equity During the COVID-19 Pandemic</a:t>
            </a:r>
            <a:r>
              <a:rPr lang="en-US" sz="1800" dirty="0"/>
              <a:t> (May 2020)</a:t>
            </a:r>
          </a:p>
          <a:p>
            <a:r>
              <a:rPr lang="en-US" sz="1800" dirty="0" smtClean="0"/>
              <a:t>AAP </a:t>
            </a:r>
            <a:r>
              <a:rPr lang="en-US" sz="1800" dirty="0"/>
              <a:t>Policy Statement: </a:t>
            </a:r>
            <a:r>
              <a:rPr lang="en-US" sz="1800" dirty="0">
                <a:hlinkClick r:id="rId8"/>
              </a:rPr>
              <a:t> The impact of racism on child and adolescent health</a:t>
            </a:r>
            <a:r>
              <a:rPr lang="en-US" sz="1800" dirty="0"/>
              <a:t> (</a:t>
            </a:r>
            <a:r>
              <a:rPr lang="en-US" sz="1800" dirty="0" smtClean="0"/>
              <a:t>Aug </a:t>
            </a:r>
            <a:r>
              <a:rPr lang="en-US" sz="1800" dirty="0"/>
              <a:t>2019) </a:t>
            </a:r>
            <a:endParaRPr lang="en-US" sz="1800" dirty="0" smtClean="0"/>
          </a:p>
          <a:p>
            <a:r>
              <a:rPr lang="en-US" sz="1800" dirty="0"/>
              <a:t>Today: </a:t>
            </a:r>
            <a:r>
              <a:rPr lang="en-US" sz="1800" dirty="0">
                <a:hlinkClick r:id="rId9"/>
              </a:rPr>
              <a:t>Black. Pregnant. And COVID-19 positive.</a:t>
            </a:r>
            <a:r>
              <a:rPr lang="en-US" sz="1800" dirty="0"/>
              <a:t> (7.8.2020</a:t>
            </a:r>
            <a:r>
              <a:rPr lang="en-US" sz="1800" dirty="0" smtClean="0"/>
              <a:t>)</a:t>
            </a:r>
          </a:p>
          <a:p>
            <a:r>
              <a:rPr lang="en-US" sz="1800" dirty="0" smtClean="0"/>
              <a:t>CDC</a:t>
            </a:r>
            <a:r>
              <a:rPr lang="en-US" sz="1800" dirty="0"/>
              <a:t>: </a:t>
            </a:r>
            <a:r>
              <a:rPr lang="en-US" sz="1800" dirty="0">
                <a:hlinkClick r:id="rId10"/>
              </a:rPr>
              <a:t>COVID-19 Response Promising Practices in Health Equity II</a:t>
            </a:r>
            <a:r>
              <a:rPr lang="en-US" sz="1800" dirty="0"/>
              <a:t> (7.31.2020</a:t>
            </a:r>
            <a:r>
              <a:rPr lang="en-US" sz="1800" dirty="0" smtClean="0"/>
              <a:t>)</a:t>
            </a:r>
          </a:p>
          <a:p>
            <a:r>
              <a:rPr lang="en-US" sz="1800" dirty="0" smtClean="0"/>
              <a:t>CDC</a:t>
            </a:r>
            <a:r>
              <a:rPr lang="en-US" sz="1800" dirty="0"/>
              <a:t>:</a:t>
            </a:r>
            <a:r>
              <a:rPr lang="en-US" sz="1800" dirty="0">
                <a:hlinkClick r:id="rId11"/>
              </a:rPr>
              <a:t> HEAR HER Campaign</a:t>
            </a:r>
            <a:r>
              <a:rPr lang="en-US" sz="1800" dirty="0"/>
              <a:t> (</a:t>
            </a:r>
            <a:r>
              <a:rPr lang="en-US" sz="1800" dirty="0" smtClean="0"/>
              <a:t>8.4.2020)strategies promote birth equity and reduce preventable maternal mortality</a:t>
            </a:r>
          </a:p>
          <a:p>
            <a:r>
              <a:rPr lang="en-US" sz="1800" dirty="0" smtClean="0"/>
              <a:t>The </a:t>
            </a:r>
            <a:r>
              <a:rPr lang="en-US" sz="1800" dirty="0"/>
              <a:t>NY Times: </a:t>
            </a:r>
            <a:r>
              <a:rPr lang="en-US" sz="1800" dirty="0">
                <a:hlinkClick r:id="rId12"/>
              </a:rPr>
              <a:t>Protecting your Birth: a Guide for Black Mothers</a:t>
            </a:r>
            <a:r>
              <a:rPr lang="en-US" sz="1800" dirty="0"/>
              <a:t>. (10.22.2020) How racism can impact your pre- and postnatal care — and advice for speaking to </a:t>
            </a:r>
            <a:r>
              <a:rPr lang="en-US" sz="1800" dirty="0" smtClean="0"/>
              <a:t>your OB.</a:t>
            </a:r>
          </a:p>
          <a:p>
            <a:r>
              <a:rPr lang="en-US" sz="1800" dirty="0" err="1" smtClean="0"/>
              <a:t>NeoReviews</a:t>
            </a:r>
            <a:r>
              <a:rPr lang="en-US" sz="1800" dirty="0"/>
              <a:t>: </a:t>
            </a:r>
            <a:r>
              <a:rPr lang="en-US" sz="1800" dirty="0">
                <a:hlinkClick r:id="rId13"/>
              </a:rPr>
              <a:t>Advancing Health Equity by Translating Lessons Learned from NICU Family Visitations during the COVID-19 Pandemic</a:t>
            </a:r>
            <a:r>
              <a:rPr lang="en-US" sz="1800" dirty="0"/>
              <a:t> (8.31.2020)</a:t>
            </a:r>
            <a:endParaRPr lang="en-US" sz="1100" dirty="0"/>
          </a:p>
          <a:p>
            <a:endParaRPr lang="en-US" sz="1800" dirty="0"/>
          </a:p>
          <a:p>
            <a:endParaRPr lang="en-US" sz="2400" dirty="0" smtClean="0"/>
          </a:p>
          <a:p>
            <a:endParaRPr lang="en-US" sz="2400"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17</a:t>
            </a:fld>
            <a:endParaRPr lang="en-US" altLang="en-US"/>
          </a:p>
        </p:txBody>
      </p:sp>
    </p:spTree>
    <p:extLst>
      <p:ext uri="{BB962C8B-B14F-4D97-AF65-F5344CB8AC3E}">
        <p14:creationId xmlns:p14="http://schemas.microsoft.com/office/powerpoint/2010/main" val="11110188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7239000" cy="1143000"/>
          </a:xfrm>
        </p:spPr>
        <p:txBody>
          <a:bodyPr/>
          <a:lstStyle/>
          <a:p>
            <a:pPr algn="l"/>
            <a:r>
              <a:rPr lang="en-US" sz="3600" b="1" dirty="0">
                <a:solidFill>
                  <a:srgbClr val="F58466"/>
                </a:solidFill>
                <a:latin typeface="Goudy Old Style" pitchFamily="18" charset="0"/>
              </a:rPr>
              <a:t>IDPH / </a:t>
            </a:r>
            <a:r>
              <a:rPr lang="en-US" sz="3600" b="1" dirty="0" smtClean="0">
                <a:solidFill>
                  <a:srgbClr val="F58466"/>
                </a:solidFill>
                <a:latin typeface="Goudy Old Style" pitchFamily="18" charset="0"/>
              </a:rPr>
              <a:t>HFS / CDC</a:t>
            </a:r>
            <a:endParaRPr lang="en-US" sz="3600" b="1" dirty="0">
              <a:solidFill>
                <a:srgbClr val="F58466"/>
              </a:solidFill>
              <a:latin typeface="Goudy Old Style" pitchFamily="18" charset="0"/>
            </a:endParaRPr>
          </a:p>
        </p:txBody>
      </p:sp>
      <p:sp>
        <p:nvSpPr>
          <p:cNvPr id="3" name="Content Placeholder 2"/>
          <p:cNvSpPr>
            <a:spLocks noGrp="1"/>
          </p:cNvSpPr>
          <p:nvPr>
            <p:ph idx="1"/>
          </p:nvPr>
        </p:nvSpPr>
        <p:spPr>
          <a:xfrm>
            <a:off x="457200" y="762000"/>
            <a:ext cx="8229600" cy="4525963"/>
          </a:xfrm>
        </p:spPr>
        <p:txBody>
          <a:bodyPr/>
          <a:lstStyle/>
          <a:p>
            <a:r>
              <a:rPr lang="en-US" sz="1800" dirty="0" smtClean="0"/>
              <a:t>HFS</a:t>
            </a:r>
            <a:r>
              <a:rPr lang="en-US" sz="1800" dirty="0"/>
              <a:t>:</a:t>
            </a:r>
            <a:r>
              <a:rPr lang="en-US" sz="1800" dirty="0">
                <a:hlinkClick r:id="rId2"/>
              </a:rPr>
              <a:t> Provider Notice Issued Blood Pressure Monitoring Kit</a:t>
            </a:r>
            <a:r>
              <a:rPr lang="en-US" sz="1800" dirty="0"/>
              <a:t> (7.2.2020)</a:t>
            </a:r>
            <a:r>
              <a:rPr lang="en-US" sz="1800" dirty="0" smtClean="0"/>
              <a:t>​ - Medicaid now covers home BP cuffs for all pregnant / postpartum patients</a:t>
            </a:r>
          </a:p>
          <a:p>
            <a:r>
              <a:rPr lang="en-US" sz="2000" dirty="0" smtClean="0"/>
              <a:t>CDC</a:t>
            </a:r>
            <a:r>
              <a:rPr lang="en-US" sz="2000" dirty="0"/>
              <a:t>: </a:t>
            </a:r>
            <a:r>
              <a:rPr lang="en-US" sz="2000" dirty="0">
                <a:hlinkClick r:id="rId3"/>
              </a:rPr>
              <a:t>Characteristics of Symptomatic Women of Reproductive Age with Laboratory-Confirmed SARS-CoV-2 Infection</a:t>
            </a:r>
            <a:r>
              <a:rPr lang="en-US" sz="2000" dirty="0"/>
              <a:t>. (11.2.2020)</a:t>
            </a:r>
          </a:p>
          <a:p>
            <a:r>
              <a:rPr lang="en-US" sz="2000" dirty="0" smtClean="0"/>
              <a:t>CDC</a:t>
            </a:r>
            <a:r>
              <a:rPr lang="en-US" sz="2000" dirty="0"/>
              <a:t>: </a:t>
            </a:r>
            <a:r>
              <a:rPr lang="en-US" sz="2000" dirty="0">
                <a:hlinkClick r:id="rId4"/>
              </a:rPr>
              <a:t>Birth and Infant Outcomes Following Laboratory-Confirmed SARS-CoV-2 Infection in Pregnancy</a:t>
            </a:r>
            <a:r>
              <a:rPr lang="en-US" sz="2000" dirty="0"/>
              <a:t>. (11.6.2020</a:t>
            </a:r>
            <a:r>
              <a:rPr lang="en-US" sz="2000" dirty="0" smtClean="0"/>
              <a:t>)</a:t>
            </a:r>
          </a:p>
          <a:p>
            <a:r>
              <a:rPr lang="en-US" sz="2800" dirty="0" smtClean="0"/>
              <a:t>​</a:t>
            </a:r>
            <a:r>
              <a:rPr lang="en-US" sz="2000" dirty="0" smtClean="0"/>
              <a:t>CDC</a:t>
            </a:r>
            <a:r>
              <a:rPr lang="en-US" sz="2000" dirty="0" smtClean="0"/>
              <a:t>:</a:t>
            </a:r>
            <a:r>
              <a:rPr lang="en-US" sz="2000" dirty="0"/>
              <a:t> </a:t>
            </a:r>
            <a:r>
              <a:rPr lang="en-US" sz="2000" dirty="0" smtClean="0"/>
              <a:t> </a:t>
            </a:r>
            <a:r>
              <a:rPr lang="en-US" sz="2000" u="sng" dirty="0" smtClean="0">
                <a:hlinkClick r:id="rId5"/>
              </a:rPr>
              <a:t>Considerations </a:t>
            </a:r>
            <a:r>
              <a:rPr lang="en-US" sz="2000" u="sng" dirty="0">
                <a:hlinkClick r:id="rId5"/>
              </a:rPr>
              <a:t>for Inpatient Obstetric Healthcare </a:t>
            </a:r>
            <a:r>
              <a:rPr lang="en-US" sz="2000" u="sng" dirty="0" smtClean="0">
                <a:hlinkClick r:id="rId5"/>
              </a:rPr>
              <a:t>Settings</a:t>
            </a:r>
            <a:r>
              <a:rPr lang="en-US" sz="2000" u="sng" dirty="0" smtClean="0"/>
              <a:t> (12.1.20)</a:t>
            </a:r>
            <a:endParaRPr lang="en-US" sz="2000" dirty="0" smtClean="0"/>
          </a:p>
          <a:p>
            <a:r>
              <a:rPr lang="en-US" sz="1800" dirty="0" smtClean="0"/>
              <a:t>CDC:  </a:t>
            </a:r>
            <a:r>
              <a:rPr lang="en-US" sz="2000" dirty="0"/>
              <a:t> </a:t>
            </a:r>
            <a:r>
              <a:rPr lang="en-US" sz="2000" u="sng" dirty="0">
                <a:hlinkClick r:id="rId6"/>
              </a:rPr>
              <a:t>Guidance on Care for Breastfeeding Women</a:t>
            </a:r>
            <a:r>
              <a:rPr lang="en-US" sz="2000" dirty="0" smtClean="0"/>
              <a:t>. (12.3.20)</a:t>
            </a:r>
          </a:p>
          <a:p>
            <a:r>
              <a:rPr lang="en-US" sz="2400" dirty="0" smtClean="0"/>
              <a:t>CDC patient education:</a:t>
            </a:r>
            <a:r>
              <a:rPr lang="en-US" sz="2400" dirty="0"/>
              <a:t> </a:t>
            </a:r>
            <a:r>
              <a:rPr lang="en-US" sz="2400" dirty="0">
                <a:hlinkClick r:id="rId7"/>
              </a:rPr>
              <a:t>Pregnancy, Breastfeeding, and Caring for Newborns</a:t>
            </a:r>
            <a:r>
              <a:rPr lang="en-US" sz="2400" dirty="0"/>
              <a:t>. (12.28.20)</a:t>
            </a:r>
          </a:p>
          <a:p>
            <a:r>
              <a:rPr lang="en-US" sz="2400" dirty="0" smtClean="0"/>
              <a:t>CDC</a:t>
            </a:r>
            <a:r>
              <a:rPr lang="en-US" sz="2400" dirty="0"/>
              <a:t>: </a:t>
            </a:r>
            <a:r>
              <a:rPr lang="en-US" sz="2400" dirty="0" smtClean="0">
                <a:hlinkClick r:id="rId8"/>
              </a:rPr>
              <a:t>Allergic Reactions </a:t>
            </a:r>
            <a:r>
              <a:rPr lang="en-US" sz="2400" dirty="0">
                <a:hlinkClick r:id="rId8"/>
              </a:rPr>
              <a:t>After Receipt of the First Dose of Pfizer-</a:t>
            </a:r>
            <a:r>
              <a:rPr lang="en-US" sz="2400" dirty="0" err="1">
                <a:hlinkClick r:id="rId8"/>
              </a:rPr>
              <a:t>BioNTech</a:t>
            </a:r>
            <a:r>
              <a:rPr lang="en-US" sz="2400" dirty="0">
                <a:hlinkClick r:id="rId8"/>
              </a:rPr>
              <a:t> COVID-19 Vaccine</a:t>
            </a:r>
            <a:r>
              <a:rPr lang="en-US" sz="2400" dirty="0"/>
              <a:t>. (1.6.21) </a:t>
            </a:r>
          </a:p>
          <a:p>
            <a:r>
              <a:rPr lang="en-US" sz="2400" dirty="0"/>
              <a:t>CDC:</a:t>
            </a:r>
            <a:r>
              <a:rPr lang="en-US" sz="2400" dirty="0">
                <a:hlinkClick r:id="rId9"/>
              </a:rPr>
              <a:t> Interim Clinical Considerations for Use of mRNA COVID-19 Vaccines Currently Authorized in the United States</a:t>
            </a:r>
            <a:r>
              <a:rPr lang="en-US" sz="2400" dirty="0"/>
              <a:t>. (1.6.21)</a:t>
            </a:r>
          </a:p>
          <a:p>
            <a:endParaRPr lang="en-US" sz="1800" dirty="0"/>
          </a:p>
          <a:p>
            <a:endParaRPr lang="en-US" sz="1800" dirty="0"/>
          </a:p>
          <a:p>
            <a:endParaRPr lang="en-US" sz="1800" dirty="0"/>
          </a:p>
          <a:p>
            <a:endParaRPr lang="en-US" sz="2000" dirty="0"/>
          </a:p>
          <a:p>
            <a:pPr marL="0" indent="0">
              <a:buNone/>
            </a:pPr>
            <a:r>
              <a:rPr lang="en-US" sz="2000" dirty="0"/>
              <a:t/>
            </a:r>
            <a:br>
              <a:rPr lang="en-US" sz="2000" dirty="0"/>
            </a:br>
            <a:endParaRPr lang="en-US" sz="2000"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18</a:t>
            </a:fld>
            <a:endParaRPr lang="en-US" altLang="en-US" dirty="0"/>
          </a:p>
        </p:txBody>
      </p:sp>
    </p:spTree>
    <p:extLst>
      <p:ext uri="{BB962C8B-B14F-4D97-AF65-F5344CB8AC3E}">
        <p14:creationId xmlns:p14="http://schemas.microsoft.com/office/powerpoint/2010/main" val="2414276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b="1" dirty="0">
                <a:solidFill>
                  <a:srgbClr val="F58466"/>
                </a:solidFill>
                <a:latin typeface="Goudy Old Style" pitchFamily="18" charset="0"/>
              </a:rPr>
              <a:t>CDC patient education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58" y="1295400"/>
            <a:ext cx="9216570" cy="5181599"/>
          </a:xfrm>
        </p:spPr>
      </p:pic>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19</a:t>
            </a:fld>
            <a:endParaRPr lang="en-US" altLang="en-US"/>
          </a:p>
        </p:txBody>
      </p:sp>
    </p:spTree>
    <p:extLst>
      <p:ext uri="{BB962C8B-B14F-4D97-AF65-F5344CB8AC3E}">
        <p14:creationId xmlns:p14="http://schemas.microsoft.com/office/powerpoint/2010/main" val="3264921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eaLnBrk="1" hangingPunct="1"/>
            <a:r>
              <a:rPr lang="en-US" b="1" dirty="0">
                <a:solidFill>
                  <a:srgbClr val="F58466"/>
                </a:solidFill>
                <a:latin typeface="Goudy Old Style" pitchFamily="18" charset="0"/>
              </a:rPr>
              <a:t>Welcome</a:t>
            </a:r>
          </a:p>
        </p:txBody>
      </p:sp>
      <p:sp>
        <p:nvSpPr>
          <p:cNvPr id="3" name="Slide Number Placeholder 2"/>
          <p:cNvSpPr>
            <a:spLocks noGrp="1"/>
          </p:cNvSpPr>
          <p:nvPr>
            <p:ph type="sldNum" sz="quarter" idx="12"/>
          </p:nvPr>
        </p:nvSpPr>
        <p:spPr/>
        <p:txBody>
          <a:bodyPr/>
          <a:lstStyle/>
          <a:p>
            <a:fld id="{744C2F5F-8633-4B5B-A080-9CC210AD30A1}" type="slidenum">
              <a:rPr lang="en-US" smtClean="0"/>
              <a:t>2</a:t>
            </a:fld>
            <a:endParaRPr lang="en-US"/>
          </a:p>
        </p:txBody>
      </p:sp>
      <p:sp>
        <p:nvSpPr>
          <p:cNvPr id="4" name="Content Placeholder 2"/>
          <p:cNvSpPr txBox="1">
            <a:spLocks/>
          </p:cNvSpPr>
          <p:nvPr/>
        </p:nvSpPr>
        <p:spPr>
          <a:xfrm>
            <a:off x="1222887" y="1348778"/>
            <a:ext cx="6560219" cy="7486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latin typeface="Verdana" panose="020B0604030504040204" pitchFamily="34" charset="0"/>
                <a:ea typeface="Verdana" panose="020B0604030504040204" pitchFamily="34" charset="0"/>
                <a:cs typeface="Verdana" panose="020B0604030504040204" pitchFamily="34" charset="0"/>
              </a:rPr>
              <a:t>Please</a:t>
            </a:r>
            <a:r>
              <a:rPr lang="en-US" sz="1600" dirty="0">
                <a:solidFill>
                  <a:srgbClr val="C00000"/>
                </a:solidFill>
                <a:latin typeface="Verdana" panose="020B0604030504040204" pitchFamily="34" charset="0"/>
                <a:ea typeface="Verdana" panose="020B0604030504040204" pitchFamily="34" charset="0"/>
                <a:cs typeface="Verdana" panose="020B0604030504040204" pitchFamily="34" charset="0"/>
              </a:rPr>
              <a:t> be certain you are on </a:t>
            </a:r>
            <a:r>
              <a:rPr lang="en-US" sz="1600" i="1" dirty="0">
                <a:solidFill>
                  <a:srgbClr val="C00000"/>
                </a:solidFill>
                <a:latin typeface="Verdana" panose="020B0604030504040204" pitchFamily="34" charset="0"/>
                <a:ea typeface="Verdana" panose="020B0604030504040204" pitchFamily="34" charset="0"/>
                <a:cs typeface="Verdana" panose="020B0604030504040204" pitchFamily="34" charset="0"/>
              </a:rPr>
              <a:t>“mute” </a:t>
            </a:r>
            <a:r>
              <a:rPr lang="en-US" sz="1600" dirty="0">
                <a:solidFill>
                  <a:srgbClr val="C00000"/>
                </a:solidFill>
                <a:latin typeface="Verdana" panose="020B0604030504040204" pitchFamily="34" charset="0"/>
                <a:ea typeface="Verdana" panose="020B0604030504040204" pitchFamily="34" charset="0"/>
                <a:cs typeface="Verdana" panose="020B0604030504040204" pitchFamily="34" charset="0"/>
              </a:rPr>
              <a:t>when not speaking </a:t>
            </a:r>
            <a:r>
              <a:rPr lang="en-US" sz="1600" dirty="0">
                <a:latin typeface="Verdana" panose="020B0604030504040204" pitchFamily="34" charset="0"/>
                <a:ea typeface="Verdana" panose="020B0604030504040204" pitchFamily="34" charset="0"/>
                <a:cs typeface="Verdana" panose="020B0604030504040204" pitchFamily="34" charset="0"/>
              </a:rPr>
              <a:t>to avoid background noise.</a:t>
            </a:r>
          </a:p>
          <a:p>
            <a:pPr marL="0" indent="0">
              <a:buNone/>
            </a:pPr>
            <a:r>
              <a:rPr lang="en-US" sz="1600" dirty="0">
                <a:latin typeface="Verdana" panose="020B0604030504040204" pitchFamily="34" charset="0"/>
                <a:ea typeface="Verdana" panose="020B0604030504040204" pitchFamily="34" charset="0"/>
                <a:cs typeface="Verdana" panose="020B0604030504040204" pitchFamily="34" charset="0"/>
              </a:rPr>
              <a:t>Whether you have joined by phone or computer audio, you can mute and unmute yourself by clicking on the </a:t>
            </a:r>
            <a:r>
              <a:rPr lang="en-US" sz="1600" dirty="0">
                <a:solidFill>
                  <a:srgbClr val="C00000"/>
                </a:solidFill>
                <a:latin typeface="Verdana" panose="020B0604030504040204" pitchFamily="34" charset="0"/>
                <a:ea typeface="Verdana" panose="020B0604030504040204" pitchFamily="34" charset="0"/>
                <a:cs typeface="Verdana" panose="020B0604030504040204" pitchFamily="34" charset="0"/>
              </a:rPr>
              <a:t>microphone icon.</a:t>
            </a:r>
          </a:p>
          <a:p>
            <a:endParaRPr lang="en-US" sz="1400" dirty="0"/>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l="949" r="2003" b="12503"/>
          <a:stretch/>
        </p:blipFill>
        <p:spPr>
          <a:xfrm>
            <a:off x="840503" y="2826564"/>
            <a:ext cx="6942603" cy="490923"/>
          </a:xfrm>
          <a:prstGeom prst="rect">
            <a:avLst/>
          </a:prstGeom>
        </p:spPr>
      </p:pic>
      <p:sp>
        <p:nvSpPr>
          <p:cNvPr id="6" name="TextBox 5"/>
          <p:cNvSpPr txBox="1"/>
          <p:nvPr/>
        </p:nvSpPr>
        <p:spPr>
          <a:xfrm>
            <a:off x="1295400" y="3484782"/>
            <a:ext cx="6059118" cy="1512081"/>
          </a:xfrm>
          <a:prstGeom prst="rect">
            <a:avLst/>
          </a:prstGeom>
          <a:noFill/>
        </p:spPr>
        <p:txBody>
          <a:bodyPr wrap="square" rtlCol="0">
            <a:spAutoFit/>
          </a:bodyPr>
          <a:lstStyle/>
          <a:p>
            <a:pPr>
              <a:defRPr/>
            </a:pPr>
            <a:r>
              <a:rPr lang="en-US" b="1" dirty="0">
                <a:solidFill>
                  <a:srgbClr val="7030A0"/>
                </a:solidFill>
                <a:latin typeface="Verdana"/>
              </a:rPr>
              <a:t>The following shortcuts can also be used </a:t>
            </a:r>
          </a:p>
          <a:p>
            <a:pPr>
              <a:defRPr/>
            </a:pPr>
            <a:endParaRPr lang="en-US" sz="450" b="1" dirty="0">
              <a:solidFill>
                <a:prstClr val="black"/>
              </a:solidFill>
              <a:latin typeface="Verdana"/>
            </a:endParaRPr>
          </a:p>
          <a:p>
            <a:pPr>
              <a:defRPr/>
            </a:pPr>
            <a:r>
              <a:rPr lang="en-US" b="1" i="1" dirty="0">
                <a:solidFill>
                  <a:prstClr val="black"/>
                </a:solidFill>
                <a:latin typeface="Verdana"/>
              </a:rPr>
              <a:t>For PC:  </a:t>
            </a:r>
            <a:r>
              <a:rPr lang="en-US" dirty="0">
                <a:solidFill>
                  <a:prstClr val="black"/>
                </a:solidFill>
                <a:latin typeface="Verdana"/>
              </a:rPr>
              <a:t>Alt + A : Mute or Unmute</a:t>
            </a:r>
          </a:p>
          <a:p>
            <a:pPr>
              <a:defRPr/>
            </a:pPr>
            <a:endParaRPr lang="en-US" sz="788" dirty="0">
              <a:solidFill>
                <a:prstClr val="black"/>
              </a:solidFill>
              <a:latin typeface="Verdana"/>
            </a:endParaRPr>
          </a:p>
          <a:p>
            <a:pPr>
              <a:defRPr/>
            </a:pPr>
            <a:r>
              <a:rPr lang="en-US" b="1" i="1" dirty="0">
                <a:solidFill>
                  <a:prstClr val="black"/>
                </a:solidFill>
                <a:latin typeface="Verdana"/>
              </a:rPr>
              <a:t>For Mac:  </a:t>
            </a:r>
            <a:r>
              <a:rPr lang="en-US" dirty="0">
                <a:solidFill>
                  <a:prstClr val="black"/>
                </a:solidFill>
                <a:latin typeface="Verdana"/>
              </a:rPr>
              <a:t>Shift + Command + A: Mute or Unmute</a:t>
            </a:r>
          </a:p>
          <a:p>
            <a:pPr>
              <a:defRPr/>
            </a:pPr>
            <a:endParaRPr lang="en-US" sz="788" dirty="0">
              <a:solidFill>
                <a:prstClr val="black"/>
              </a:solidFill>
              <a:latin typeface="Verdana"/>
            </a:endParaRPr>
          </a:p>
          <a:p>
            <a:pPr>
              <a:defRPr/>
            </a:pPr>
            <a:r>
              <a:rPr lang="en-US" b="1" i="1" dirty="0">
                <a:solidFill>
                  <a:prstClr val="black"/>
                </a:solidFill>
                <a:latin typeface="Verdana"/>
              </a:rPr>
              <a:t>For telephone:</a:t>
            </a:r>
            <a:r>
              <a:rPr lang="en-US" dirty="0">
                <a:solidFill>
                  <a:prstClr val="black"/>
                </a:solidFill>
                <a:latin typeface="Verdana"/>
              </a:rPr>
              <a:t>  *6 : Mute or Unmute</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9415" y="5441156"/>
            <a:ext cx="1150619" cy="457200"/>
          </a:xfrm>
          <a:prstGeom prst="rect">
            <a:avLst/>
          </a:prstGeom>
        </p:spPr>
      </p:pic>
    </p:spTree>
    <p:extLst>
      <p:ext uri="{BB962C8B-B14F-4D97-AF65-F5344CB8AC3E}">
        <p14:creationId xmlns:p14="http://schemas.microsoft.com/office/powerpoint/2010/main" val="1476758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229600" cy="1143000"/>
          </a:xfrm>
        </p:spPr>
        <p:txBody>
          <a:bodyPr/>
          <a:lstStyle/>
          <a:p>
            <a:pPr algn="l"/>
            <a:r>
              <a:rPr lang="en-US" b="1" dirty="0" smtClean="0">
                <a:solidFill>
                  <a:srgbClr val="F58466"/>
                </a:solidFill>
                <a:latin typeface="Goudy Old Style" pitchFamily="18" charset="0"/>
              </a:rPr>
              <a:t>ACOG </a:t>
            </a:r>
            <a:r>
              <a:rPr lang="en-US" b="1" dirty="0">
                <a:solidFill>
                  <a:srgbClr val="F58466"/>
                </a:solidFill>
                <a:latin typeface="Goudy Old Style" pitchFamily="18" charset="0"/>
              </a:rPr>
              <a:t>patient education</a:t>
            </a:r>
            <a:endParaRPr lang="en-US"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20</a:t>
            </a:fld>
            <a:endParaRPr lang="en-US" alt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816036"/>
            <a:ext cx="5334000" cy="5916476"/>
          </a:xfrm>
          <a:prstGeom prst="rect">
            <a:avLst/>
          </a:prstGeom>
        </p:spPr>
      </p:pic>
      <p:sp>
        <p:nvSpPr>
          <p:cNvPr id="3" name="TextBox 2"/>
          <p:cNvSpPr txBox="1"/>
          <p:nvPr/>
        </p:nvSpPr>
        <p:spPr>
          <a:xfrm>
            <a:off x="304800" y="5705832"/>
            <a:ext cx="3200400" cy="1015663"/>
          </a:xfrm>
          <a:prstGeom prst="rect">
            <a:avLst/>
          </a:prstGeom>
          <a:noFill/>
        </p:spPr>
        <p:txBody>
          <a:bodyPr wrap="square" rtlCol="0">
            <a:spAutoFit/>
          </a:bodyPr>
          <a:lstStyle/>
          <a:p>
            <a:r>
              <a:rPr lang="en-US" sz="1400" b="1" dirty="0"/>
              <a:t>ACOG Patient Education</a:t>
            </a:r>
            <a:r>
              <a:rPr lang="en-US" sz="1400" dirty="0"/>
              <a:t>: </a:t>
            </a:r>
            <a:r>
              <a:rPr lang="en-US" sz="1400" dirty="0">
                <a:hlinkClick r:id="rId3"/>
              </a:rPr>
              <a:t>COVID-19 and Pregnancy: 3 Steps to Stay Safe</a:t>
            </a:r>
            <a:r>
              <a:rPr lang="en-US" sz="1400" dirty="0"/>
              <a:t>. (Nov 2020)</a:t>
            </a:r>
          </a:p>
          <a:p>
            <a:endParaRPr lang="en-US" dirty="0"/>
          </a:p>
        </p:txBody>
      </p:sp>
    </p:spTree>
    <p:extLst>
      <p:ext uri="{BB962C8B-B14F-4D97-AF65-F5344CB8AC3E}">
        <p14:creationId xmlns:p14="http://schemas.microsoft.com/office/powerpoint/2010/main" val="229108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00" b="1" dirty="0">
                <a:solidFill>
                  <a:srgbClr val="F58466"/>
                </a:solidFill>
                <a:latin typeface="Goudy Old Style" pitchFamily="18" charset="0"/>
              </a:rPr>
              <a:t>COVID Vaccines Updates</a:t>
            </a:r>
            <a:endParaRPr lang="en-US" sz="4000" b="1" dirty="0">
              <a:solidFill>
                <a:srgbClr val="F58466"/>
              </a:solidFill>
              <a:latin typeface="Goudy Old Style" pitchFamily="18" charset="0"/>
            </a:endParaRPr>
          </a:p>
        </p:txBody>
      </p:sp>
      <p:sp>
        <p:nvSpPr>
          <p:cNvPr id="3" name="Content Placeholder 2"/>
          <p:cNvSpPr>
            <a:spLocks noGrp="1"/>
          </p:cNvSpPr>
          <p:nvPr>
            <p:ph idx="1"/>
          </p:nvPr>
        </p:nvSpPr>
        <p:spPr>
          <a:xfrm>
            <a:off x="457200" y="1219200"/>
            <a:ext cx="8229600" cy="4525963"/>
          </a:xfrm>
        </p:spPr>
        <p:txBody>
          <a:bodyPr/>
          <a:lstStyle/>
          <a:p>
            <a:r>
              <a:rPr lang="en-US" sz="2800" dirty="0"/>
              <a:t>National Pfizer Vaccine summary of Allergic </a:t>
            </a:r>
            <a:r>
              <a:rPr lang="en-US" sz="2800" dirty="0" smtClean="0"/>
              <a:t>reactions</a:t>
            </a:r>
          </a:p>
          <a:p>
            <a:pPr lvl="1"/>
            <a:r>
              <a:rPr lang="en-US" sz="2400" dirty="0" smtClean="0"/>
              <a:t>During </a:t>
            </a:r>
            <a:r>
              <a:rPr lang="en-US" sz="2400" dirty="0"/>
              <a:t>December 14-23, 1,893,360 first doses of the vaccine </a:t>
            </a:r>
            <a:r>
              <a:rPr lang="en-US" sz="2400" dirty="0" smtClean="0"/>
              <a:t>administers</a:t>
            </a:r>
          </a:p>
          <a:p>
            <a:pPr lvl="1"/>
            <a:r>
              <a:rPr lang="en-US" sz="2400" dirty="0" smtClean="0"/>
              <a:t>Vaccine </a:t>
            </a:r>
            <a:r>
              <a:rPr lang="en-US" sz="2400" dirty="0"/>
              <a:t>Adverse Event Reporting System (VAERS) detected 21 cases of anaphylaxis after administration </a:t>
            </a:r>
          </a:p>
          <a:p>
            <a:pPr lvl="1"/>
            <a:r>
              <a:rPr lang="en-US" sz="2400" dirty="0" smtClean="0"/>
              <a:t>71</a:t>
            </a:r>
            <a:r>
              <a:rPr lang="en-US" sz="2400" dirty="0"/>
              <a:t>% of these events occurred within 15 minutes of vaccine administration </a:t>
            </a:r>
          </a:p>
          <a:p>
            <a:pPr lvl="1"/>
            <a:r>
              <a:rPr lang="en-US" sz="2400" dirty="0" smtClean="0"/>
              <a:t>81</a:t>
            </a:r>
            <a:r>
              <a:rPr lang="en-US" sz="2400" dirty="0"/>
              <a:t>% had a history of allergies or allergic reactions </a:t>
            </a:r>
          </a:p>
          <a:p>
            <a:pPr lvl="1"/>
            <a:r>
              <a:rPr lang="en-US" sz="2400" dirty="0" smtClean="0"/>
              <a:t>90</a:t>
            </a:r>
            <a:r>
              <a:rPr lang="en-US" sz="2400" dirty="0"/>
              <a:t>% occurred in women (but more women than men received the vaccine </a:t>
            </a:r>
          </a:p>
          <a:p>
            <a:pPr lvl="1"/>
            <a:r>
              <a:rPr lang="en-US" sz="2400" dirty="0" smtClean="0"/>
              <a:t>11.1 </a:t>
            </a:r>
            <a:r>
              <a:rPr lang="en-US" sz="2400" dirty="0"/>
              <a:t>cases per million doses </a:t>
            </a:r>
            <a:r>
              <a:rPr lang="en-US" sz="2400" dirty="0" smtClean="0"/>
              <a:t>administered</a:t>
            </a:r>
          </a:p>
          <a:p>
            <a:r>
              <a:rPr lang="en-US" dirty="0" smtClean="0"/>
              <a:t> </a:t>
            </a:r>
            <a:r>
              <a:rPr lang="en-US" sz="2400" i="1" dirty="0"/>
              <a:t>MMWR, Jan 6, 2021</a:t>
            </a: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21</a:t>
            </a:fld>
            <a:endParaRPr lang="en-US" altLang="en-US" dirty="0"/>
          </a:p>
        </p:txBody>
      </p:sp>
    </p:spTree>
    <p:extLst>
      <p:ext uri="{BB962C8B-B14F-4D97-AF65-F5344CB8AC3E}">
        <p14:creationId xmlns:p14="http://schemas.microsoft.com/office/powerpoint/2010/main" val="2735720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391400" cy="1143000"/>
          </a:xfrm>
        </p:spPr>
        <p:txBody>
          <a:bodyPr/>
          <a:lstStyle/>
          <a:p>
            <a:pPr algn="l"/>
            <a:r>
              <a:rPr lang="en-US" sz="3600" b="1" dirty="0">
                <a:solidFill>
                  <a:srgbClr val="F58466"/>
                </a:solidFill>
                <a:latin typeface="Goudy Old Style" pitchFamily="18" charset="0"/>
              </a:rPr>
              <a:t>ACIP </a:t>
            </a:r>
            <a:r>
              <a:rPr lang="en-US" sz="3600" b="1" dirty="0">
                <a:solidFill>
                  <a:srgbClr val="F58466"/>
                </a:solidFill>
                <a:latin typeface="Goudy Old Style" pitchFamily="18" charset="0"/>
              </a:rPr>
              <a:t>recommendations </a:t>
            </a:r>
            <a:r>
              <a:rPr lang="en-US" sz="3600" b="1" dirty="0">
                <a:solidFill>
                  <a:srgbClr val="F58466"/>
                </a:solidFill>
                <a:latin typeface="Goudy Old Style" pitchFamily="18" charset="0"/>
              </a:rPr>
              <a:t>for prioritization of COVID-19 </a:t>
            </a:r>
            <a:r>
              <a:rPr lang="en-US" sz="3600" b="1" dirty="0" smtClean="0">
                <a:solidFill>
                  <a:srgbClr val="F58466"/>
                </a:solidFill>
                <a:latin typeface="Goudy Old Style" pitchFamily="18" charset="0"/>
              </a:rPr>
              <a:t>vaccine:</a:t>
            </a:r>
            <a:endParaRPr lang="en-US" sz="3600" b="1" dirty="0">
              <a:solidFill>
                <a:srgbClr val="F58466"/>
              </a:solidFill>
              <a:latin typeface="Goudy Old Style" pitchFamily="18" charset="0"/>
            </a:endParaRPr>
          </a:p>
        </p:txBody>
      </p:sp>
      <p:sp>
        <p:nvSpPr>
          <p:cNvPr id="3" name="Content Placeholder 2"/>
          <p:cNvSpPr>
            <a:spLocks noGrp="1"/>
          </p:cNvSpPr>
          <p:nvPr>
            <p:ph idx="1"/>
          </p:nvPr>
        </p:nvSpPr>
        <p:spPr>
          <a:xfrm>
            <a:off x="457200" y="1417638"/>
            <a:ext cx="8229600" cy="4525963"/>
          </a:xfrm>
        </p:spPr>
        <p:txBody>
          <a:bodyPr/>
          <a:lstStyle/>
          <a:p>
            <a:r>
              <a:rPr lang="en-US" sz="2800" dirty="0" smtClean="0"/>
              <a:t>Phase </a:t>
            </a:r>
            <a:r>
              <a:rPr lang="en-US" sz="2800" dirty="0"/>
              <a:t>1a: Health care workers and long-term care facility residents (</a:t>
            </a:r>
            <a:r>
              <a:rPr lang="en-US" sz="2800" dirty="0">
                <a:hlinkClick r:id="rId3"/>
              </a:rPr>
              <a:t>CDC 2020</a:t>
            </a:r>
            <a:r>
              <a:rPr lang="en-US" sz="2800" dirty="0"/>
              <a:t>)</a:t>
            </a:r>
            <a:br>
              <a:rPr lang="en-US" sz="2800" dirty="0"/>
            </a:br>
            <a:r>
              <a:rPr lang="en-US" sz="2800" dirty="0"/>
              <a:t>Phase 1b: Persons aged ≥75 years and frontline essential workers (</a:t>
            </a:r>
            <a:r>
              <a:rPr lang="en-US" sz="2800" dirty="0">
                <a:hlinkClick r:id="rId4"/>
              </a:rPr>
              <a:t>ACIP Slides 2020</a:t>
            </a:r>
            <a:r>
              <a:rPr lang="en-US" sz="2800" dirty="0"/>
              <a:t>)</a:t>
            </a:r>
            <a:br>
              <a:rPr lang="en-US" sz="2800" dirty="0"/>
            </a:br>
            <a:r>
              <a:rPr lang="en-US" sz="2800" dirty="0"/>
              <a:t>Phase 1c: Persons aged 65-75 years, persons aged 16-64 years with </a:t>
            </a:r>
            <a:r>
              <a:rPr lang="en-US" sz="2800" dirty="0">
                <a:hlinkClick r:id="rId5"/>
              </a:rPr>
              <a:t>high-risk</a:t>
            </a:r>
            <a:r>
              <a:rPr lang="en-US" sz="2800" dirty="0"/>
              <a:t>* medical conditions (including pregnancy), and other essential workers (</a:t>
            </a:r>
            <a:r>
              <a:rPr lang="en-US" sz="2800" dirty="0">
                <a:hlinkClick r:id="rId4"/>
              </a:rPr>
              <a:t>ACIP Slides 2020</a:t>
            </a:r>
            <a:r>
              <a:rPr lang="en-US" sz="2800" dirty="0"/>
              <a:t>)</a:t>
            </a:r>
          </a:p>
          <a:p>
            <a:endParaRPr lang="en-US"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22</a:t>
            </a:fld>
            <a:endParaRPr lang="en-US" altLang="en-US"/>
          </a:p>
        </p:txBody>
      </p:sp>
      <p:sp>
        <p:nvSpPr>
          <p:cNvPr id="5" name="TextBox 4"/>
          <p:cNvSpPr txBox="1"/>
          <p:nvPr/>
        </p:nvSpPr>
        <p:spPr>
          <a:xfrm>
            <a:off x="535695" y="4905613"/>
            <a:ext cx="4114800" cy="1815882"/>
          </a:xfrm>
          <a:prstGeom prst="rect">
            <a:avLst/>
          </a:prstGeom>
          <a:noFill/>
        </p:spPr>
        <p:txBody>
          <a:bodyPr wrap="square" rtlCol="0">
            <a:spAutoFit/>
          </a:bodyPr>
          <a:lstStyle/>
          <a:p>
            <a:r>
              <a:rPr lang="en-US" sz="1400" dirty="0"/>
              <a:t>*</a:t>
            </a:r>
            <a:r>
              <a:rPr lang="en-US" sz="1400" dirty="0">
                <a:hlinkClick r:id="rId5"/>
              </a:rPr>
              <a:t>High-risk</a:t>
            </a:r>
            <a:r>
              <a:rPr lang="en-US" sz="1400" dirty="0"/>
              <a:t> medical conditions outlined by the CDC include:</a:t>
            </a:r>
          </a:p>
          <a:p>
            <a:r>
              <a:rPr lang="en-US" sz="1400" dirty="0"/>
              <a:t>Pregnancy</a:t>
            </a:r>
          </a:p>
          <a:p>
            <a:r>
              <a:rPr lang="en-US" sz="1400" dirty="0"/>
              <a:t>Cancer</a:t>
            </a:r>
          </a:p>
          <a:p>
            <a:r>
              <a:rPr lang="en-US" sz="1400" dirty="0"/>
              <a:t>Chronic kidney disease</a:t>
            </a:r>
          </a:p>
          <a:p>
            <a:r>
              <a:rPr lang="en-US" sz="1400" dirty="0"/>
              <a:t>COPD (chronic obstructive pulmonary disease)</a:t>
            </a:r>
          </a:p>
          <a:p>
            <a:r>
              <a:rPr lang="en-US" sz="1400" dirty="0"/>
              <a:t>Heart conditions, such as heart failure, coronary artery disease, or </a:t>
            </a:r>
            <a:r>
              <a:rPr lang="en-US" sz="1400" dirty="0" smtClean="0"/>
              <a:t>cardiomyopathies</a:t>
            </a:r>
            <a:endParaRPr lang="en-US" sz="1400" dirty="0"/>
          </a:p>
        </p:txBody>
      </p:sp>
      <p:sp>
        <p:nvSpPr>
          <p:cNvPr id="6" name="TextBox 5"/>
          <p:cNvSpPr txBox="1"/>
          <p:nvPr/>
        </p:nvSpPr>
        <p:spPr>
          <a:xfrm>
            <a:off x="4686300" y="4927938"/>
            <a:ext cx="3733800" cy="2031325"/>
          </a:xfrm>
          <a:prstGeom prst="rect">
            <a:avLst/>
          </a:prstGeom>
          <a:noFill/>
        </p:spPr>
        <p:txBody>
          <a:bodyPr wrap="square" rtlCol="0">
            <a:spAutoFit/>
          </a:bodyPr>
          <a:lstStyle/>
          <a:p>
            <a:r>
              <a:rPr lang="en-US" sz="1400" dirty="0"/>
              <a:t>Immunocompromised state (weakened immune system) from solid organ transplant</a:t>
            </a:r>
          </a:p>
          <a:p>
            <a:r>
              <a:rPr lang="en-US" sz="1400" dirty="0"/>
              <a:t>Obesity (body mass index [BMI] of 30 kg/m2 or higher but &lt; 40 kg/m2)</a:t>
            </a:r>
          </a:p>
          <a:p>
            <a:r>
              <a:rPr lang="en-US" sz="1400" dirty="0"/>
              <a:t>Severe Obesity (BMI ≥ 40 kg/m2)</a:t>
            </a:r>
          </a:p>
          <a:p>
            <a:r>
              <a:rPr lang="en-US" sz="1400" dirty="0"/>
              <a:t>Sickle cell disease</a:t>
            </a:r>
          </a:p>
          <a:p>
            <a:r>
              <a:rPr lang="en-US" sz="1400" dirty="0"/>
              <a:t>Smoking (current or history)</a:t>
            </a:r>
          </a:p>
          <a:p>
            <a:r>
              <a:rPr lang="en-US" sz="1400" dirty="0"/>
              <a:t>Type 2 diabetes mellitus</a:t>
            </a:r>
          </a:p>
          <a:p>
            <a:endParaRPr lang="en-US" sz="1400" dirty="0"/>
          </a:p>
        </p:txBody>
      </p:sp>
    </p:spTree>
    <p:extLst>
      <p:ext uri="{BB962C8B-B14F-4D97-AF65-F5344CB8AC3E}">
        <p14:creationId xmlns:p14="http://schemas.microsoft.com/office/powerpoint/2010/main" val="4142282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858000" cy="1143000"/>
          </a:xfrm>
        </p:spPr>
        <p:txBody>
          <a:bodyPr/>
          <a:lstStyle/>
          <a:p>
            <a:pPr algn="l"/>
            <a:r>
              <a:rPr lang="en-US" sz="3600" b="1" dirty="0">
                <a:solidFill>
                  <a:srgbClr val="F58466"/>
                </a:solidFill>
                <a:latin typeface="Goudy Old Style" pitchFamily="18" charset="0"/>
              </a:rPr>
              <a:t>ACOG Practice Advisory:</a:t>
            </a:r>
            <a:br>
              <a:rPr lang="en-US" sz="3600" b="1" dirty="0">
                <a:solidFill>
                  <a:srgbClr val="F58466"/>
                </a:solidFill>
                <a:latin typeface="Goudy Old Style" pitchFamily="18" charset="0"/>
              </a:rPr>
            </a:br>
            <a:r>
              <a:rPr lang="en-US" sz="3600" b="1" dirty="0">
                <a:solidFill>
                  <a:srgbClr val="F58466"/>
                </a:solidFill>
                <a:latin typeface="Goudy Old Style" pitchFamily="18" charset="0"/>
              </a:rPr>
              <a:t>Vaccinating Pregnant and Lactating Patients against Covid-19 (12/21/21)</a:t>
            </a:r>
            <a:endParaRPr lang="en-US" sz="3600" b="1" dirty="0">
              <a:solidFill>
                <a:srgbClr val="F58466"/>
              </a:solidFill>
              <a:latin typeface="Goudy Old Style" pitchFamily="18" charset="0"/>
            </a:endParaRPr>
          </a:p>
        </p:txBody>
      </p:sp>
      <p:sp>
        <p:nvSpPr>
          <p:cNvPr id="3" name="Content Placeholder 2"/>
          <p:cNvSpPr>
            <a:spLocks noGrp="1"/>
          </p:cNvSpPr>
          <p:nvPr>
            <p:ph idx="1"/>
          </p:nvPr>
        </p:nvSpPr>
        <p:spPr>
          <a:xfrm>
            <a:off x="457200" y="1600204"/>
            <a:ext cx="8229600" cy="4525963"/>
          </a:xfrm>
        </p:spPr>
        <p:txBody>
          <a:bodyPr/>
          <a:lstStyle/>
          <a:p>
            <a:r>
              <a:rPr lang="en-US" sz="1800" dirty="0"/>
              <a:t>ACOG recommends that COVID-19 vaccines should not be withheld from pregnant individuals who meet criteria for vaccination based on ACIP-recommended priority groups.</a:t>
            </a:r>
          </a:p>
          <a:p>
            <a:r>
              <a:rPr lang="en-US" sz="1800" dirty="0"/>
              <a:t>COVID-19 vaccines should be offered to lactating individuals similar to non-lactating individuals when they meet criteria for receipt of the vaccine based on prioritization groups outlined by the ACIP.</a:t>
            </a:r>
          </a:p>
          <a:p>
            <a:r>
              <a:rPr lang="en-US" sz="1800" dirty="0"/>
              <a:t>Individuals considering a COVID-19 vaccine should have access to available information about the safety and efficacy of the vaccine, including information about data that are not available. A conversation between the patient and their clinical team may assist with decisions regarding the use of vaccines approved under EUA for the prevention of COVID-19 by pregnant patients.  Important considerations include</a:t>
            </a:r>
            <a:r>
              <a:rPr lang="en-US" sz="1800" dirty="0" smtClean="0"/>
              <a:t>:</a:t>
            </a:r>
            <a:endParaRPr lang="en-US" sz="1800" dirty="0"/>
          </a:p>
          <a:p>
            <a:pPr lvl="1"/>
            <a:r>
              <a:rPr lang="en-US" sz="1600" dirty="0"/>
              <a:t>the level of activity of the virus in the community</a:t>
            </a:r>
          </a:p>
          <a:p>
            <a:pPr lvl="1"/>
            <a:r>
              <a:rPr lang="en-US" sz="1600" dirty="0"/>
              <a:t>the potential efficacy of the vaccine</a:t>
            </a:r>
          </a:p>
          <a:p>
            <a:pPr lvl="1"/>
            <a:r>
              <a:rPr lang="en-US" sz="1600" dirty="0"/>
              <a:t>the risk and potential severity of maternal disease, including the effects of disease on the fetus and newborn</a:t>
            </a:r>
          </a:p>
          <a:p>
            <a:pPr lvl="1"/>
            <a:r>
              <a:rPr lang="en-US" sz="1600" dirty="0"/>
              <a:t>the safety of the vaccine for the pregnant patient and the fetus.</a:t>
            </a:r>
          </a:p>
          <a:p>
            <a:r>
              <a:rPr lang="en-US" sz="1800" dirty="0"/>
              <a:t>While a conversation with a clinician may be helpful, it should not be required prior to vaccination, as this may cause unnecessary barriers to access.</a:t>
            </a:r>
          </a:p>
          <a:p>
            <a:r>
              <a:rPr lang="en-US" sz="1800" dirty="0"/>
              <a:t>Vaccines currently available under EUA have not been tested in pregnant women. Therefore, there are no safety data specific to use in pregnancy. See details about the Food and Drug Administration’s (FDA) EUA process below.</a:t>
            </a:r>
          </a:p>
          <a:p>
            <a:r>
              <a:rPr lang="en-US" sz="1800" dirty="0"/>
              <a:t>Pregnancy testing should not be a requirement prior to receiving any EUA-approved COVID-19 vaccine.</a:t>
            </a:r>
          </a:p>
          <a:p>
            <a:r>
              <a:rPr lang="en-US" sz="1800" dirty="0"/>
              <a:t>Pregnant patients who decline vaccination should be supported in their decision. Regardless of their decision to receive or not receive the vaccine, these conversations provide an opportunity to remind patients about the importance of other prevention measures such as hand washing, physical distancing, and wearing a mask.</a:t>
            </a:r>
          </a:p>
          <a:p>
            <a:r>
              <a:rPr lang="en-US" sz="1800" dirty="0"/>
              <a:t>Expected side effects should be explained as part of counseling patients, including that they are a normal part of the body’s reaction to the vaccine and developing antibodies to protect against COVID-19 illness.</a:t>
            </a:r>
          </a:p>
          <a:p>
            <a:r>
              <a:rPr lang="en-US" sz="1800" dirty="0"/>
              <a:t>The mRNA vaccines are not live virus vaccines, nor do they use an adjuvant to enhance vaccine efficacy. These vaccines do not enter the nucleus and do not alter human DNA in vaccine recipients. As a result, mRNA vaccines cannot cause any genetic changes.</a:t>
            </a:r>
          </a:p>
          <a:p>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23</a:t>
            </a:fld>
            <a:endParaRPr lang="en-US" altLang="en-US"/>
          </a:p>
        </p:txBody>
      </p:sp>
    </p:spTree>
    <p:extLst>
      <p:ext uri="{BB962C8B-B14F-4D97-AF65-F5344CB8AC3E}">
        <p14:creationId xmlns:p14="http://schemas.microsoft.com/office/powerpoint/2010/main" val="1829926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b="1" dirty="0">
                <a:solidFill>
                  <a:srgbClr val="F58466"/>
                </a:solidFill>
                <a:latin typeface="Goudy Old Style" pitchFamily="18" charset="0"/>
              </a:rPr>
              <a:t>ACOG Practice Advisory:</a:t>
            </a:r>
            <a:br>
              <a:rPr lang="en-US" sz="3600" b="1" dirty="0">
                <a:solidFill>
                  <a:srgbClr val="F58466"/>
                </a:solidFill>
                <a:latin typeface="Goudy Old Style" pitchFamily="18" charset="0"/>
              </a:rPr>
            </a:br>
            <a:r>
              <a:rPr lang="en-US" sz="3600" b="1" dirty="0">
                <a:solidFill>
                  <a:srgbClr val="F58466"/>
                </a:solidFill>
                <a:latin typeface="Goudy Old Style" pitchFamily="18" charset="0"/>
              </a:rPr>
              <a:t>Vaccinating Pregnant and Lactating Patients against Covid-19 (12/21/21)</a:t>
            </a:r>
          </a:p>
        </p:txBody>
      </p:sp>
      <p:sp>
        <p:nvSpPr>
          <p:cNvPr id="3" name="Content Placeholder 2"/>
          <p:cNvSpPr>
            <a:spLocks noGrp="1"/>
          </p:cNvSpPr>
          <p:nvPr>
            <p:ph idx="1"/>
          </p:nvPr>
        </p:nvSpPr>
        <p:spPr/>
        <p:txBody>
          <a:bodyPr/>
          <a:lstStyle/>
          <a:p>
            <a:r>
              <a:rPr lang="en-US" sz="1600" dirty="0"/>
              <a:t>While a conversation with a clinician may be helpful, it should not be required prior to vaccination, as this may cause unnecessary barriers to access.</a:t>
            </a:r>
          </a:p>
          <a:p>
            <a:r>
              <a:rPr lang="en-US" sz="1600" dirty="0"/>
              <a:t>Vaccines currently available under EUA have not been tested in pregnant women. Therefore, there are no safety data specific to use in pregnancy. See details about the Food and Drug Administration’s (FDA) EUA process below.</a:t>
            </a:r>
          </a:p>
          <a:p>
            <a:r>
              <a:rPr lang="en-US" sz="1600" dirty="0"/>
              <a:t>Pregnancy testing should not be a requirement prior to receiving any EUA-approved COVID-19 vaccine.</a:t>
            </a:r>
          </a:p>
          <a:p>
            <a:r>
              <a:rPr lang="en-US" sz="1600" dirty="0"/>
              <a:t>Pregnant patients who decline vaccination should be supported in their decision. Regardless of their decision to receive or not receive the vaccine, these conversations provide an opportunity to remind patients about the importance of other prevention measures such as hand washing, physical distancing, and wearing a mask.</a:t>
            </a:r>
          </a:p>
          <a:p>
            <a:r>
              <a:rPr lang="en-US" sz="1600" dirty="0"/>
              <a:t>Expected side effects should be explained as part of counseling patients, including that they are a normal part of the body’s reaction to the vaccine and developing antibodies to protect against COVID-19 illness.</a:t>
            </a:r>
          </a:p>
          <a:p>
            <a:r>
              <a:rPr lang="en-US" sz="1600" dirty="0"/>
              <a:t>The mRNA vaccines are not live virus vaccines, nor do they use an adjuvant to enhance vaccine efficacy. These vaccines do not enter the nucleus and do not alter human DNA in vaccine recipients. As a result, mRNA vaccines cannot cause any genetic changes.</a:t>
            </a:r>
            <a:endParaRPr lang="en-US" sz="1600"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24</a:t>
            </a:fld>
            <a:endParaRPr lang="en-US" altLang="en-US"/>
          </a:p>
        </p:txBody>
      </p:sp>
    </p:spTree>
    <p:extLst>
      <p:ext uri="{BB962C8B-B14F-4D97-AF65-F5344CB8AC3E}">
        <p14:creationId xmlns:p14="http://schemas.microsoft.com/office/powerpoint/2010/main" val="4003165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3230"/>
            <a:ext cx="8229600" cy="1143000"/>
          </a:xfrm>
        </p:spPr>
        <p:txBody>
          <a:bodyPr/>
          <a:lstStyle/>
          <a:p>
            <a:pPr algn="l"/>
            <a:r>
              <a:rPr lang="en-US" sz="3600" b="1" dirty="0" smtClean="0">
                <a:solidFill>
                  <a:srgbClr val="F58466"/>
                </a:solidFill>
                <a:latin typeface="Goudy Old Style" pitchFamily="18" charset="0"/>
              </a:rPr>
              <a:t>SMFM: SARS CoV-2 </a:t>
            </a:r>
            <a:br>
              <a:rPr lang="en-US" sz="3600" b="1" dirty="0" smtClean="0">
                <a:solidFill>
                  <a:srgbClr val="F58466"/>
                </a:solidFill>
                <a:latin typeface="Goudy Old Style" pitchFamily="18" charset="0"/>
              </a:rPr>
            </a:br>
            <a:r>
              <a:rPr lang="en-US" sz="3600" b="1" dirty="0" smtClean="0">
                <a:solidFill>
                  <a:srgbClr val="F58466"/>
                </a:solidFill>
                <a:latin typeface="Goudy Old Style" pitchFamily="18" charset="0"/>
              </a:rPr>
              <a:t>Vaccination in Pregnancy </a:t>
            </a:r>
            <a:r>
              <a:rPr lang="en-US" sz="3600" b="1" dirty="0">
                <a:solidFill>
                  <a:srgbClr val="F58466"/>
                </a:solidFill>
                <a:latin typeface="Goudy Old Style" pitchFamily="18" charset="0"/>
              </a:rPr>
              <a:t>(</a:t>
            </a:r>
            <a:r>
              <a:rPr lang="en-US" sz="3600" b="1" dirty="0" smtClean="0">
                <a:solidFill>
                  <a:srgbClr val="F58466"/>
                </a:solidFill>
                <a:latin typeface="Goudy Old Style" pitchFamily="18" charset="0"/>
              </a:rPr>
              <a:t>12.21.20</a:t>
            </a:r>
            <a:r>
              <a:rPr lang="en-US" sz="3600" b="1" dirty="0">
                <a:solidFill>
                  <a:srgbClr val="F58466"/>
                </a:solidFill>
                <a:latin typeface="Goudy Old Style" pitchFamily="18" charset="0"/>
              </a:rPr>
              <a:t>)</a:t>
            </a:r>
          </a:p>
        </p:txBody>
      </p:sp>
      <p:sp>
        <p:nvSpPr>
          <p:cNvPr id="3" name="Content Placeholder 2"/>
          <p:cNvSpPr>
            <a:spLocks noGrp="1"/>
          </p:cNvSpPr>
          <p:nvPr>
            <p:ph idx="1"/>
          </p:nvPr>
        </p:nvSpPr>
        <p:spPr/>
        <p:txBody>
          <a:bodyPr/>
          <a:lstStyle/>
          <a:p>
            <a:r>
              <a:rPr lang="en-US" sz="2000" dirty="0"/>
              <a:t>Despite the categorization of pregnancy as a high-risk condition </a:t>
            </a:r>
            <a:r>
              <a:rPr lang="en-US" sz="2000" dirty="0" smtClean="0"/>
              <a:t>pregnancy currently remains </a:t>
            </a:r>
            <a:r>
              <a:rPr lang="en-US" sz="2000" dirty="0"/>
              <a:t>an exclusion for participation in vaccine </a:t>
            </a:r>
            <a:r>
              <a:rPr lang="en-US" sz="2000" dirty="0" smtClean="0"/>
              <a:t>trials.</a:t>
            </a:r>
          </a:p>
          <a:p>
            <a:r>
              <a:rPr lang="en-US" sz="2000" dirty="0" smtClean="0"/>
              <a:t>SMFM / ACOG have </a:t>
            </a:r>
            <a:r>
              <a:rPr lang="en-US" sz="2000" dirty="0"/>
              <a:t>consistently advocated for the inclusion of pregnant and </a:t>
            </a:r>
            <a:r>
              <a:rPr lang="en-US" sz="2000" dirty="0" smtClean="0"/>
              <a:t>lactating </a:t>
            </a:r>
            <a:r>
              <a:rPr lang="en-US" sz="2000" dirty="0"/>
              <a:t>women in vaccination </a:t>
            </a:r>
            <a:r>
              <a:rPr lang="en-US" sz="2000" dirty="0" smtClean="0"/>
              <a:t>trials. </a:t>
            </a:r>
          </a:p>
          <a:p>
            <a:r>
              <a:rPr lang="en-US" sz="2000" dirty="0" smtClean="0"/>
              <a:t>In </a:t>
            </a:r>
            <a:r>
              <a:rPr lang="en-US" sz="2000" dirty="0"/>
              <a:t>general, SMFM strongly recommends that pregnant women have access to COVID-19 vaccines in all phases of future vaccine campaigns, and that she and her healthcare professional engage in shared decision-making regarding her receipt of the vaccine. </a:t>
            </a:r>
            <a:endParaRPr lang="en-US" sz="2000" dirty="0" smtClean="0"/>
          </a:p>
          <a:p>
            <a:r>
              <a:rPr lang="en-US" sz="2000" b="1" dirty="0" smtClean="0"/>
              <a:t>Counseling </a:t>
            </a:r>
            <a:r>
              <a:rPr lang="en-US" sz="2000" b="1" dirty="0"/>
              <a:t>should balance available data on vaccine safety, risks to pregnant women from SARS-CoV-2 infection, and a woman’s individual risk for infection and severe disease. </a:t>
            </a:r>
            <a:endParaRPr lang="en-US" sz="2000" b="1" dirty="0" smtClean="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25</a:t>
            </a:fld>
            <a:endParaRPr lang="en-US" altLang="en-US"/>
          </a:p>
        </p:txBody>
      </p:sp>
      <p:sp>
        <p:nvSpPr>
          <p:cNvPr id="6" name="TextBox 5"/>
          <p:cNvSpPr txBox="1"/>
          <p:nvPr/>
        </p:nvSpPr>
        <p:spPr>
          <a:xfrm>
            <a:off x="1295400" y="5410200"/>
            <a:ext cx="7010400" cy="1200329"/>
          </a:xfrm>
          <a:prstGeom prst="rect">
            <a:avLst/>
          </a:prstGeom>
          <a:noFill/>
        </p:spPr>
        <p:txBody>
          <a:bodyPr wrap="square" rtlCol="0">
            <a:spAutoFit/>
          </a:bodyPr>
          <a:lstStyle/>
          <a:p>
            <a:r>
              <a:rPr lang="en-US" b="1" dirty="0"/>
              <a:t>SMFM:</a:t>
            </a:r>
            <a:r>
              <a:rPr lang="en-US" dirty="0"/>
              <a:t> </a:t>
            </a:r>
            <a:r>
              <a:rPr lang="en-US" dirty="0">
                <a:hlinkClick r:id="rId2"/>
              </a:rPr>
              <a:t>Provider Considerations for Engaging in COVID-19 Vaccine Counseling With Pregnant and Lactating Patients</a:t>
            </a:r>
            <a:r>
              <a:rPr lang="en-US" dirty="0"/>
              <a:t> (Updated 12.21.20)</a:t>
            </a:r>
          </a:p>
          <a:p>
            <a:endParaRPr lang="en-US" dirty="0"/>
          </a:p>
        </p:txBody>
      </p:sp>
    </p:spTree>
    <p:extLst>
      <p:ext uri="{BB962C8B-B14F-4D97-AF65-F5344CB8AC3E}">
        <p14:creationId xmlns:p14="http://schemas.microsoft.com/office/powerpoint/2010/main" val="248736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229600" cy="1143000"/>
          </a:xfrm>
        </p:spPr>
        <p:txBody>
          <a:bodyPr/>
          <a:lstStyle/>
          <a:p>
            <a:pPr algn="l"/>
            <a:r>
              <a:rPr lang="en-US" sz="3200" b="1" dirty="0">
                <a:solidFill>
                  <a:srgbClr val="F58466"/>
                </a:solidFill>
                <a:latin typeface="Goudy Old Style" pitchFamily="18" charset="0"/>
              </a:rPr>
              <a:t>SMFM: SARS CoV-2 </a:t>
            </a:r>
            <a:br>
              <a:rPr lang="en-US" sz="3200" b="1" dirty="0">
                <a:solidFill>
                  <a:srgbClr val="F58466"/>
                </a:solidFill>
                <a:latin typeface="Goudy Old Style" pitchFamily="18" charset="0"/>
              </a:rPr>
            </a:br>
            <a:r>
              <a:rPr lang="en-US" sz="3200" b="1" dirty="0">
                <a:solidFill>
                  <a:srgbClr val="F58466"/>
                </a:solidFill>
                <a:latin typeface="Goudy Old Style" pitchFamily="18" charset="0"/>
              </a:rPr>
              <a:t>Vaccination in Pregnancy (</a:t>
            </a:r>
            <a:r>
              <a:rPr lang="en-US" sz="3200" b="1" dirty="0" smtClean="0">
                <a:solidFill>
                  <a:srgbClr val="F58466"/>
                </a:solidFill>
                <a:latin typeface="Goudy Old Style" pitchFamily="18" charset="0"/>
              </a:rPr>
              <a:t>12.21.20</a:t>
            </a:r>
            <a:r>
              <a:rPr lang="en-US" sz="3200" b="1" dirty="0">
                <a:solidFill>
                  <a:srgbClr val="F58466"/>
                </a:solidFill>
                <a:latin typeface="Goudy Old Style" pitchFamily="18" charset="0"/>
              </a:rPr>
              <a:t>)</a:t>
            </a:r>
            <a:endParaRPr lang="en-US" sz="3200" dirty="0"/>
          </a:p>
        </p:txBody>
      </p:sp>
      <p:sp>
        <p:nvSpPr>
          <p:cNvPr id="3" name="Content Placeholder 2"/>
          <p:cNvSpPr>
            <a:spLocks noGrp="1"/>
          </p:cNvSpPr>
          <p:nvPr>
            <p:ph idx="1"/>
          </p:nvPr>
        </p:nvSpPr>
        <p:spPr>
          <a:xfrm>
            <a:off x="304800" y="1219200"/>
            <a:ext cx="8534400" cy="4525963"/>
          </a:xfrm>
        </p:spPr>
        <p:txBody>
          <a:bodyPr/>
          <a:lstStyle/>
          <a:p>
            <a:r>
              <a:rPr lang="en-US" sz="2000" dirty="0"/>
              <a:t>Three vaccines demonstrating early efficacy have been highlighted in the media (AstraZeneca's AZD1222, </a:t>
            </a:r>
            <a:r>
              <a:rPr lang="en-US" sz="2000" dirty="0" err="1"/>
              <a:t>Moderna's</a:t>
            </a:r>
            <a:r>
              <a:rPr lang="en-US" sz="2000" dirty="0"/>
              <a:t> mRNA-1273, Pfizer's </a:t>
            </a:r>
            <a:r>
              <a:rPr lang="en-US" sz="2000" dirty="0" smtClean="0"/>
              <a:t>BNT162b2). These </a:t>
            </a:r>
            <a:r>
              <a:rPr lang="en-US" sz="2000" dirty="0"/>
              <a:t>vaccines employ novel next-generation platforms </a:t>
            </a:r>
            <a:endParaRPr lang="en-US" sz="2000" dirty="0" smtClean="0"/>
          </a:p>
          <a:p>
            <a:r>
              <a:rPr lang="en-US" sz="2000" dirty="0" smtClean="0"/>
              <a:t>AstraZeneca’s viral-vector </a:t>
            </a:r>
            <a:r>
              <a:rPr lang="en-US" sz="2000" dirty="0"/>
              <a:t>is similar to the mechanism used in </a:t>
            </a:r>
            <a:r>
              <a:rPr lang="en-US" sz="2000" dirty="0" smtClean="0"/>
              <a:t>the regulated </a:t>
            </a:r>
            <a:r>
              <a:rPr lang="en-US" sz="2000" dirty="0"/>
              <a:t>Ebola </a:t>
            </a:r>
            <a:r>
              <a:rPr lang="en-US" sz="2000" dirty="0" smtClean="0"/>
              <a:t>vaccine. The </a:t>
            </a:r>
            <a:r>
              <a:rPr lang="en-US" sz="2000" dirty="0"/>
              <a:t>Ebola vaccine has been </a:t>
            </a:r>
            <a:r>
              <a:rPr lang="en-US" sz="2000" dirty="0" smtClean="0"/>
              <a:t>safely administered </a:t>
            </a:r>
            <a:r>
              <a:rPr lang="en-US" sz="2000" dirty="0"/>
              <a:t>during </a:t>
            </a:r>
            <a:r>
              <a:rPr lang="en-US" sz="2000" dirty="0" smtClean="0"/>
              <a:t>pregnancy.  </a:t>
            </a:r>
          </a:p>
          <a:p>
            <a:r>
              <a:rPr lang="en-US" sz="2000" dirty="0" smtClean="0"/>
              <a:t>Other </a:t>
            </a:r>
            <a:r>
              <a:rPr lang="en-US" sz="2000" dirty="0"/>
              <a:t>vaccines that use conventional technologies for which there are known data for use in pregnancy (</a:t>
            </a:r>
            <a:r>
              <a:rPr lang="en-US" sz="2000" dirty="0" err="1"/>
              <a:t>eg</a:t>
            </a:r>
            <a:r>
              <a:rPr lang="en-US" sz="2000" dirty="0"/>
              <a:t>, the COVID-19 </a:t>
            </a:r>
            <a:r>
              <a:rPr lang="en-US" sz="2000" dirty="0" err="1"/>
              <a:t>PiCoVacc</a:t>
            </a:r>
            <a:r>
              <a:rPr lang="en-US" sz="2000" dirty="0"/>
              <a:t> and the NVX-CoV2373, </a:t>
            </a:r>
            <a:r>
              <a:rPr lang="en-US" sz="2000" dirty="0" smtClean="0"/>
              <a:t>similar </a:t>
            </a:r>
            <a:r>
              <a:rPr lang="en-US" sz="2000" dirty="0"/>
              <a:t>to the seasonal flu vaccines) remain in phase I and II trials. </a:t>
            </a:r>
            <a:endParaRPr lang="en-US" sz="2000" dirty="0" smtClean="0"/>
          </a:p>
          <a:p>
            <a:r>
              <a:rPr lang="en-US" sz="2000" dirty="0"/>
              <a:t>As data emerge, counseling will likely shift, as some vaccines may be more suitable for pregnant women. mRNA vaccines, which are likely to be the first vaccines available, do not contain a live virus but rather induce humoral and cellular immune response through the use of viral mRNA</a:t>
            </a:r>
            <a:r>
              <a:rPr lang="en-US" sz="2000" dirty="0" smtClean="0"/>
              <a:t>.</a:t>
            </a:r>
          </a:p>
          <a:p>
            <a:r>
              <a:rPr lang="en-US" sz="2000" dirty="0"/>
              <a:t>Healthcare professionals should also counsel their patients that the theoretical risk of fetal harm from mRNA vaccines is very low. </a:t>
            </a:r>
          </a:p>
          <a:p>
            <a:endParaRPr lang="en-US" sz="2000" dirty="0"/>
          </a:p>
          <a:p>
            <a:endParaRPr lang="en-US" sz="2000"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26</a:t>
            </a:fld>
            <a:endParaRPr lang="en-US" altLang="en-US"/>
          </a:p>
        </p:txBody>
      </p:sp>
      <p:sp>
        <p:nvSpPr>
          <p:cNvPr id="7" name="TextBox 6"/>
          <p:cNvSpPr txBox="1"/>
          <p:nvPr/>
        </p:nvSpPr>
        <p:spPr>
          <a:xfrm>
            <a:off x="228600" y="6077267"/>
            <a:ext cx="8686800" cy="923330"/>
          </a:xfrm>
          <a:prstGeom prst="rect">
            <a:avLst/>
          </a:prstGeom>
          <a:noFill/>
        </p:spPr>
        <p:txBody>
          <a:bodyPr wrap="square" rtlCol="0">
            <a:spAutoFit/>
          </a:bodyPr>
          <a:lstStyle/>
          <a:p>
            <a:r>
              <a:rPr lang="en-US" b="1" dirty="0"/>
              <a:t>SMFM:</a:t>
            </a:r>
            <a:r>
              <a:rPr lang="en-US" dirty="0"/>
              <a:t> </a:t>
            </a:r>
            <a:r>
              <a:rPr lang="en-US" dirty="0">
                <a:hlinkClick r:id="rId2"/>
              </a:rPr>
              <a:t>Provider Considerations for Engaging in COVID-19 Vaccine Counseling With Pregnant and Lactating Patients</a:t>
            </a:r>
            <a:r>
              <a:rPr lang="en-US" dirty="0"/>
              <a:t> (Updated 12.21.20)</a:t>
            </a:r>
          </a:p>
          <a:p>
            <a:endParaRPr lang="en-US" dirty="0"/>
          </a:p>
        </p:txBody>
      </p:sp>
    </p:spTree>
    <p:extLst>
      <p:ext uri="{BB962C8B-B14F-4D97-AF65-F5344CB8AC3E}">
        <p14:creationId xmlns:p14="http://schemas.microsoft.com/office/powerpoint/2010/main" val="3400788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8361"/>
            <a:ext cx="8229600" cy="1143000"/>
          </a:xfrm>
        </p:spPr>
        <p:txBody>
          <a:bodyPr/>
          <a:lstStyle/>
          <a:p>
            <a:pPr algn="l"/>
            <a:r>
              <a:rPr lang="en-US" sz="3600" b="1" dirty="0">
                <a:solidFill>
                  <a:srgbClr val="F58466"/>
                </a:solidFill>
                <a:latin typeface="Goudy Old Style" pitchFamily="18" charset="0"/>
              </a:rPr>
              <a:t>SMFM: SARS CoV-2 </a:t>
            </a:r>
            <a:br>
              <a:rPr lang="en-US" sz="3600" b="1" dirty="0">
                <a:solidFill>
                  <a:srgbClr val="F58466"/>
                </a:solidFill>
                <a:latin typeface="Goudy Old Style" pitchFamily="18" charset="0"/>
              </a:rPr>
            </a:br>
            <a:r>
              <a:rPr lang="en-US" sz="3600" b="1" dirty="0">
                <a:solidFill>
                  <a:srgbClr val="F58466"/>
                </a:solidFill>
                <a:latin typeface="Goudy Old Style" pitchFamily="18" charset="0"/>
              </a:rPr>
              <a:t>Vaccination in Pregnancy (</a:t>
            </a:r>
            <a:r>
              <a:rPr lang="en-US" sz="3600" b="1" dirty="0" smtClean="0">
                <a:solidFill>
                  <a:srgbClr val="F58466"/>
                </a:solidFill>
                <a:latin typeface="Goudy Old Style" pitchFamily="18" charset="0"/>
              </a:rPr>
              <a:t>12.21.20</a:t>
            </a:r>
            <a:r>
              <a:rPr lang="en-US" sz="3600" b="1" dirty="0">
                <a:solidFill>
                  <a:srgbClr val="F58466"/>
                </a:solidFill>
                <a:latin typeface="Goudy Old Style" pitchFamily="18" charset="0"/>
              </a:rPr>
              <a:t>)</a:t>
            </a:r>
            <a:endParaRPr lang="en-US" sz="3600" dirty="0"/>
          </a:p>
        </p:txBody>
      </p:sp>
      <p:sp>
        <p:nvSpPr>
          <p:cNvPr id="3" name="Content Placeholder 2"/>
          <p:cNvSpPr>
            <a:spLocks noGrp="1"/>
          </p:cNvSpPr>
          <p:nvPr>
            <p:ph idx="1"/>
          </p:nvPr>
        </p:nvSpPr>
        <p:spPr>
          <a:xfrm>
            <a:off x="444347" y="1219200"/>
            <a:ext cx="8229600" cy="4525963"/>
          </a:xfrm>
        </p:spPr>
        <p:txBody>
          <a:bodyPr/>
          <a:lstStyle/>
          <a:p>
            <a:r>
              <a:rPr lang="en-US" sz="2000" dirty="0" smtClean="0"/>
              <a:t>SMFM </a:t>
            </a:r>
            <a:r>
              <a:rPr lang="en-US" sz="2000" dirty="0"/>
              <a:t>recommends that healthcare workers, who are considered prioritized for vaccination, be offered the vaccine if pregnant. </a:t>
            </a:r>
          </a:p>
          <a:p>
            <a:r>
              <a:rPr lang="en-US" sz="2000" dirty="0"/>
              <a:t>A report by the National Academies of </a:t>
            </a:r>
            <a:r>
              <a:rPr lang="en-US" sz="2000" dirty="0" smtClean="0"/>
              <a:t>Sciences recommends </a:t>
            </a:r>
            <a:r>
              <a:rPr lang="en-US" sz="2000" dirty="0"/>
              <a:t>that high-risk workers in health facilities or first responders should be among the first to receive the vaccine.</a:t>
            </a:r>
          </a:p>
          <a:p>
            <a:r>
              <a:rPr lang="en-US" sz="2000" dirty="0"/>
              <a:t> Although pregnant women are not explicitly targeted in this framework, pregnant and lactating women who are otherwise eligible should be offered the vaccine. </a:t>
            </a:r>
          </a:p>
          <a:p>
            <a:r>
              <a:rPr lang="en-US" sz="2000" dirty="0"/>
              <a:t>SMFM will continue to monitor data as it becomes available on COVID-19 vaccine efficacy and safety to evaluate appropriateness in pregnancy, and we will update recommendations on the SMFM COVID-19 website (https://www.smfm.org/covidclinical). </a:t>
            </a:r>
          </a:p>
          <a:p>
            <a:endParaRPr lang="en-US"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27</a:t>
            </a:fld>
            <a:endParaRPr lang="en-US" altLang="en-US"/>
          </a:p>
        </p:txBody>
      </p:sp>
      <p:sp>
        <p:nvSpPr>
          <p:cNvPr id="6" name="TextBox 5"/>
          <p:cNvSpPr txBox="1"/>
          <p:nvPr/>
        </p:nvSpPr>
        <p:spPr>
          <a:xfrm>
            <a:off x="315817" y="5557888"/>
            <a:ext cx="8242453" cy="923330"/>
          </a:xfrm>
          <a:prstGeom prst="rect">
            <a:avLst/>
          </a:prstGeom>
          <a:noFill/>
        </p:spPr>
        <p:txBody>
          <a:bodyPr wrap="square" rtlCol="0">
            <a:spAutoFit/>
          </a:bodyPr>
          <a:lstStyle/>
          <a:p>
            <a:r>
              <a:rPr lang="en-US" b="1" dirty="0"/>
              <a:t>SMFM:</a:t>
            </a:r>
            <a:r>
              <a:rPr lang="en-US" dirty="0"/>
              <a:t> </a:t>
            </a:r>
            <a:r>
              <a:rPr lang="en-US" dirty="0">
                <a:hlinkClick r:id="rId2"/>
              </a:rPr>
              <a:t>Provider Considerations for Engaging in COVID-19 Vaccine Counseling With Pregnant and Lactating Patients</a:t>
            </a:r>
            <a:r>
              <a:rPr lang="en-US" dirty="0"/>
              <a:t> (Updated 12.21.20)</a:t>
            </a:r>
          </a:p>
          <a:p>
            <a:endParaRPr lang="en-US" dirty="0"/>
          </a:p>
        </p:txBody>
      </p:sp>
    </p:spTree>
    <p:extLst>
      <p:ext uri="{BB962C8B-B14F-4D97-AF65-F5344CB8AC3E}">
        <p14:creationId xmlns:p14="http://schemas.microsoft.com/office/powerpoint/2010/main" val="3567304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477000" cy="1143000"/>
          </a:xfrm>
        </p:spPr>
        <p:txBody>
          <a:bodyPr/>
          <a:lstStyle/>
          <a:p>
            <a:pPr algn="l"/>
            <a:r>
              <a:rPr lang="en-US" sz="3600" b="1" dirty="0" smtClean="0">
                <a:solidFill>
                  <a:srgbClr val="F58466"/>
                </a:solidFill>
                <a:latin typeface="Goudy Old Style" pitchFamily="18" charset="0"/>
              </a:rPr>
              <a:t>COVID </a:t>
            </a:r>
            <a:r>
              <a:rPr lang="en-US" sz="3600" b="1" dirty="0">
                <a:solidFill>
                  <a:srgbClr val="F58466"/>
                </a:solidFill>
                <a:latin typeface="Goudy Old Style" pitchFamily="18" charset="0"/>
              </a:rPr>
              <a:t>Vaccine </a:t>
            </a:r>
            <a:r>
              <a:rPr lang="en-US" sz="3600" b="1" dirty="0" smtClean="0">
                <a:solidFill>
                  <a:srgbClr val="F58466"/>
                </a:solidFill>
                <a:latin typeface="Goudy Old Style" pitchFamily="18" charset="0"/>
              </a:rPr>
              <a:t/>
            </a:r>
            <a:br>
              <a:rPr lang="en-US" sz="3600" b="1" dirty="0" smtClean="0">
                <a:solidFill>
                  <a:srgbClr val="F58466"/>
                </a:solidFill>
                <a:latin typeface="Goudy Old Style" pitchFamily="18" charset="0"/>
              </a:rPr>
            </a:br>
            <a:r>
              <a:rPr lang="en-US" sz="3600" b="1" dirty="0" smtClean="0">
                <a:solidFill>
                  <a:srgbClr val="F58466"/>
                </a:solidFill>
                <a:latin typeface="Goudy Old Style" pitchFamily="18" charset="0"/>
              </a:rPr>
              <a:t>Patient Education Examples</a:t>
            </a:r>
            <a:endParaRPr lang="en-US" sz="3600" b="1" dirty="0">
              <a:solidFill>
                <a:srgbClr val="F58466"/>
              </a:solidFill>
              <a:latin typeface="Goudy Old Style" pitchFamily="18" charset="0"/>
            </a:endParaRP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9712" y="1320188"/>
            <a:ext cx="3936780" cy="5570557"/>
          </a:xfrm>
        </p:spPr>
      </p:pic>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28</a:t>
            </a:fld>
            <a:endParaRPr lang="en-US" altLang="en-US"/>
          </a:p>
        </p:txBody>
      </p:sp>
      <p:sp>
        <p:nvSpPr>
          <p:cNvPr id="5" name="TextBox 4"/>
          <p:cNvSpPr txBox="1"/>
          <p:nvPr/>
        </p:nvSpPr>
        <p:spPr>
          <a:xfrm>
            <a:off x="-609600" y="-55084"/>
            <a:ext cx="45719" cy="369332"/>
          </a:xfrm>
          <a:prstGeom prst="rect">
            <a:avLst/>
          </a:prstGeom>
          <a:noFill/>
        </p:spPr>
        <p:txBody>
          <a:bodyPr wrap="square" rtlCol="0">
            <a:spAutoFit/>
          </a:bodyPr>
          <a:lstStyle/>
          <a:p>
            <a:endParaRPr lang="en-US" dirty="0"/>
          </a:p>
        </p:txBody>
      </p:sp>
      <p:sp>
        <p:nvSpPr>
          <p:cNvPr id="6" name="TextBox 5"/>
          <p:cNvSpPr txBox="1"/>
          <p:nvPr/>
        </p:nvSpPr>
        <p:spPr>
          <a:xfrm>
            <a:off x="4572000" y="1981200"/>
            <a:ext cx="3733800" cy="923330"/>
          </a:xfrm>
          <a:prstGeom prst="rect">
            <a:avLst/>
          </a:prstGeom>
          <a:noFill/>
        </p:spPr>
        <p:txBody>
          <a:bodyPr wrap="square" rtlCol="0">
            <a:spAutoFit/>
          </a:bodyPr>
          <a:lstStyle/>
          <a:p>
            <a:r>
              <a:rPr lang="en-US" dirty="0" err="1"/>
              <a:t>Baystate</a:t>
            </a:r>
            <a:r>
              <a:rPr lang="en-US" dirty="0"/>
              <a:t> </a:t>
            </a:r>
            <a:r>
              <a:rPr lang="en-US" dirty="0" smtClean="0"/>
              <a:t>Health, MA:</a:t>
            </a:r>
            <a:r>
              <a:rPr lang="en-US" dirty="0">
                <a:hlinkClick r:id="rId3"/>
              </a:rPr>
              <a:t> </a:t>
            </a:r>
            <a:r>
              <a:rPr lang="en-US" dirty="0" err="1">
                <a:hlinkClick r:id="rId3"/>
              </a:rPr>
              <a:t>Covid</a:t>
            </a:r>
            <a:r>
              <a:rPr lang="en-US" dirty="0">
                <a:hlinkClick r:id="rId3"/>
              </a:rPr>
              <a:t> Vaccine Info for Pregnant</a:t>
            </a:r>
            <a:r>
              <a:rPr lang="en-US" dirty="0" smtClean="0">
                <a:hlinkClick r:id="rId3"/>
              </a:rPr>
              <a:t>/ Breastfeeding </a:t>
            </a:r>
            <a:r>
              <a:rPr lang="en-US" dirty="0">
                <a:hlinkClick r:id="rId3"/>
              </a:rPr>
              <a:t>Patients</a:t>
            </a:r>
            <a:r>
              <a:rPr lang="en-US" dirty="0"/>
              <a:t>. (12.14.20)</a:t>
            </a:r>
            <a:endParaRPr lang="en-US" dirty="0"/>
          </a:p>
        </p:txBody>
      </p:sp>
      <p:sp>
        <p:nvSpPr>
          <p:cNvPr id="8" name="TextBox 7"/>
          <p:cNvSpPr txBox="1"/>
          <p:nvPr/>
        </p:nvSpPr>
        <p:spPr>
          <a:xfrm>
            <a:off x="4578427" y="3565542"/>
            <a:ext cx="3733800" cy="1754326"/>
          </a:xfrm>
          <a:prstGeom prst="rect">
            <a:avLst/>
          </a:prstGeom>
          <a:noFill/>
        </p:spPr>
        <p:txBody>
          <a:bodyPr wrap="square" rtlCol="0">
            <a:spAutoFit/>
          </a:bodyPr>
          <a:lstStyle/>
          <a:p>
            <a:r>
              <a:rPr lang="en-US" dirty="0"/>
              <a:t>Washington </a:t>
            </a:r>
            <a:r>
              <a:rPr lang="en-US" dirty="0" smtClean="0"/>
              <a:t>University:</a:t>
            </a:r>
            <a:r>
              <a:rPr lang="en-US" dirty="0"/>
              <a:t> </a:t>
            </a:r>
            <a:r>
              <a:rPr lang="en-US" dirty="0">
                <a:hlinkClick r:id="rId4"/>
              </a:rPr>
              <a:t>Pregnancy, Breastfeeding, and the Covid-19 Vaccine</a:t>
            </a:r>
            <a:r>
              <a:rPr lang="en-US" dirty="0"/>
              <a:t>. (12.20.20)  </a:t>
            </a:r>
            <a:br>
              <a:rPr lang="en-US" dirty="0"/>
            </a:br>
            <a:endParaRPr lang="en-US" dirty="0"/>
          </a:p>
          <a:p>
            <a:r>
              <a:rPr lang="en-US" dirty="0"/>
              <a:t/>
            </a:r>
            <a:br>
              <a:rPr lang="en-US" dirty="0"/>
            </a:br>
            <a:endParaRPr lang="en-US" dirty="0"/>
          </a:p>
        </p:txBody>
      </p:sp>
    </p:spTree>
    <p:extLst>
      <p:ext uri="{BB962C8B-B14F-4D97-AF65-F5344CB8AC3E}">
        <p14:creationId xmlns:p14="http://schemas.microsoft.com/office/powerpoint/2010/main" val="2521275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lnSpcReduction="10000"/>
          </a:bodyPr>
          <a:lstStyle/>
          <a:p>
            <a:r>
              <a:rPr lang="en-US" dirty="0" smtClean="0"/>
              <a:t>Project Parachute: offers pro-bono </a:t>
            </a:r>
            <a:r>
              <a:rPr lang="en-US" dirty="0" err="1" smtClean="0"/>
              <a:t>teletherapy</a:t>
            </a:r>
            <a:r>
              <a:rPr lang="en-US" dirty="0" smtClean="0"/>
              <a:t> (video or phone) to frontline workers</a:t>
            </a:r>
          </a:p>
          <a:p>
            <a:pPr lvl="1"/>
            <a:r>
              <a:rPr lang="en-US" dirty="0">
                <a:hlinkClick r:id="rId2"/>
              </a:rPr>
              <a:t>https://project-parachute.org</a:t>
            </a:r>
            <a:r>
              <a:rPr lang="en-US" dirty="0" smtClean="0">
                <a:hlinkClick r:id="rId2"/>
              </a:rPr>
              <a:t>/</a:t>
            </a:r>
            <a:r>
              <a:rPr lang="en-US" dirty="0" smtClean="0"/>
              <a:t> </a:t>
            </a:r>
          </a:p>
          <a:p>
            <a:r>
              <a:rPr lang="en-US" dirty="0" smtClean="0"/>
              <a:t>Physician </a:t>
            </a:r>
            <a:r>
              <a:rPr lang="en-US" dirty="0"/>
              <a:t>Support Line </a:t>
            </a:r>
            <a:endParaRPr lang="en-US" dirty="0" smtClean="0"/>
          </a:p>
          <a:p>
            <a:pPr lvl="1"/>
            <a:r>
              <a:rPr lang="en-US" dirty="0" smtClean="0"/>
              <a:t>staffed </a:t>
            </a:r>
            <a:r>
              <a:rPr lang="en-US" dirty="0"/>
              <a:t>by volunteer psychiatrists </a:t>
            </a:r>
            <a:endParaRPr lang="en-US" dirty="0" smtClean="0"/>
          </a:p>
          <a:p>
            <a:pPr lvl="1"/>
            <a:r>
              <a:rPr lang="en-US" dirty="0" smtClean="0"/>
              <a:t>offers </a:t>
            </a:r>
            <a:r>
              <a:rPr lang="en-US" dirty="0"/>
              <a:t>free and confidential peer support to physicians in the U.S. </a:t>
            </a:r>
            <a:endParaRPr lang="en-US" dirty="0" smtClean="0"/>
          </a:p>
          <a:p>
            <a:pPr lvl="1"/>
            <a:r>
              <a:rPr lang="en-US" dirty="0" smtClean="0"/>
              <a:t>available </a:t>
            </a:r>
            <a:r>
              <a:rPr lang="en-US" dirty="0"/>
              <a:t>daily by calling </a:t>
            </a:r>
            <a:r>
              <a:rPr lang="en-US" b="1" dirty="0">
                <a:solidFill>
                  <a:srgbClr val="005CB9"/>
                </a:solidFill>
              </a:rPr>
              <a:t>1 (888) 409-0141</a:t>
            </a:r>
            <a:r>
              <a:rPr lang="en-US" b="1" dirty="0">
                <a:solidFill>
                  <a:srgbClr val="FF0000"/>
                </a:solidFill>
              </a:rPr>
              <a:t> </a:t>
            </a:r>
            <a:r>
              <a:rPr lang="en-US" dirty="0"/>
              <a:t>from 8 a.m. to 3 a.m. EST. </a:t>
            </a:r>
            <a:endParaRPr lang="en-US" dirty="0" smtClean="0"/>
          </a:p>
          <a:p>
            <a:r>
              <a:rPr lang="en-US" dirty="0" smtClean="0"/>
              <a:t>For </a:t>
            </a:r>
            <a:r>
              <a:rPr lang="en-US" dirty="0"/>
              <a:t>the </a:t>
            </a:r>
            <a:r>
              <a:rPr lang="en-US" dirty="0" smtClean="0"/>
              <a:t>Frontlines: </a:t>
            </a:r>
            <a:r>
              <a:rPr lang="en-US" dirty="0"/>
              <a:t>24/7 help line provides free crisis counseling for frontline workers. </a:t>
            </a:r>
            <a:r>
              <a:rPr lang="en-US" b="1" dirty="0" smtClean="0">
                <a:solidFill>
                  <a:srgbClr val="005CB9"/>
                </a:solidFill>
              </a:rPr>
              <a:t>Text FRONTLINE </a:t>
            </a:r>
            <a:r>
              <a:rPr lang="en-US" b="1" dirty="0">
                <a:solidFill>
                  <a:srgbClr val="005CB9"/>
                </a:solidFill>
              </a:rPr>
              <a:t>to 741741</a:t>
            </a:r>
          </a:p>
        </p:txBody>
      </p:sp>
      <p:sp>
        <p:nvSpPr>
          <p:cNvPr id="6" name="Title 5"/>
          <p:cNvSpPr>
            <a:spLocks noGrp="1"/>
          </p:cNvSpPr>
          <p:nvPr>
            <p:ph type="title"/>
          </p:nvPr>
        </p:nvSpPr>
        <p:spPr/>
        <p:txBody>
          <a:bodyPr/>
          <a:lstStyle/>
          <a:p>
            <a:r>
              <a:rPr lang="en-US" dirty="0" smtClean="0"/>
              <a:t>COVID Mental Health Support Resources for Physicians &amp; Healthcare Workers</a:t>
            </a:r>
            <a:endParaRPr lang="en-US" dirty="0"/>
          </a:p>
        </p:txBody>
      </p:sp>
      <p:sp>
        <p:nvSpPr>
          <p:cNvPr id="8" name="Text Placeholder 7"/>
          <p:cNvSpPr>
            <a:spLocks noGrp="1"/>
          </p:cNvSpPr>
          <p:nvPr>
            <p:ph type="body" sz="quarter" idx="10"/>
          </p:nvPr>
        </p:nvSpPr>
        <p:spPr/>
        <p:txBody>
          <a:bodyPr/>
          <a:lstStyle/>
          <a:p>
            <a:endParaRPr lang="en-US"/>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a:ln>
                <a:noFill/>
              </a:ln>
              <a:solidFill>
                <a:srgbClr val="FFFFFF">
                  <a:lumMod val="50000"/>
                </a:srgbClr>
              </a:solidFill>
              <a:effectLst/>
              <a:uLnTx/>
              <a:uFillTx/>
              <a:latin typeface="Arial"/>
              <a:ea typeface="MS PGothic" pitchFamily="34" charset="-128"/>
              <a:cs typeface="+mn-cs"/>
            </a:endParaRPr>
          </a:p>
        </p:txBody>
      </p:sp>
    </p:spTree>
    <p:extLst>
      <p:ext uri="{BB962C8B-B14F-4D97-AF65-F5344CB8AC3E}">
        <p14:creationId xmlns:p14="http://schemas.microsoft.com/office/powerpoint/2010/main" val="2994318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eaLnBrk="1" hangingPunct="1"/>
            <a:r>
              <a:rPr lang="en-US" b="1" dirty="0">
                <a:solidFill>
                  <a:srgbClr val="F58466"/>
                </a:solidFill>
                <a:latin typeface="Goudy Old Style" pitchFamily="18" charset="0"/>
              </a:rPr>
              <a:t>Housekeeping: </a:t>
            </a:r>
            <a:br>
              <a:rPr lang="en-US" b="1" dirty="0">
                <a:solidFill>
                  <a:srgbClr val="F58466"/>
                </a:solidFill>
                <a:latin typeface="Goudy Old Style" pitchFamily="18" charset="0"/>
              </a:rPr>
            </a:br>
            <a:r>
              <a:rPr lang="en-US" b="1" dirty="0">
                <a:solidFill>
                  <a:srgbClr val="F58466"/>
                </a:solidFill>
                <a:latin typeface="Goudy Old Style" pitchFamily="18" charset="0"/>
              </a:rPr>
              <a:t>We Are Recording Now</a:t>
            </a:r>
          </a:p>
        </p:txBody>
      </p:sp>
      <p:sp>
        <p:nvSpPr>
          <p:cNvPr id="3" name="Slide Number Placeholder 2"/>
          <p:cNvSpPr>
            <a:spLocks noGrp="1"/>
          </p:cNvSpPr>
          <p:nvPr>
            <p:ph type="sldNum" sz="quarter" idx="12"/>
          </p:nvPr>
        </p:nvSpPr>
        <p:spPr/>
        <p:txBody>
          <a:bodyPr/>
          <a:lstStyle/>
          <a:p>
            <a:fld id="{744C2F5F-8633-4B5B-A080-9CC210AD30A1}" type="slidenum">
              <a:rPr lang="en-US" smtClean="0"/>
              <a:t>3</a:t>
            </a:fld>
            <a:endParaRPr lang="en-US"/>
          </a:p>
        </p:txBody>
      </p:sp>
      <p:pic>
        <p:nvPicPr>
          <p:cNvPr id="8" name="Content Placeholder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863" y="2971800"/>
            <a:ext cx="6480275" cy="505862"/>
          </a:xfrm>
          <a:prstGeom prst="rect">
            <a:avLst/>
          </a:prstGeom>
        </p:spPr>
      </p:pic>
      <p:sp>
        <p:nvSpPr>
          <p:cNvPr id="10" name="Oval 9"/>
          <p:cNvSpPr/>
          <p:nvPr/>
        </p:nvSpPr>
        <p:spPr>
          <a:xfrm>
            <a:off x="5715000" y="2971800"/>
            <a:ext cx="579550" cy="5058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13" dirty="0">
              <a:solidFill>
                <a:prstClr val="white"/>
              </a:solidFill>
              <a:latin typeface="Verdana"/>
            </a:endParaRPr>
          </a:p>
        </p:txBody>
      </p:sp>
    </p:spTree>
    <p:extLst>
      <p:ext uri="{BB962C8B-B14F-4D97-AF65-F5344CB8AC3E}">
        <p14:creationId xmlns:p14="http://schemas.microsoft.com/office/powerpoint/2010/main" val="1409476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1127" y="-76519"/>
            <a:ext cx="8229600" cy="1143000"/>
          </a:xfrm>
        </p:spPr>
        <p:txBody>
          <a:bodyPr/>
          <a:lstStyle/>
          <a:p>
            <a:pPr algn="l"/>
            <a:r>
              <a:rPr lang="en-US" sz="4000" b="1" dirty="0">
                <a:solidFill>
                  <a:srgbClr val="F58466"/>
                </a:solidFill>
                <a:latin typeface="Goudy Old Style" pitchFamily="18" charset="0"/>
              </a:rPr>
              <a:t>Masks for MOMS </a:t>
            </a:r>
          </a:p>
        </p:txBody>
      </p:sp>
      <p:sp>
        <p:nvSpPr>
          <p:cNvPr id="9" name="Content Placeholder 8"/>
          <p:cNvSpPr>
            <a:spLocks noGrp="1"/>
          </p:cNvSpPr>
          <p:nvPr>
            <p:ph idx="1"/>
          </p:nvPr>
        </p:nvSpPr>
        <p:spPr>
          <a:xfrm>
            <a:off x="-7749" y="969544"/>
            <a:ext cx="6865749" cy="2218841"/>
          </a:xfrm>
        </p:spPr>
        <p:txBody>
          <a:bodyPr/>
          <a:lstStyle/>
          <a:p>
            <a:pPr>
              <a:spcBef>
                <a:spcPts val="0"/>
              </a:spcBef>
            </a:pPr>
            <a:r>
              <a:rPr lang="en-US" sz="1800" dirty="0"/>
              <a:t>Masks for MOMS Illinois launched on April 21, 2020 to help meet the need for </a:t>
            </a:r>
            <a:r>
              <a:rPr lang="en-US" sz="1800" dirty="0" smtClean="0"/>
              <a:t>cloth masks </a:t>
            </a:r>
            <a:r>
              <a:rPr lang="en-US" sz="1800" dirty="0"/>
              <a:t>among pregnant and postpartum persons in the Chicagoland area in response to the COVID-19 Pandemic.  </a:t>
            </a:r>
          </a:p>
          <a:p>
            <a:pPr>
              <a:spcBef>
                <a:spcPts val="0"/>
              </a:spcBef>
            </a:pPr>
            <a:r>
              <a:rPr lang="en-US" altLang="en-US" sz="1800" dirty="0">
                <a:solidFill>
                  <a:srgbClr val="212121"/>
                </a:solidFill>
                <a:latin typeface="Arial" panose="020B0604020202020204" pitchFamily="34" charset="0"/>
                <a:cs typeface="Arial" panose="020B0604020202020204" pitchFamily="34" charset="0"/>
              </a:rPr>
              <a:t> </a:t>
            </a:r>
            <a:r>
              <a:rPr lang="en-US" altLang="en-US" sz="800" dirty="0">
                <a:solidFill>
                  <a:srgbClr val="1F497D"/>
                </a:solidFill>
                <a:latin typeface="Times New Roman" panose="02020603050405020304" pitchFamily="18" charset="0"/>
                <a:cs typeface="Times New Roman" panose="02020603050405020304" pitchFamily="18" charset="0"/>
              </a:rPr>
              <a:t> </a:t>
            </a:r>
            <a:r>
              <a:rPr lang="en-US" altLang="en-US" sz="1800" b="1" dirty="0">
                <a:solidFill>
                  <a:srgbClr val="212121"/>
                </a:solidFill>
                <a:latin typeface="Arial" panose="020B0604020202020204" pitchFamily="34" charset="0"/>
                <a:cs typeface="Arial" panose="020B0604020202020204" pitchFamily="34" charset="0"/>
              </a:rPr>
              <a:t>If your Chicagoland site needs masks for labor/delivery or postpartum patients, please email </a:t>
            </a:r>
            <a:r>
              <a:rPr lang="en-US" altLang="en-US" sz="1800" b="1" dirty="0">
                <a:solidFill>
                  <a:srgbClr val="1155CC"/>
                </a:solidFill>
                <a:latin typeface="Arial" panose="020B0604020202020204" pitchFamily="34" charset="0"/>
                <a:cs typeface="Arial" panose="020B0604020202020204" pitchFamily="34" charset="0"/>
                <a:hlinkClick r:id="rId2"/>
              </a:rPr>
              <a:t>coemch@uic.edu</a:t>
            </a:r>
            <a:r>
              <a:rPr lang="en-US" altLang="en-US" sz="1800" b="1" dirty="0">
                <a:solidFill>
                  <a:srgbClr val="000000"/>
                </a:solidFill>
                <a:latin typeface="Arial" panose="020B0604020202020204" pitchFamily="34" charset="0"/>
                <a:cs typeface="Arial" panose="020B0604020202020204" pitchFamily="34" charset="0"/>
              </a:rPr>
              <a:t> </a:t>
            </a:r>
            <a:endParaRPr lang="en-US" sz="1800" b="1" dirty="0" smtClean="0"/>
          </a:p>
          <a:p>
            <a:pPr marL="400050" lvl="1">
              <a:spcBef>
                <a:spcPts val="0"/>
              </a:spcBef>
            </a:pPr>
            <a:r>
              <a:rPr lang="en-US" sz="1800" dirty="0" smtClean="0"/>
              <a:t> </a:t>
            </a:r>
            <a:r>
              <a:rPr lang="en-US" sz="1800" dirty="0"/>
              <a:t>To </a:t>
            </a:r>
            <a:r>
              <a:rPr lang="en-US" sz="1800" dirty="0" smtClean="0"/>
              <a:t>date:</a:t>
            </a:r>
          </a:p>
          <a:p>
            <a:pPr marL="800100" lvl="2">
              <a:spcBef>
                <a:spcPts val="0"/>
              </a:spcBef>
            </a:pPr>
            <a:r>
              <a:rPr lang="en-US" sz="1800" dirty="0" smtClean="0"/>
              <a:t>14,2 00 </a:t>
            </a:r>
            <a:r>
              <a:rPr lang="en-US" sz="1800" dirty="0"/>
              <a:t>masks have been </a:t>
            </a:r>
            <a:r>
              <a:rPr lang="en-US" sz="1800" dirty="0" smtClean="0"/>
              <a:t>donated</a:t>
            </a:r>
          </a:p>
          <a:p>
            <a:pPr marL="800100" lvl="2">
              <a:spcBef>
                <a:spcPts val="0"/>
              </a:spcBef>
            </a:pPr>
            <a:r>
              <a:rPr lang="en-US" sz="1800" dirty="0" smtClean="0"/>
              <a:t>Over </a:t>
            </a:r>
            <a:r>
              <a:rPr lang="en-US" sz="1800" dirty="0"/>
              <a:t>140 donors and volunteers have </a:t>
            </a:r>
            <a:r>
              <a:rPr lang="en-US" sz="1800" dirty="0" smtClean="0"/>
              <a:t>contributed</a:t>
            </a:r>
          </a:p>
          <a:p>
            <a:pPr marL="800100" lvl="2">
              <a:spcBef>
                <a:spcPts val="0"/>
              </a:spcBef>
            </a:pPr>
            <a:r>
              <a:rPr lang="en-US" sz="1800" dirty="0" smtClean="0"/>
              <a:t>Masks </a:t>
            </a:r>
            <a:r>
              <a:rPr lang="en-US" sz="1800" dirty="0"/>
              <a:t>have been donated to the following sites and hospitals:</a:t>
            </a:r>
          </a:p>
        </p:txBody>
      </p:sp>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30</a:t>
            </a:fld>
            <a:endParaRPr lang="en-US" altLang="en-US"/>
          </a:p>
        </p:txBody>
      </p:sp>
      <p:graphicFrame>
        <p:nvGraphicFramePr>
          <p:cNvPr id="11" name="Table 10"/>
          <p:cNvGraphicFramePr>
            <a:graphicFrameLocks noGrp="1"/>
          </p:cNvGraphicFramePr>
          <p:nvPr>
            <p:extLst>
              <p:ext uri="{D42A27DB-BD31-4B8C-83A1-F6EECF244321}">
                <p14:modId xmlns:p14="http://schemas.microsoft.com/office/powerpoint/2010/main" val="227542907"/>
              </p:ext>
            </p:extLst>
          </p:nvPr>
        </p:nvGraphicFramePr>
        <p:xfrm>
          <a:off x="152400" y="4310732"/>
          <a:ext cx="9144000" cy="2377440"/>
        </p:xfrm>
        <a:graphic>
          <a:graphicData uri="http://schemas.openxmlformats.org/drawingml/2006/table">
            <a:tbl>
              <a:tblPr/>
              <a:tblGrid>
                <a:gridCol w="4672910">
                  <a:extLst>
                    <a:ext uri="{9D8B030D-6E8A-4147-A177-3AD203B41FA5}">
                      <a16:colId xmlns:a16="http://schemas.microsoft.com/office/drawing/2014/main" val="38474227"/>
                    </a:ext>
                  </a:extLst>
                </a:gridCol>
                <a:gridCol w="4471090">
                  <a:extLst>
                    <a:ext uri="{9D8B030D-6E8A-4147-A177-3AD203B41FA5}">
                      <a16:colId xmlns:a16="http://schemas.microsoft.com/office/drawing/2014/main" val="4211962679"/>
                    </a:ext>
                  </a:extLst>
                </a:gridCol>
              </a:tblGrid>
              <a:tr h="144145">
                <a:tc>
                  <a:txBody>
                    <a:bodyPr/>
                    <a:lstStyle/>
                    <a:p>
                      <a:r>
                        <a:rPr lang="en-US" sz="1200" b="1" dirty="0">
                          <a:effectLst/>
                          <a:latin typeface="Arial" panose="020B0604020202020204" pitchFamily="34" charset="0"/>
                        </a:rPr>
                        <a:t>Healthcare Sites</a:t>
                      </a:r>
                      <a:endParaRPr lang="en-US" sz="1200"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200" b="1">
                          <a:effectLst/>
                          <a:latin typeface="Arial" panose="020B0604020202020204" pitchFamily="34" charset="0"/>
                        </a:rPr>
                        <a:t>Hospitals</a:t>
                      </a:r>
                      <a:endParaRPr lang="en-US" sz="12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15299349"/>
                  </a:ext>
                </a:extLst>
              </a:tr>
              <a:tr h="1755140">
                <a:tc>
                  <a:txBody>
                    <a:bodyPr/>
                    <a:lstStyle/>
                    <a:p>
                      <a:pPr marL="228600" fontAlgn="t">
                        <a:lnSpc>
                          <a:spcPct val="100000"/>
                        </a:lnSpc>
                      </a:pPr>
                      <a:r>
                        <a:rPr lang="en-US" sz="1200" dirty="0">
                          <a:solidFill>
                            <a:srgbClr val="000000"/>
                          </a:solidFill>
                          <a:effectLst/>
                          <a:latin typeface="Symbol" panose="05050102010706020507" pitchFamily="18" charset="2"/>
                        </a:rPr>
                        <a:t>·</a:t>
                      </a:r>
                      <a:r>
                        <a:rPr lang="en-US" sz="400" dirty="0">
                          <a:solidFill>
                            <a:srgbClr val="000000"/>
                          </a:solidFill>
                          <a:effectLst/>
                          <a:latin typeface="Times New Roman" panose="02020603050405020304" pitchFamily="18" charset="0"/>
                        </a:rPr>
                        <a:t>       </a:t>
                      </a:r>
                      <a:r>
                        <a:rPr lang="en-US" sz="1200" dirty="0">
                          <a:solidFill>
                            <a:srgbClr val="000000"/>
                          </a:solidFill>
                          <a:effectLst/>
                          <a:latin typeface="Arial" panose="020B0604020202020204" pitchFamily="34" charset="0"/>
                        </a:rPr>
                        <a:t>Access Community Health Network</a:t>
                      </a:r>
                      <a:endParaRPr lang="en-US" sz="1200" dirty="0">
                        <a:effectLst/>
                      </a:endParaRPr>
                    </a:p>
                    <a:p>
                      <a:pPr marL="228600" fontAlgn="t">
                        <a:lnSpc>
                          <a:spcPct val="100000"/>
                        </a:lnSpc>
                      </a:pPr>
                      <a:r>
                        <a:rPr lang="en-US" sz="1200" dirty="0">
                          <a:solidFill>
                            <a:srgbClr val="000000"/>
                          </a:solidFill>
                          <a:effectLst/>
                          <a:latin typeface="Symbol" panose="05050102010706020507" pitchFamily="18" charset="2"/>
                        </a:rPr>
                        <a:t>·</a:t>
                      </a:r>
                      <a:r>
                        <a:rPr lang="en-US" sz="400" dirty="0">
                          <a:solidFill>
                            <a:srgbClr val="000000"/>
                          </a:solidFill>
                          <a:effectLst/>
                          <a:latin typeface="Times New Roman" panose="02020603050405020304" pitchFamily="18" charset="0"/>
                        </a:rPr>
                        <a:t>       </a:t>
                      </a:r>
                      <a:r>
                        <a:rPr lang="en-US" sz="1200" dirty="0">
                          <a:solidFill>
                            <a:srgbClr val="000000"/>
                          </a:solidFill>
                          <a:effectLst/>
                          <a:latin typeface="Arial" panose="020B0604020202020204" pitchFamily="34" charset="0"/>
                        </a:rPr>
                        <a:t>Chicago Family Health Center</a:t>
                      </a:r>
                      <a:endParaRPr lang="en-US" sz="1200" dirty="0">
                        <a:effectLst/>
                      </a:endParaRPr>
                    </a:p>
                    <a:p>
                      <a:pPr marL="228600" fontAlgn="t">
                        <a:lnSpc>
                          <a:spcPct val="100000"/>
                        </a:lnSpc>
                      </a:pPr>
                      <a:r>
                        <a:rPr lang="en-US" sz="1200" dirty="0">
                          <a:solidFill>
                            <a:srgbClr val="000000"/>
                          </a:solidFill>
                          <a:effectLst/>
                          <a:latin typeface="Symbol" panose="05050102010706020507" pitchFamily="18" charset="2"/>
                        </a:rPr>
                        <a:t>·</a:t>
                      </a:r>
                      <a:r>
                        <a:rPr lang="en-US" sz="400" dirty="0">
                          <a:solidFill>
                            <a:srgbClr val="000000"/>
                          </a:solidFill>
                          <a:effectLst/>
                          <a:latin typeface="Times New Roman" panose="02020603050405020304" pitchFamily="18" charset="0"/>
                        </a:rPr>
                        <a:t>       </a:t>
                      </a:r>
                      <a:r>
                        <a:rPr lang="en-US" sz="1200" dirty="0">
                          <a:solidFill>
                            <a:srgbClr val="000000"/>
                          </a:solidFill>
                          <a:effectLst/>
                          <a:latin typeface="Arial" panose="020B0604020202020204" pitchFamily="34" charset="0"/>
                        </a:rPr>
                        <a:t>Christian Community Health Center</a:t>
                      </a:r>
                      <a:endParaRPr lang="en-US" sz="1200" dirty="0">
                        <a:effectLst/>
                      </a:endParaRPr>
                    </a:p>
                    <a:p>
                      <a:pPr marL="228600" fontAlgn="t">
                        <a:lnSpc>
                          <a:spcPct val="100000"/>
                        </a:lnSpc>
                      </a:pPr>
                      <a:r>
                        <a:rPr lang="en-US" sz="1200" dirty="0">
                          <a:solidFill>
                            <a:srgbClr val="000000"/>
                          </a:solidFill>
                          <a:effectLst/>
                          <a:latin typeface="Symbol" panose="05050102010706020507" pitchFamily="18" charset="2"/>
                        </a:rPr>
                        <a:t>·</a:t>
                      </a:r>
                      <a:r>
                        <a:rPr lang="en-US" sz="400" dirty="0">
                          <a:solidFill>
                            <a:srgbClr val="000000"/>
                          </a:solidFill>
                          <a:effectLst/>
                          <a:latin typeface="Times New Roman" panose="02020603050405020304" pitchFamily="18" charset="0"/>
                        </a:rPr>
                        <a:t>       </a:t>
                      </a:r>
                      <a:r>
                        <a:rPr lang="en-US" sz="1200" dirty="0">
                          <a:effectLst/>
                          <a:latin typeface="Arial" panose="020B0604020202020204" pitchFamily="34" charset="0"/>
                        </a:rPr>
                        <a:t>Erie Family Health Centers</a:t>
                      </a:r>
                      <a:endParaRPr lang="en-US" sz="1200" dirty="0">
                        <a:effectLst/>
                      </a:endParaRPr>
                    </a:p>
                    <a:p>
                      <a:pPr marL="228600" fontAlgn="t">
                        <a:lnSpc>
                          <a:spcPct val="100000"/>
                        </a:lnSpc>
                      </a:pPr>
                      <a:r>
                        <a:rPr lang="en-US" sz="1200" dirty="0">
                          <a:solidFill>
                            <a:srgbClr val="000000"/>
                          </a:solidFill>
                          <a:effectLst/>
                          <a:latin typeface="Symbol" panose="05050102010706020507" pitchFamily="18" charset="2"/>
                        </a:rPr>
                        <a:t>·</a:t>
                      </a:r>
                      <a:r>
                        <a:rPr lang="en-US" sz="400" dirty="0">
                          <a:solidFill>
                            <a:srgbClr val="000000"/>
                          </a:solidFill>
                          <a:effectLst/>
                          <a:latin typeface="Times New Roman" panose="02020603050405020304" pitchFamily="18" charset="0"/>
                        </a:rPr>
                        <a:t>       </a:t>
                      </a:r>
                      <a:r>
                        <a:rPr lang="en-US" sz="1200" dirty="0">
                          <a:solidFill>
                            <a:srgbClr val="000000"/>
                          </a:solidFill>
                          <a:effectLst/>
                          <a:latin typeface="Arial" panose="020B0604020202020204" pitchFamily="34" charset="0"/>
                        </a:rPr>
                        <a:t>Esperanza Health Centers</a:t>
                      </a:r>
                      <a:endParaRPr lang="en-US" sz="1200" dirty="0">
                        <a:effectLst/>
                      </a:endParaRPr>
                    </a:p>
                    <a:p>
                      <a:pPr marL="228600" fontAlgn="t">
                        <a:lnSpc>
                          <a:spcPct val="100000"/>
                        </a:lnSpc>
                      </a:pPr>
                      <a:r>
                        <a:rPr lang="en-US" sz="1200" dirty="0">
                          <a:solidFill>
                            <a:srgbClr val="000000"/>
                          </a:solidFill>
                          <a:effectLst/>
                          <a:latin typeface="Symbol" panose="05050102010706020507" pitchFamily="18" charset="2"/>
                        </a:rPr>
                        <a:t>·</a:t>
                      </a:r>
                      <a:r>
                        <a:rPr lang="en-US" sz="400" dirty="0">
                          <a:solidFill>
                            <a:srgbClr val="000000"/>
                          </a:solidFill>
                          <a:effectLst/>
                          <a:latin typeface="Times New Roman" panose="02020603050405020304" pitchFamily="18" charset="0"/>
                        </a:rPr>
                        <a:t>       </a:t>
                      </a:r>
                      <a:r>
                        <a:rPr lang="en-US" sz="1200" dirty="0">
                          <a:solidFill>
                            <a:srgbClr val="000000"/>
                          </a:solidFill>
                          <a:effectLst/>
                          <a:latin typeface="Arial" panose="020B0604020202020204" pitchFamily="34" charset="0"/>
                        </a:rPr>
                        <a:t>Family Christian Health Center</a:t>
                      </a:r>
                      <a:endParaRPr lang="en-US" sz="1200" dirty="0">
                        <a:effectLst/>
                      </a:endParaRPr>
                    </a:p>
                    <a:p>
                      <a:pPr marL="228600" fontAlgn="t">
                        <a:lnSpc>
                          <a:spcPct val="100000"/>
                        </a:lnSpc>
                      </a:pPr>
                      <a:r>
                        <a:rPr lang="en-US" sz="1200" dirty="0">
                          <a:solidFill>
                            <a:srgbClr val="000000"/>
                          </a:solidFill>
                          <a:effectLst/>
                          <a:latin typeface="Symbol" panose="05050102010706020507" pitchFamily="18" charset="2"/>
                        </a:rPr>
                        <a:t>·</a:t>
                      </a:r>
                      <a:r>
                        <a:rPr lang="en-US" sz="400" dirty="0">
                          <a:solidFill>
                            <a:srgbClr val="000000"/>
                          </a:solidFill>
                          <a:effectLst/>
                          <a:latin typeface="Times New Roman" panose="02020603050405020304" pitchFamily="18" charset="0"/>
                        </a:rPr>
                        <a:t>       </a:t>
                      </a:r>
                      <a:r>
                        <a:rPr lang="en-US" sz="1200" dirty="0">
                          <a:effectLst/>
                          <a:latin typeface="Arial" panose="020B0604020202020204" pitchFamily="34" charset="0"/>
                        </a:rPr>
                        <a:t>Friend Family Health Center</a:t>
                      </a:r>
                      <a:endParaRPr lang="en-US" sz="1200" dirty="0">
                        <a:effectLst/>
                      </a:endParaRPr>
                    </a:p>
                    <a:p>
                      <a:pPr marL="228600" fontAlgn="t">
                        <a:lnSpc>
                          <a:spcPct val="100000"/>
                        </a:lnSpc>
                      </a:pPr>
                      <a:r>
                        <a:rPr lang="en-US" sz="1200" dirty="0">
                          <a:solidFill>
                            <a:srgbClr val="000000"/>
                          </a:solidFill>
                          <a:effectLst/>
                          <a:latin typeface="Symbol" panose="05050102010706020507" pitchFamily="18" charset="2"/>
                        </a:rPr>
                        <a:t>·</a:t>
                      </a:r>
                      <a:r>
                        <a:rPr lang="en-US" sz="400" dirty="0">
                          <a:solidFill>
                            <a:srgbClr val="000000"/>
                          </a:solidFill>
                          <a:effectLst/>
                          <a:latin typeface="Times New Roman" panose="02020603050405020304" pitchFamily="18" charset="0"/>
                        </a:rPr>
                        <a:t>       </a:t>
                      </a:r>
                      <a:r>
                        <a:rPr lang="en-US" sz="1200" dirty="0">
                          <a:effectLst/>
                          <a:latin typeface="Arial" panose="020B0604020202020204" pitchFamily="34" charset="0"/>
                        </a:rPr>
                        <a:t>Near North Health Service Corp</a:t>
                      </a:r>
                      <a:endParaRPr lang="en-US" sz="1200" dirty="0">
                        <a:effectLst/>
                      </a:endParaRPr>
                    </a:p>
                    <a:p>
                      <a:pPr marL="228600" fontAlgn="t">
                        <a:lnSpc>
                          <a:spcPct val="100000"/>
                        </a:lnSpc>
                      </a:pPr>
                      <a:r>
                        <a:rPr lang="en-US" sz="1200" dirty="0">
                          <a:solidFill>
                            <a:srgbClr val="000000"/>
                          </a:solidFill>
                          <a:effectLst/>
                          <a:latin typeface="Symbol" panose="05050102010706020507" pitchFamily="18" charset="2"/>
                        </a:rPr>
                        <a:t>·</a:t>
                      </a:r>
                      <a:r>
                        <a:rPr lang="en-US" sz="400" dirty="0">
                          <a:solidFill>
                            <a:srgbClr val="000000"/>
                          </a:solidFill>
                          <a:effectLst/>
                          <a:latin typeface="Times New Roman" panose="02020603050405020304" pitchFamily="18" charset="0"/>
                        </a:rPr>
                        <a:t>       </a:t>
                      </a:r>
                      <a:r>
                        <a:rPr lang="en-US" sz="1200" dirty="0">
                          <a:solidFill>
                            <a:srgbClr val="000000"/>
                          </a:solidFill>
                          <a:effectLst/>
                          <a:latin typeface="Arial" panose="020B0604020202020204" pitchFamily="34" charset="0"/>
                        </a:rPr>
                        <a:t>PCC Community Wellness Centers</a:t>
                      </a:r>
                      <a:endParaRPr lang="en-US" sz="1200" dirty="0">
                        <a:effectLst/>
                      </a:endParaRPr>
                    </a:p>
                    <a:p>
                      <a:pPr marL="228600" fontAlgn="t">
                        <a:lnSpc>
                          <a:spcPct val="100000"/>
                        </a:lnSpc>
                      </a:pPr>
                      <a:r>
                        <a:rPr lang="en-US" sz="1200" dirty="0">
                          <a:solidFill>
                            <a:srgbClr val="000000"/>
                          </a:solidFill>
                          <a:effectLst/>
                          <a:latin typeface="Symbol" panose="05050102010706020507" pitchFamily="18" charset="2"/>
                        </a:rPr>
                        <a:t>·</a:t>
                      </a:r>
                      <a:r>
                        <a:rPr lang="en-US" sz="400" dirty="0">
                          <a:solidFill>
                            <a:srgbClr val="000000"/>
                          </a:solidFill>
                          <a:effectLst/>
                          <a:latin typeface="Times New Roman" panose="02020603050405020304" pitchFamily="18" charset="0"/>
                        </a:rPr>
                        <a:t>       </a:t>
                      </a:r>
                      <a:r>
                        <a:rPr lang="en-US" sz="1200" dirty="0" err="1">
                          <a:solidFill>
                            <a:srgbClr val="000000"/>
                          </a:solidFill>
                          <a:effectLst/>
                          <a:latin typeface="Arial" panose="020B0604020202020204" pitchFamily="34" charset="0"/>
                        </a:rPr>
                        <a:t>PrimeCare</a:t>
                      </a:r>
                      <a:r>
                        <a:rPr lang="en-US" sz="1200" dirty="0">
                          <a:solidFill>
                            <a:srgbClr val="000000"/>
                          </a:solidFill>
                          <a:effectLst/>
                          <a:latin typeface="Arial" panose="020B0604020202020204" pitchFamily="34" charset="0"/>
                        </a:rPr>
                        <a:t> Health Centers</a:t>
                      </a:r>
                      <a:endParaRPr lang="en-US" sz="1200" dirty="0">
                        <a:effectLst/>
                      </a:endParaRPr>
                    </a:p>
                    <a:p>
                      <a:pPr marL="228600" fontAlgn="t">
                        <a:lnSpc>
                          <a:spcPct val="100000"/>
                        </a:lnSpc>
                      </a:pPr>
                      <a:r>
                        <a:rPr lang="en-US" sz="1200" dirty="0">
                          <a:solidFill>
                            <a:srgbClr val="000000"/>
                          </a:solidFill>
                          <a:effectLst/>
                          <a:latin typeface="Symbol" panose="05050102010706020507" pitchFamily="18" charset="2"/>
                        </a:rPr>
                        <a:t>·</a:t>
                      </a:r>
                      <a:r>
                        <a:rPr lang="en-US" sz="400" dirty="0">
                          <a:solidFill>
                            <a:srgbClr val="000000"/>
                          </a:solidFill>
                          <a:effectLst/>
                          <a:latin typeface="Times New Roman" panose="02020603050405020304" pitchFamily="18" charset="0"/>
                        </a:rPr>
                        <a:t>       </a:t>
                      </a:r>
                      <a:r>
                        <a:rPr lang="en-US" sz="1200" dirty="0">
                          <a:solidFill>
                            <a:srgbClr val="000000"/>
                          </a:solidFill>
                          <a:effectLst/>
                          <a:latin typeface="Arial" panose="020B0604020202020204" pitchFamily="34" charset="0"/>
                        </a:rPr>
                        <a:t>UI Health Mile Square South </a:t>
                      </a:r>
                      <a:r>
                        <a:rPr lang="en-US" sz="1200" dirty="0" smtClean="0">
                          <a:solidFill>
                            <a:srgbClr val="000000"/>
                          </a:solidFill>
                          <a:effectLst/>
                          <a:latin typeface="Arial" panose="020B0604020202020204" pitchFamily="34" charset="0"/>
                        </a:rPr>
                        <a:t>Shore</a:t>
                      </a:r>
                    </a:p>
                    <a:p>
                      <a:pPr marL="228600" fontAlgn="t">
                        <a:lnSpc>
                          <a:spcPct val="100000"/>
                        </a:lnSpc>
                      </a:pPr>
                      <a:r>
                        <a:rPr lang="en-US" sz="1200" dirty="0" smtClean="0">
                          <a:solidFill>
                            <a:srgbClr val="000000"/>
                          </a:solidFill>
                          <a:effectLst/>
                          <a:latin typeface="Arial" panose="020B0604020202020204" pitchFamily="34" charset="0"/>
                        </a:rPr>
                        <a:t>Health </a:t>
                      </a:r>
                      <a:r>
                        <a:rPr lang="en-US" sz="1200" dirty="0">
                          <a:solidFill>
                            <a:srgbClr val="000000"/>
                          </a:solidFill>
                          <a:effectLst/>
                          <a:latin typeface="Arial" panose="020B0604020202020204" pitchFamily="34" charset="0"/>
                        </a:rPr>
                        <a:t>Center</a:t>
                      </a:r>
                      <a:endParaRPr lang="en-US" sz="1200"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228600" indent="0">
                        <a:buFont typeface="+mj-lt"/>
                        <a:buNone/>
                      </a:pPr>
                      <a:r>
                        <a:rPr lang="en-US" sz="1200" dirty="0">
                          <a:effectLst/>
                          <a:latin typeface="Symbol" panose="05050102010706020507" pitchFamily="18" charset="2"/>
                        </a:rPr>
                        <a:t>·</a:t>
                      </a:r>
                      <a:r>
                        <a:rPr lang="en-US" sz="400" dirty="0">
                          <a:effectLst/>
                          <a:latin typeface="Times New Roman" panose="02020603050405020304" pitchFamily="18" charset="0"/>
                        </a:rPr>
                        <a:t>       </a:t>
                      </a:r>
                      <a:r>
                        <a:rPr lang="en-US" sz="1200" dirty="0">
                          <a:effectLst/>
                          <a:latin typeface="Arial" panose="020B0604020202020204" pitchFamily="34" charset="0"/>
                        </a:rPr>
                        <a:t>Advocate Trinity Hospital</a:t>
                      </a:r>
                      <a:endParaRPr lang="en-US" sz="1200" dirty="0">
                        <a:effectLst/>
                      </a:endParaRPr>
                    </a:p>
                    <a:p>
                      <a:pPr marL="228600" indent="0">
                        <a:buFont typeface="+mj-lt"/>
                        <a:buNone/>
                      </a:pPr>
                      <a:r>
                        <a:rPr lang="en-US" sz="1200" dirty="0">
                          <a:effectLst/>
                          <a:latin typeface="Symbol" panose="05050102010706020507" pitchFamily="18" charset="2"/>
                        </a:rPr>
                        <a:t>·</a:t>
                      </a:r>
                      <a:r>
                        <a:rPr lang="en-US" sz="400" dirty="0">
                          <a:effectLst/>
                          <a:latin typeface="Times New Roman" panose="02020603050405020304" pitchFamily="18" charset="0"/>
                        </a:rPr>
                        <a:t>       </a:t>
                      </a:r>
                      <a:r>
                        <a:rPr lang="en-US" sz="1200" dirty="0">
                          <a:effectLst/>
                          <a:latin typeface="Arial" panose="020B0604020202020204" pitchFamily="34" charset="0"/>
                        </a:rPr>
                        <a:t>Cook County Hospital</a:t>
                      </a:r>
                      <a:endParaRPr lang="en-US" sz="1200" dirty="0">
                        <a:effectLst/>
                      </a:endParaRPr>
                    </a:p>
                    <a:p>
                      <a:pPr marL="228600" indent="0">
                        <a:buFont typeface="+mj-lt"/>
                        <a:buNone/>
                      </a:pPr>
                      <a:r>
                        <a:rPr lang="en-US" sz="1200" dirty="0">
                          <a:effectLst/>
                          <a:latin typeface="Symbol" panose="05050102010706020507" pitchFamily="18" charset="2"/>
                        </a:rPr>
                        <a:t>·</a:t>
                      </a:r>
                      <a:r>
                        <a:rPr lang="en-US" sz="400" dirty="0">
                          <a:effectLst/>
                          <a:latin typeface="Times New Roman" panose="02020603050405020304" pitchFamily="18" charset="0"/>
                        </a:rPr>
                        <a:t>       </a:t>
                      </a:r>
                      <a:r>
                        <a:rPr lang="en-US" sz="1200" dirty="0">
                          <a:effectLst/>
                          <a:latin typeface="Arial" panose="020B0604020202020204" pitchFamily="34" charset="0"/>
                        </a:rPr>
                        <a:t>Lawndale Christian Hospital</a:t>
                      </a:r>
                      <a:endParaRPr lang="en-US" sz="1200" dirty="0">
                        <a:effectLst/>
                      </a:endParaRPr>
                    </a:p>
                    <a:p>
                      <a:pPr marL="228600" indent="0">
                        <a:buFont typeface="+mj-lt"/>
                        <a:buNone/>
                      </a:pPr>
                      <a:r>
                        <a:rPr lang="en-US" sz="1200" dirty="0">
                          <a:effectLst/>
                          <a:latin typeface="Symbol" panose="05050102010706020507" pitchFamily="18" charset="2"/>
                        </a:rPr>
                        <a:t>·</a:t>
                      </a:r>
                      <a:r>
                        <a:rPr lang="en-US" sz="400" dirty="0">
                          <a:effectLst/>
                          <a:latin typeface="Times New Roman" panose="02020603050405020304" pitchFamily="18" charset="0"/>
                        </a:rPr>
                        <a:t>       </a:t>
                      </a:r>
                      <a:r>
                        <a:rPr lang="en-US" sz="1200" dirty="0">
                          <a:effectLst/>
                          <a:latin typeface="Arial" panose="020B0604020202020204" pitchFamily="34" charset="0"/>
                        </a:rPr>
                        <a:t>Norwegian American Hospital</a:t>
                      </a:r>
                      <a:endParaRPr lang="en-US" sz="1200" dirty="0">
                        <a:effectLst/>
                      </a:endParaRPr>
                    </a:p>
                    <a:p>
                      <a:pPr marL="228600" indent="0">
                        <a:buFont typeface="+mj-lt"/>
                        <a:buNone/>
                      </a:pPr>
                      <a:r>
                        <a:rPr lang="en-US" sz="1200" dirty="0">
                          <a:effectLst/>
                          <a:latin typeface="Symbol" panose="05050102010706020507" pitchFamily="18" charset="2"/>
                        </a:rPr>
                        <a:t>·</a:t>
                      </a:r>
                      <a:r>
                        <a:rPr lang="en-US" sz="400" dirty="0">
                          <a:effectLst/>
                          <a:latin typeface="Times New Roman" panose="02020603050405020304" pitchFamily="18" charset="0"/>
                        </a:rPr>
                        <a:t>       </a:t>
                      </a:r>
                      <a:r>
                        <a:rPr lang="en-US" sz="1200" dirty="0">
                          <a:effectLst/>
                          <a:latin typeface="Arial" panose="020B0604020202020204" pitchFamily="34" charset="0"/>
                        </a:rPr>
                        <a:t>Roseland Hospital</a:t>
                      </a:r>
                      <a:endParaRPr lang="en-US" sz="1200" dirty="0">
                        <a:effectLst/>
                      </a:endParaRPr>
                    </a:p>
                    <a:p>
                      <a:pPr marL="228600" indent="0">
                        <a:buFont typeface="+mj-lt"/>
                        <a:buNone/>
                      </a:pPr>
                      <a:r>
                        <a:rPr lang="en-US" sz="1200" dirty="0">
                          <a:effectLst/>
                          <a:latin typeface="Symbol" panose="05050102010706020507" pitchFamily="18" charset="2"/>
                        </a:rPr>
                        <a:t>·</a:t>
                      </a:r>
                      <a:r>
                        <a:rPr lang="en-US" sz="400" dirty="0">
                          <a:effectLst/>
                          <a:latin typeface="Times New Roman" panose="02020603050405020304" pitchFamily="18" charset="0"/>
                        </a:rPr>
                        <a:t>       </a:t>
                      </a:r>
                      <a:r>
                        <a:rPr lang="en-US" sz="1200" dirty="0">
                          <a:effectLst/>
                          <a:latin typeface="Arial" panose="020B0604020202020204" pitchFamily="34" charset="0"/>
                        </a:rPr>
                        <a:t>Rush University Medical System</a:t>
                      </a:r>
                      <a:endParaRPr lang="en-US" sz="1200" dirty="0">
                        <a:effectLst/>
                      </a:endParaRPr>
                    </a:p>
                    <a:p>
                      <a:pPr marL="228600" indent="0">
                        <a:buFont typeface="+mj-lt"/>
                        <a:buNone/>
                      </a:pPr>
                      <a:r>
                        <a:rPr lang="en-US" sz="1200" dirty="0">
                          <a:effectLst/>
                          <a:latin typeface="Symbol" panose="05050102010706020507" pitchFamily="18" charset="2"/>
                        </a:rPr>
                        <a:t>·</a:t>
                      </a:r>
                      <a:r>
                        <a:rPr lang="en-US" sz="400" dirty="0">
                          <a:effectLst/>
                          <a:latin typeface="Times New Roman" panose="02020603050405020304" pitchFamily="18" charset="0"/>
                        </a:rPr>
                        <a:t>       </a:t>
                      </a:r>
                      <a:r>
                        <a:rPr lang="en-US" sz="1200" dirty="0">
                          <a:effectLst/>
                          <a:latin typeface="Arial" panose="020B0604020202020204" pitchFamily="34" charset="0"/>
                        </a:rPr>
                        <a:t>South Suburban Hospital</a:t>
                      </a:r>
                      <a:endParaRPr lang="en-US" sz="1200" dirty="0">
                        <a:effectLst/>
                      </a:endParaRPr>
                    </a:p>
                    <a:p>
                      <a:pPr marL="228600" indent="0">
                        <a:buFont typeface="+mj-lt"/>
                        <a:buNone/>
                      </a:pPr>
                      <a:r>
                        <a:rPr lang="en-US" sz="1200" dirty="0">
                          <a:effectLst/>
                          <a:latin typeface="Symbol" panose="05050102010706020507" pitchFamily="18" charset="2"/>
                        </a:rPr>
                        <a:t>·</a:t>
                      </a:r>
                      <a:r>
                        <a:rPr lang="en-US" sz="400" dirty="0">
                          <a:effectLst/>
                          <a:latin typeface="Times New Roman" panose="02020603050405020304" pitchFamily="18" charset="0"/>
                        </a:rPr>
                        <a:t>       </a:t>
                      </a:r>
                      <a:r>
                        <a:rPr lang="en-US" sz="1200" dirty="0" err="1">
                          <a:effectLst/>
                          <a:latin typeface="Arial" panose="020B0604020202020204" pitchFamily="34" charset="0"/>
                        </a:rPr>
                        <a:t>UChicago</a:t>
                      </a:r>
                      <a:r>
                        <a:rPr lang="en-US" sz="1200" dirty="0">
                          <a:effectLst/>
                          <a:latin typeface="Arial" panose="020B0604020202020204" pitchFamily="34" charset="0"/>
                        </a:rPr>
                        <a:t> Medicine- Bernard Mitchell</a:t>
                      </a:r>
                      <a:endParaRPr lang="en-US" sz="1200" dirty="0">
                        <a:effectLst/>
                      </a:endParaRPr>
                    </a:p>
                    <a:p>
                      <a:pPr marL="228600" indent="0">
                        <a:buFont typeface="+mj-lt"/>
                        <a:buNone/>
                      </a:pPr>
                      <a:r>
                        <a:rPr lang="en-US" sz="1200" dirty="0">
                          <a:effectLst/>
                          <a:latin typeface="Symbol" panose="05050102010706020507" pitchFamily="18" charset="2"/>
                        </a:rPr>
                        <a:t>·</a:t>
                      </a:r>
                      <a:r>
                        <a:rPr lang="en-US" sz="400" dirty="0">
                          <a:effectLst/>
                          <a:latin typeface="Times New Roman" panose="02020603050405020304" pitchFamily="18" charset="0"/>
                        </a:rPr>
                        <a:t>       </a:t>
                      </a:r>
                      <a:r>
                        <a:rPr lang="en-US" sz="1200" dirty="0" err="1">
                          <a:effectLst/>
                          <a:latin typeface="Arial" panose="020B0604020202020204" pitchFamily="34" charset="0"/>
                        </a:rPr>
                        <a:t>UChicago</a:t>
                      </a:r>
                      <a:r>
                        <a:rPr lang="en-US" sz="1200" dirty="0">
                          <a:effectLst/>
                          <a:latin typeface="Arial" panose="020B0604020202020204" pitchFamily="34" charset="0"/>
                        </a:rPr>
                        <a:t> Medicine- Ingalls Memorial Hospital</a:t>
                      </a:r>
                      <a:endParaRPr lang="en-US" sz="1200" dirty="0">
                        <a:effectLst/>
                      </a:endParaRPr>
                    </a:p>
                    <a:p>
                      <a:pPr marL="228600" indent="0">
                        <a:buFont typeface="+mj-lt"/>
                        <a:buNone/>
                      </a:pPr>
                      <a:r>
                        <a:rPr lang="en-US" sz="1200" dirty="0">
                          <a:effectLst/>
                          <a:latin typeface="Symbol" panose="05050102010706020507" pitchFamily="18" charset="2"/>
                        </a:rPr>
                        <a:t>·</a:t>
                      </a:r>
                      <a:r>
                        <a:rPr lang="en-US" sz="400" dirty="0">
                          <a:effectLst/>
                          <a:latin typeface="Times New Roman" panose="02020603050405020304" pitchFamily="18" charset="0"/>
                        </a:rPr>
                        <a:t>       </a:t>
                      </a:r>
                      <a:r>
                        <a:rPr lang="en-US" sz="1200" dirty="0">
                          <a:effectLst/>
                          <a:latin typeface="Arial" panose="020B0604020202020204" pitchFamily="34" charset="0"/>
                        </a:rPr>
                        <a:t>University of Illinois </a:t>
                      </a:r>
                      <a:r>
                        <a:rPr lang="en-US" sz="1200" dirty="0" smtClean="0">
                          <a:effectLst/>
                          <a:latin typeface="Arial" panose="020B0604020202020204" pitchFamily="34" charset="0"/>
                        </a:rPr>
                        <a:t>Hospital</a:t>
                      </a:r>
                    </a:p>
                    <a:p>
                      <a:pPr marL="400050" indent="-171450">
                        <a:buFont typeface="Arial" panose="020B0604020202020204" pitchFamily="34" charset="0"/>
                        <a:buChar char="•"/>
                      </a:pPr>
                      <a:r>
                        <a:rPr lang="en-US" sz="1200" dirty="0" smtClean="0">
                          <a:effectLst/>
                          <a:latin typeface="Arial" panose="020B0604020202020204" pitchFamily="34" charset="0"/>
                        </a:rPr>
                        <a:t>Evanston</a:t>
                      </a:r>
                      <a:r>
                        <a:rPr lang="en-US" sz="1200" baseline="0" dirty="0" smtClean="0">
                          <a:effectLst/>
                          <a:latin typeface="Arial" panose="020B0604020202020204" pitchFamily="34" charset="0"/>
                        </a:rPr>
                        <a:t> Hospital</a:t>
                      </a:r>
                      <a:endParaRPr lang="en-US" sz="1200"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64408533"/>
                  </a:ext>
                </a:extLst>
              </a:tr>
            </a:tbl>
          </a:graphicData>
        </a:graphic>
      </p:graphicFrame>
      <p:pic>
        <p:nvPicPr>
          <p:cNvPr id="6" name="Picture 5" descr="A close up of text on a white background&#10;&#10;Description automatically generated">
            <a:extLst>
              <a:ext uri="{FF2B5EF4-FFF2-40B4-BE49-F238E27FC236}">
                <a16:creationId xmlns:a16="http://schemas.microsoft.com/office/drawing/2014/main" id="{CAA5AEF5-FA98-4886-9083-5362FCDC806E}"/>
              </a:ext>
            </a:extLst>
          </p:cNvPr>
          <p:cNvPicPr/>
          <p:nvPr/>
        </p:nvPicPr>
        <p:blipFill>
          <a:blip r:embed="rId3" cstate="email">
            <a:extLst>
              <a:ext uri="{28A0092B-C50C-407E-A947-70E740481C1C}">
                <a14:useLocalDpi xmlns:a14="http://schemas.microsoft.com/office/drawing/2010/main"/>
              </a:ext>
            </a:extLst>
          </a:blip>
          <a:stretch>
            <a:fillRect/>
          </a:stretch>
        </p:blipFill>
        <p:spPr>
          <a:xfrm>
            <a:off x="6858000" y="1371600"/>
            <a:ext cx="2120266" cy="2494182"/>
          </a:xfrm>
          <a:prstGeom prst="rect">
            <a:avLst/>
          </a:prstGeom>
          <a:ln w="28575">
            <a:solidFill>
              <a:schemeClr val="tx1"/>
            </a:solidFill>
          </a:ln>
        </p:spPr>
      </p:pic>
    </p:spTree>
    <p:extLst>
      <p:ext uri="{BB962C8B-B14F-4D97-AF65-F5344CB8AC3E}">
        <p14:creationId xmlns:p14="http://schemas.microsoft.com/office/powerpoint/2010/main" val="462904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1BB4B-6BD9-4FD7-A720-9707F2CD2619}"/>
              </a:ext>
            </a:extLst>
          </p:cNvPr>
          <p:cNvSpPr>
            <a:spLocks noGrp="1"/>
          </p:cNvSpPr>
          <p:nvPr>
            <p:ph type="title"/>
          </p:nvPr>
        </p:nvSpPr>
        <p:spPr>
          <a:xfrm>
            <a:off x="457200" y="381000"/>
            <a:ext cx="8229600" cy="754856"/>
          </a:xfrm>
        </p:spPr>
        <p:txBody>
          <a:bodyPr>
            <a:normAutofit/>
          </a:bodyPr>
          <a:lstStyle/>
          <a:p>
            <a:r>
              <a:rPr lang="en-US" b="1" dirty="0">
                <a:solidFill>
                  <a:schemeClr val="tx2"/>
                </a:solidFill>
              </a:rPr>
              <a:t>Perinatal Sentinel Surveillance Reminder</a:t>
            </a:r>
          </a:p>
        </p:txBody>
      </p:sp>
      <p:sp>
        <p:nvSpPr>
          <p:cNvPr id="3" name="Content Placeholder 2">
            <a:extLst>
              <a:ext uri="{FF2B5EF4-FFF2-40B4-BE49-F238E27FC236}">
                <a16:creationId xmlns:a16="http://schemas.microsoft.com/office/drawing/2014/main" id="{09B627B8-C60A-4AA4-A9B7-ED37EA48E307}"/>
              </a:ext>
            </a:extLst>
          </p:cNvPr>
          <p:cNvSpPr>
            <a:spLocks noGrp="1"/>
          </p:cNvSpPr>
          <p:nvPr>
            <p:ph idx="1"/>
          </p:nvPr>
        </p:nvSpPr>
        <p:spPr>
          <a:xfrm>
            <a:off x="228600" y="1600200"/>
            <a:ext cx="8763000" cy="5105400"/>
          </a:xfrm>
        </p:spPr>
        <p:txBody>
          <a:bodyPr>
            <a:normAutofit/>
          </a:bodyPr>
          <a:lstStyle/>
          <a:p>
            <a:r>
              <a:rPr lang="en-US" sz="2800" b="1" dirty="0" smtClean="0"/>
              <a:t>IDPH </a:t>
            </a:r>
            <a:r>
              <a:rPr lang="en-US" sz="2800" b="1" dirty="0"/>
              <a:t>has </a:t>
            </a:r>
            <a:r>
              <a:rPr lang="en-US" sz="2800" b="1" dirty="0" smtClean="0"/>
              <a:t>a </a:t>
            </a:r>
            <a:r>
              <a:rPr lang="en-US" sz="2800" b="1" dirty="0"/>
              <a:t>sentinel surveillance system for hospitals conducting universal COVID-19 testing at labor &amp; delivery</a:t>
            </a:r>
          </a:p>
          <a:p>
            <a:pPr lvl="1"/>
            <a:r>
              <a:rPr lang="en-US" sz="2400" dirty="0" smtClean="0"/>
              <a:t>Hospitals </a:t>
            </a:r>
            <a:r>
              <a:rPr lang="en-US" sz="2400" dirty="0"/>
              <a:t>report </a:t>
            </a:r>
            <a:r>
              <a:rPr lang="en-US" sz="2400" u="sng" dirty="0"/>
              <a:t>aggregate</a:t>
            </a:r>
            <a:r>
              <a:rPr lang="en-US" sz="2400" dirty="0"/>
              <a:t> data to </a:t>
            </a:r>
            <a:r>
              <a:rPr lang="en-US" sz="2400" dirty="0" err="1"/>
              <a:t>REDCap</a:t>
            </a:r>
            <a:r>
              <a:rPr lang="en-US" sz="2400" dirty="0"/>
              <a:t> each week</a:t>
            </a:r>
          </a:p>
          <a:p>
            <a:pPr lvl="2"/>
            <a:r>
              <a:rPr lang="en-US" sz="1800" dirty="0"/>
              <a:t>Daily counts for five data points</a:t>
            </a:r>
          </a:p>
          <a:p>
            <a:pPr lvl="2"/>
            <a:r>
              <a:rPr lang="en-US" sz="1800" dirty="0"/>
              <a:t>Brief questions about testing and specimen types in use at hospital</a:t>
            </a:r>
          </a:p>
          <a:p>
            <a:pPr lvl="1"/>
            <a:r>
              <a:rPr lang="en-US" sz="2400" dirty="0"/>
              <a:t>Voluntary hospital </a:t>
            </a:r>
            <a:r>
              <a:rPr lang="en-US" sz="2400" dirty="0" smtClean="0"/>
              <a:t>participation is needed </a:t>
            </a:r>
            <a:r>
              <a:rPr lang="en-US" sz="2400" dirty="0"/>
              <a:t>– if interested, contact: </a:t>
            </a:r>
          </a:p>
          <a:p>
            <a:pPr lvl="2"/>
            <a:r>
              <a:rPr lang="en-US" sz="1800" dirty="0">
                <a:hlinkClick r:id="rId2"/>
              </a:rPr>
              <a:t>Amanda.C.Bennett@Illinois.gov</a:t>
            </a:r>
            <a:r>
              <a:rPr lang="en-US" sz="1800" dirty="0"/>
              <a:t> </a:t>
            </a:r>
          </a:p>
          <a:p>
            <a:pPr lvl="2"/>
            <a:r>
              <a:rPr lang="en-US" sz="1800" dirty="0">
                <a:hlinkClick r:id="rId3"/>
              </a:rPr>
              <a:t>Sonal.Goyal@Illinois.gov</a:t>
            </a:r>
            <a:endParaRPr lang="en-US" sz="1800" dirty="0"/>
          </a:p>
          <a:p>
            <a:pPr lvl="2"/>
            <a:endParaRPr lang="en-US" dirty="0"/>
          </a:p>
          <a:p>
            <a:endParaRPr lang="en-US" dirty="0"/>
          </a:p>
          <a:p>
            <a:endParaRPr lang="en-US" dirty="0"/>
          </a:p>
        </p:txBody>
      </p:sp>
    </p:spTree>
    <p:extLst>
      <p:ext uri="{BB962C8B-B14F-4D97-AF65-F5344CB8AC3E}">
        <p14:creationId xmlns:p14="http://schemas.microsoft.com/office/powerpoint/2010/main" val="160156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1657350" y="2628900"/>
            <a:ext cx="5829300" cy="2286000"/>
          </a:xfrm>
        </p:spPr>
        <p:txBody>
          <a:bodyPr>
            <a:normAutofit/>
          </a:bodyPr>
          <a:lstStyle/>
          <a:p>
            <a:r>
              <a:rPr lang="en-US" dirty="0">
                <a:latin typeface="Segoe UI Semibold" pitchFamily="34" charset="0"/>
              </a:rPr>
              <a:t>Enhanced Surveillance of COVID-19 During Pregnancy</a:t>
            </a:r>
          </a:p>
        </p:txBody>
      </p:sp>
    </p:spTree>
    <p:extLst>
      <p:ext uri="{BB962C8B-B14F-4D97-AF65-F5344CB8AC3E}">
        <p14:creationId xmlns:p14="http://schemas.microsoft.com/office/powerpoint/2010/main" val="2856859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10009-3B5E-4268-87BF-4678AF7DBF44}"/>
              </a:ext>
            </a:extLst>
          </p:cNvPr>
          <p:cNvSpPr>
            <a:spLocks noGrp="1"/>
          </p:cNvSpPr>
          <p:nvPr>
            <p:ph type="title"/>
          </p:nvPr>
        </p:nvSpPr>
        <p:spPr/>
        <p:txBody>
          <a:bodyPr>
            <a:normAutofit/>
          </a:bodyPr>
          <a:lstStyle/>
          <a:p>
            <a:r>
              <a:rPr lang="en-US" dirty="0"/>
              <a:t>Collecting Detailed Data </a:t>
            </a:r>
            <a:br>
              <a:rPr lang="en-US" dirty="0"/>
            </a:br>
            <a:r>
              <a:rPr lang="en-US" dirty="0"/>
              <a:t>on COVID-19 Cases During Pregnancy</a:t>
            </a:r>
          </a:p>
        </p:txBody>
      </p:sp>
      <p:sp>
        <p:nvSpPr>
          <p:cNvPr id="3" name="Content Placeholder 2">
            <a:extLst>
              <a:ext uri="{FF2B5EF4-FFF2-40B4-BE49-F238E27FC236}">
                <a16:creationId xmlns:a16="http://schemas.microsoft.com/office/drawing/2014/main" id="{369B0BC6-4412-4D6F-A0F6-8E06D2633537}"/>
              </a:ext>
            </a:extLst>
          </p:cNvPr>
          <p:cNvSpPr>
            <a:spLocks noGrp="1"/>
          </p:cNvSpPr>
          <p:nvPr>
            <p:ph idx="1"/>
          </p:nvPr>
        </p:nvSpPr>
        <p:spPr/>
        <p:txBody>
          <a:bodyPr>
            <a:normAutofit/>
          </a:bodyPr>
          <a:lstStyle/>
          <a:p>
            <a:r>
              <a:rPr lang="en-US" sz="2100" dirty="0"/>
              <a:t>CDC developed a “pregnancy module” to augment the more general data collected on COVID-19 case reporting forms</a:t>
            </a:r>
          </a:p>
          <a:p>
            <a:r>
              <a:rPr lang="en-US" sz="2100" dirty="0"/>
              <a:t>IDPH &amp; CDPH received grants from CDC to conduct enhanced data collection for pregnant women with confirmed COVID-19</a:t>
            </a:r>
          </a:p>
          <a:p>
            <a:pPr lvl="1"/>
            <a:r>
              <a:rPr lang="en-US" sz="1800" dirty="0"/>
              <a:t>Includes delivering women with positive specimens during 2020</a:t>
            </a:r>
          </a:p>
          <a:p>
            <a:pPr lvl="1"/>
            <a:r>
              <a:rPr lang="en-US" sz="1800" dirty="0"/>
              <a:t>Involves abstracting medical charts for woman and her infant(s)</a:t>
            </a:r>
          </a:p>
          <a:p>
            <a:r>
              <a:rPr lang="en-US" sz="2100" dirty="0"/>
              <a:t>IDPH &amp; CDPH are coordinating to develop project plans and will submit data jointly to CDC</a:t>
            </a:r>
          </a:p>
          <a:p>
            <a:pPr lvl="1"/>
            <a:r>
              <a:rPr lang="en-US" sz="1800" dirty="0"/>
              <a:t>Cases will be divided by location of delivery hospitalization</a:t>
            </a:r>
            <a:endParaRPr lang="en-US" dirty="0"/>
          </a:p>
        </p:txBody>
      </p:sp>
    </p:spTree>
    <p:extLst>
      <p:ext uri="{BB962C8B-B14F-4D97-AF65-F5344CB8AC3E}">
        <p14:creationId xmlns:p14="http://schemas.microsoft.com/office/powerpoint/2010/main" val="4575597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10009-3B5E-4268-87BF-4678AF7DBF44}"/>
              </a:ext>
            </a:extLst>
          </p:cNvPr>
          <p:cNvSpPr>
            <a:spLocks noGrp="1"/>
          </p:cNvSpPr>
          <p:nvPr>
            <p:ph type="title"/>
          </p:nvPr>
        </p:nvSpPr>
        <p:spPr/>
        <p:txBody>
          <a:bodyPr>
            <a:normAutofit/>
          </a:bodyPr>
          <a:lstStyle/>
          <a:p>
            <a:r>
              <a:rPr lang="en-US" dirty="0"/>
              <a:t>IDPH Pregnancy Module Data Collection</a:t>
            </a:r>
          </a:p>
        </p:txBody>
      </p:sp>
      <p:sp>
        <p:nvSpPr>
          <p:cNvPr id="3" name="Content Placeholder 2">
            <a:extLst>
              <a:ext uri="{FF2B5EF4-FFF2-40B4-BE49-F238E27FC236}">
                <a16:creationId xmlns:a16="http://schemas.microsoft.com/office/drawing/2014/main" id="{369B0BC6-4412-4D6F-A0F6-8E06D2633537}"/>
              </a:ext>
            </a:extLst>
          </p:cNvPr>
          <p:cNvSpPr>
            <a:spLocks noGrp="1"/>
          </p:cNvSpPr>
          <p:nvPr>
            <p:ph idx="1"/>
          </p:nvPr>
        </p:nvSpPr>
        <p:spPr/>
        <p:txBody>
          <a:bodyPr>
            <a:normAutofit/>
          </a:bodyPr>
          <a:lstStyle/>
          <a:p>
            <a:r>
              <a:rPr lang="en-US" sz="2100" dirty="0"/>
              <a:t>IDPH will manage chart abstraction for women who deliver in birthing hospitals </a:t>
            </a:r>
            <a:r>
              <a:rPr lang="en-US" sz="2100" i="1" dirty="0"/>
              <a:t>outside</a:t>
            </a:r>
            <a:r>
              <a:rPr lang="en-US" sz="2100" dirty="0"/>
              <a:t> the city of Chicago</a:t>
            </a:r>
          </a:p>
          <a:p>
            <a:endParaRPr lang="en-US" sz="2100" dirty="0"/>
          </a:p>
          <a:p>
            <a:r>
              <a:rPr lang="en-US" sz="2100" dirty="0"/>
              <a:t>APORS program will begin chart abstraction in </a:t>
            </a:r>
            <a:r>
              <a:rPr lang="en-US" sz="2100"/>
              <a:t>January 2021</a:t>
            </a:r>
            <a:endParaRPr lang="en-US" sz="2100" dirty="0"/>
          </a:p>
          <a:p>
            <a:pPr lvl="1"/>
            <a:r>
              <a:rPr lang="en-US" sz="1800" dirty="0"/>
              <a:t>Process will be very similar to what is already done for birth defects</a:t>
            </a:r>
          </a:p>
          <a:p>
            <a:pPr lvl="1"/>
            <a:r>
              <a:rPr lang="en-US" sz="1800" dirty="0"/>
              <a:t>No additional requirements from hospitals other than responding to record requests and continuing to enable record sharing with APORS</a:t>
            </a:r>
            <a:endParaRPr lang="en-US" dirty="0"/>
          </a:p>
        </p:txBody>
      </p:sp>
    </p:spTree>
    <p:extLst>
      <p:ext uri="{BB962C8B-B14F-4D97-AF65-F5344CB8AC3E}">
        <p14:creationId xmlns:p14="http://schemas.microsoft.com/office/powerpoint/2010/main" val="1172745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6708FAB-3898-47A9-B05A-AB9ECBD9E7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2"/>
            <a:ext cx="9144000" cy="51434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4" name="Title 3">
            <a:extLst>
              <a:ext uri="{FF2B5EF4-FFF2-40B4-BE49-F238E27FC236}">
                <a16:creationId xmlns:a16="http://schemas.microsoft.com/office/drawing/2014/main" id="{01B33BF3-9717-5A41-973D-CC10B3435C97}"/>
              </a:ext>
            </a:extLst>
          </p:cNvPr>
          <p:cNvSpPr>
            <a:spLocks noGrp="1"/>
          </p:cNvSpPr>
          <p:nvPr>
            <p:ph type="title"/>
          </p:nvPr>
        </p:nvSpPr>
        <p:spPr>
          <a:xfrm>
            <a:off x="852298" y="1200151"/>
            <a:ext cx="7588358" cy="862853"/>
          </a:xfrm>
        </p:spPr>
        <p:txBody>
          <a:bodyPr anchor="b">
            <a:normAutofit fontScale="90000"/>
          </a:bodyPr>
          <a:lstStyle/>
          <a:p>
            <a:r>
              <a:rPr lang="en-US" b="1" dirty="0">
                <a:solidFill>
                  <a:schemeClr val="accent1">
                    <a:lumMod val="75000"/>
                  </a:schemeClr>
                </a:solidFill>
                <a:latin typeface="Calibri"/>
                <a:cs typeface="Calibri"/>
              </a:rPr>
              <a:t>Chicago Department of Public Health </a:t>
            </a:r>
            <a:r>
              <a:rPr lang="en-US" sz="2775" b="1" u="sng" dirty="0"/>
              <a:t/>
            </a:r>
            <a:br>
              <a:rPr lang="en-US" sz="2775" b="1" u="sng" dirty="0"/>
            </a:br>
            <a:endParaRPr lang="en-US" sz="2775" b="1" u="sng" dirty="0">
              <a:cs typeface="Calibri Light"/>
            </a:endParaRPr>
          </a:p>
        </p:txBody>
      </p:sp>
      <p:sp>
        <p:nvSpPr>
          <p:cNvPr id="5" name="Content Placeholder 4">
            <a:extLst>
              <a:ext uri="{FF2B5EF4-FFF2-40B4-BE49-F238E27FC236}">
                <a16:creationId xmlns:a16="http://schemas.microsoft.com/office/drawing/2014/main" id="{190CD1E3-1DB5-9446-8EFC-C932F93568BE}"/>
              </a:ext>
            </a:extLst>
          </p:cNvPr>
          <p:cNvSpPr>
            <a:spLocks noGrp="1"/>
          </p:cNvSpPr>
          <p:nvPr>
            <p:ph idx="1"/>
          </p:nvPr>
        </p:nvSpPr>
        <p:spPr>
          <a:xfrm>
            <a:off x="851932" y="2385962"/>
            <a:ext cx="5228627" cy="2742345"/>
          </a:xfrm>
        </p:spPr>
        <p:txBody>
          <a:bodyPr anchor="t">
            <a:normAutofit fontScale="85000" lnSpcReduction="20000"/>
          </a:bodyPr>
          <a:lstStyle/>
          <a:p>
            <a:r>
              <a:rPr lang="en-US" sz="1500" dirty="0">
                <a:ea typeface="+mn-lt"/>
                <a:cs typeface="+mn-lt"/>
              </a:rPr>
              <a:t>Partnering with hospitals to be able to collect data from medical records of ALL women who were infected with COVID-19 in 2020 while pregnant and delivered in a Chicago hospital. </a:t>
            </a:r>
            <a:br>
              <a:rPr lang="en-US" sz="1500" dirty="0">
                <a:ea typeface="+mn-lt"/>
                <a:cs typeface="+mn-lt"/>
              </a:rPr>
            </a:br>
            <a:endParaRPr lang="en-US" sz="1500" dirty="0">
              <a:cs typeface="Calibri" panose="020F0502020204030204"/>
            </a:endParaRPr>
          </a:p>
          <a:p>
            <a:r>
              <a:rPr lang="en-US" sz="1500" dirty="0">
                <a:ea typeface="+mn-lt"/>
                <a:cs typeface="+mn-lt"/>
              </a:rPr>
              <a:t>CDPH will train and support hospital staff (i.e. Quality team, medical residents or other clinical staff) to abstract data from medical records and input into an online </a:t>
            </a:r>
            <a:r>
              <a:rPr lang="en-US" sz="1500" dirty="0" err="1">
                <a:ea typeface="+mn-lt"/>
                <a:cs typeface="+mn-lt"/>
              </a:rPr>
              <a:t>REDCap</a:t>
            </a:r>
            <a:r>
              <a:rPr lang="en-US" sz="1500" dirty="0">
                <a:ea typeface="+mn-lt"/>
                <a:cs typeface="+mn-lt"/>
              </a:rPr>
              <a:t> survey.</a:t>
            </a:r>
            <a:br>
              <a:rPr lang="en-US" sz="1500" dirty="0">
                <a:ea typeface="+mn-lt"/>
                <a:cs typeface="+mn-lt"/>
              </a:rPr>
            </a:br>
            <a:endParaRPr lang="en-US" dirty="0"/>
          </a:p>
          <a:p>
            <a:r>
              <a:rPr lang="en-US" sz="1500" dirty="0">
                <a:ea typeface="+mn-lt"/>
                <a:cs typeface="+mn-lt"/>
              </a:rPr>
              <a:t>Hospitals that do not have the capacity to abstract the data from the EMR may grant CDPH access to these records </a:t>
            </a:r>
            <a:endParaRPr lang="en-US" dirty="0">
              <a:ea typeface="+mn-lt"/>
              <a:cs typeface="+mn-lt"/>
            </a:endParaRPr>
          </a:p>
          <a:p>
            <a:pPr marL="0" indent="0">
              <a:buNone/>
            </a:pPr>
            <a:r>
              <a:rPr lang="en-US" sz="1500" i="1" dirty="0">
                <a:ea typeface="+mn-lt"/>
                <a:cs typeface="+mn-lt"/>
              </a:rPr>
              <a:t>(CDPH does not have the same authorization to medical records as IDPH through the APORS program).</a:t>
            </a:r>
            <a:br>
              <a:rPr lang="en-US" sz="1500" i="1" dirty="0">
                <a:ea typeface="+mn-lt"/>
                <a:cs typeface="+mn-lt"/>
              </a:rPr>
            </a:br>
            <a:endParaRPr lang="en-US">
              <a:cs typeface="Calibri"/>
            </a:endParaRPr>
          </a:p>
          <a:p>
            <a:r>
              <a:rPr lang="en-US" sz="1500" dirty="0">
                <a:ea typeface="+mn-lt"/>
                <a:cs typeface="+mn-lt"/>
              </a:rPr>
              <a:t>Data collection has started at Stroger and Rush and we have initiated planning with several other teaching hospitals. </a:t>
            </a:r>
            <a:endParaRPr lang="en-US" sz="1500" dirty="0">
              <a:cs typeface="Calibri"/>
            </a:endParaRPr>
          </a:p>
        </p:txBody>
      </p:sp>
      <p:pic>
        <p:nvPicPr>
          <p:cNvPr id="10" name="Picture 9">
            <a:extLst>
              <a:ext uri="{FF2B5EF4-FFF2-40B4-BE49-F238E27FC236}">
                <a16:creationId xmlns:a16="http://schemas.microsoft.com/office/drawing/2014/main" id="{7977C115-C092-0141-A9C8-93403B06B2A6}"/>
              </a:ext>
            </a:extLst>
          </p:cNvPr>
          <p:cNvPicPr>
            <a:picLocks noChangeAspect="1"/>
          </p:cNvPicPr>
          <p:nvPr/>
        </p:nvPicPr>
        <p:blipFill rotWithShape="1">
          <a:blip r:embed="rId3"/>
          <a:srcRect r="-2" b="3094"/>
          <a:stretch/>
        </p:blipFill>
        <p:spPr>
          <a:xfrm>
            <a:off x="6423198" y="2391665"/>
            <a:ext cx="2140937" cy="2074670"/>
          </a:xfrm>
          <a:prstGeom prst="rect">
            <a:avLst/>
          </a:prstGeom>
        </p:spPr>
      </p:pic>
      <p:sp>
        <p:nvSpPr>
          <p:cNvPr id="17" name="Rectangle 16">
            <a:extLst>
              <a:ext uri="{FF2B5EF4-FFF2-40B4-BE49-F238E27FC236}">
                <a16:creationId xmlns:a16="http://schemas.microsoft.com/office/drawing/2014/main" id="{2E438CA0-CB4D-4C94-8C39-9C7FC9BBEE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8721"/>
            <a:ext cx="9143999" cy="346331"/>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19" name="Rectangle 18">
            <a:extLst>
              <a:ext uri="{FF2B5EF4-FFF2-40B4-BE49-F238E27FC236}">
                <a16:creationId xmlns:a16="http://schemas.microsoft.com/office/drawing/2014/main" id="{6B2C05E3-84E7-4957-95EF-B471CBF71C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8722"/>
            <a:ext cx="3057524" cy="3482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3418980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6708FAB-3898-47A9-B05A-AB9ECBD9E7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2"/>
            <a:ext cx="9144000" cy="51434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B682CE3B-F859-3946-A1D2-EBB08B96E15F}"/>
              </a:ext>
            </a:extLst>
          </p:cNvPr>
          <p:cNvSpPr>
            <a:spLocks noGrp="1"/>
          </p:cNvSpPr>
          <p:nvPr>
            <p:ph type="title"/>
          </p:nvPr>
        </p:nvSpPr>
        <p:spPr>
          <a:xfrm>
            <a:off x="852298" y="1200151"/>
            <a:ext cx="7588358" cy="862853"/>
          </a:xfrm>
        </p:spPr>
        <p:txBody>
          <a:bodyPr vert="horz" lIns="68580" tIns="34290" rIns="68580" bIns="34290" rtlCol="0" anchor="b">
            <a:normAutofit/>
          </a:bodyPr>
          <a:lstStyle/>
          <a:p>
            <a:r>
              <a:rPr lang="en-US" sz="3000" b="1" dirty="0">
                <a:solidFill>
                  <a:schemeClr val="accent1">
                    <a:lumMod val="75000"/>
                  </a:schemeClr>
                </a:solidFill>
                <a:latin typeface="Calibri"/>
                <a:cs typeface="Calibri"/>
              </a:rPr>
              <a:t>CDPH Contact information </a:t>
            </a:r>
          </a:p>
        </p:txBody>
      </p:sp>
      <p:sp>
        <p:nvSpPr>
          <p:cNvPr id="9" name="TextBox 8">
            <a:extLst>
              <a:ext uri="{FF2B5EF4-FFF2-40B4-BE49-F238E27FC236}">
                <a16:creationId xmlns:a16="http://schemas.microsoft.com/office/drawing/2014/main" id="{5957AA35-9CDF-574D-9AE0-7E2EE96AE35C}"/>
              </a:ext>
            </a:extLst>
          </p:cNvPr>
          <p:cNvSpPr txBox="1"/>
          <p:nvPr/>
        </p:nvSpPr>
        <p:spPr>
          <a:xfrm>
            <a:off x="862715" y="2324342"/>
            <a:ext cx="5161908" cy="2743108"/>
          </a:xfrm>
          <a:prstGeom prst="rect">
            <a:avLst/>
          </a:prstGeom>
        </p:spPr>
        <p:txBody>
          <a:bodyPr vert="horz" lIns="68580" tIns="34290" rIns="68580" bIns="34290" rtlCol="0" anchor="t">
            <a:normAutofit/>
          </a:bodyPr>
          <a:lstStyle/>
          <a:p>
            <a:pPr defTabSz="685800" eaLnBrk="1" fontAlgn="auto" hangingPunct="1">
              <a:lnSpc>
                <a:spcPct val="90000"/>
              </a:lnSpc>
              <a:spcBef>
                <a:spcPts val="0"/>
              </a:spcBef>
              <a:spcAft>
                <a:spcPts val="450"/>
              </a:spcAft>
              <a:defRPr/>
            </a:pPr>
            <a:r>
              <a:rPr lang="en-US" sz="1200" dirty="0">
                <a:solidFill>
                  <a:prstClr val="black"/>
                </a:solidFill>
                <a:latin typeface="Calibri" panose="020F0502020204030204"/>
                <a:ea typeface="+mn-ea"/>
              </a:rPr>
              <a:t>Jennifer </a:t>
            </a:r>
            <a:r>
              <a:rPr lang="en-US" sz="1200" dirty="0" err="1">
                <a:solidFill>
                  <a:prstClr val="black"/>
                </a:solidFill>
                <a:latin typeface="Calibri" panose="020F0502020204030204"/>
                <a:ea typeface="+mn-ea"/>
              </a:rPr>
              <a:t>Seo</a:t>
            </a:r>
            <a:r>
              <a:rPr lang="en-US" sz="1200" dirty="0">
                <a:solidFill>
                  <a:prstClr val="black"/>
                </a:solidFill>
                <a:latin typeface="Calibri" panose="020F0502020204030204"/>
                <a:ea typeface="+mn-ea"/>
              </a:rPr>
              <a:t>, MD</a:t>
            </a:r>
          </a:p>
          <a:p>
            <a:pPr defTabSz="685800" eaLnBrk="1" fontAlgn="auto" hangingPunct="1">
              <a:lnSpc>
                <a:spcPct val="90000"/>
              </a:lnSpc>
              <a:spcBef>
                <a:spcPts val="0"/>
              </a:spcBef>
              <a:spcAft>
                <a:spcPts val="450"/>
              </a:spcAft>
              <a:defRPr/>
            </a:pPr>
            <a:r>
              <a:rPr lang="en-US" sz="1200" dirty="0">
                <a:solidFill>
                  <a:prstClr val="black"/>
                </a:solidFill>
                <a:latin typeface="Calibri" panose="020F0502020204030204"/>
                <a:ea typeface="+mn-ea"/>
              </a:rPr>
              <a:t>Medical Director, MICAH</a:t>
            </a:r>
          </a:p>
          <a:p>
            <a:pPr defTabSz="685800" eaLnBrk="1" fontAlgn="auto" hangingPunct="1">
              <a:lnSpc>
                <a:spcPct val="90000"/>
              </a:lnSpc>
              <a:spcBef>
                <a:spcPts val="0"/>
              </a:spcBef>
              <a:spcAft>
                <a:spcPts val="450"/>
              </a:spcAft>
              <a:defRPr/>
            </a:pPr>
            <a:r>
              <a:rPr lang="en-US" sz="1200" dirty="0">
                <a:solidFill>
                  <a:prstClr val="black"/>
                </a:solidFill>
                <a:latin typeface="Calibri" panose="020F0502020204030204"/>
                <a:ea typeface="+mn-ea"/>
                <a:hlinkClick r:id="rId2"/>
              </a:rPr>
              <a:t>Jennifer.seo@cityofchicago.org</a:t>
            </a:r>
            <a:endParaRPr lang="en-US" sz="1200" dirty="0">
              <a:solidFill>
                <a:prstClr val="black"/>
              </a:solidFill>
              <a:latin typeface="Calibri" panose="020F0502020204030204"/>
              <a:ea typeface="+mn-ea"/>
            </a:endParaRPr>
          </a:p>
          <a:p>
            <a:pPr defTabSz="685800" eaLnBrk="1" fontAlgn="auto" hangingPunct="1">
              <a:lnSpc>
                <a:spcPct val="90000"/>
              </a:lnSpc>
              <a:spcBef>
                <a:spcPts val="0"/>
              </a:spcBef>
              <a:spcAft>
                <a:spcPts val="450"/>
              </a:spcAft>
              <a:defRPr/>
            </a:pPr>
            <a:endParaRPr lang="en-US" sz="1200" dirty="0">
              <a:solidFill>
                <a:prstClr val="black"/>
              </a:solidFill>
              <a:latin typeface="Calibri" panose="020F0502020204030204"/>
              <a:ea typeface="+mn-ea"/>
            </a:endParaRPr>
          </a:p>
          <a:p>
            <a:pPr defTabSz="685800" eaLnBrk="1" fontAlgn="auto" hangingPunct="1">
              <a:lnSpc>
                <a:spcPct val="90000"/>
              </a:lnSpc>
              <a:spcBef>
                <a:spcPts val="0"/>
              </a:spcBef>
              <a:spcAft>
                <a:spcPts val="450"/>
              </a:spcAft>
              <a:defRPr/>
            </a:pPr>
            <a:r>
              <a:rPr lang="en-US" sz="1200" dirty="0">
                <a:solidFill>
                  <a:prstClr val="black"/>
                </a:solidFill>
                <a:latin typeface="Calibri" panose="020F0502020204030204"/>
                <a:ea typeface="+mn-ea"/>
              </a:rPr>
              <a:t>Lynn Pistorio, RN, MPH </a:t>
            </a:r>
          </a:p>
          <a:p>
            <a:pPr defTabSz="685800" eaLnBrk="1" fontAlgn="auto" hangingPunct="1">
              <a:lnSpc>
                <a:spcPct val="90000"/>
              </a:lnSpc>
              <a:spcBef>
                <a:spcPts val="0"/>
              </a:spcBef>
              <a:spcAft>
                <a:spcPts val="450"/>
              </a:spcAft>
              <a:defRPr/>
            </a:pPr>
            <a:r>
              <a:rPr lang="en-US" sz="1200" dirty="0">
                <a:solidFill>
                  <a:prstClr val="black"/>
                </a:solidFill>
                <a:latin typeface="Calibri" panose="020F0502020204030204"/>
                <a:ea typeface="+mn-ea"/>
              </a:rPr>
              <a:t>Public Health Nurse III</a:t>
            </a:r>
          </a:p>
          <a:p>
            <a:pPr defTabSz="685800" eaLnBrk="1" fontAlgn="auto" hangingPunct="1">
              <a:lnSpc>
                <a:spcPct val="90000"/>
              </a:lnSpc>
              <a:spcBef>
                <a:spcPts val="0"/>
              </a:spcBef>
              <a:spcAft>
                <a:spcPts val="450"/>
              </a:spcAft>
              <a:defRPr/>
            </a:pPr>
            <a:r>
              <a:rPr lang="en-US" sz="1200" dirty="0">
                <a:solidFill>
                  <a:prstClr val="black"/>
                </a:solidFill>
                <a:latin typeface="Calibri" panose="020F0502020204030204"/>
                <a:ea typeface="+mn-ea"/>
                <a:hlinkClick r:id="rId3"/>
              </a:rPr>
              <a:t>Lynn.pistorio@cityofchicago.org</a:t>
            </a:r>
            <a:endParaRPr lang="en-US" sz="1200" dirty="0">
              <a:solidFill>
                <a:prstClr val="black"/>
              </a:solidFill>
              <a:latin typeface="Calibri" panose="020F0502020204030204"/>
              <a:ea typeface="+mn-ea"/>
            </a:endParaRPr>
          </a:p>
          <a:p>
            <a:pPr defTabSz="685800" eaLnBrk="1" fontAlgn="auto" hangingPunct="1">
              <a:lnSpc>
                <a:spcPct val="90000"/>
              </a:lnSpc>
              <a:spcBef>
                <a:spcPts val="0"/>
              </a:spcBef>
              <a:spcAft>
                <a:spcPts val="450"/>
              </a:spcAft>
              <a:defRPr/>
            </a:pPr>
            <a:endParaRPr lang="en-US" sz="1200" dirty="0">
              <a:solidFill>
                <a:prstClr val="black"/>
              </a:solidFill>
              <a:latin typeface="Calibri" panose="020F0502020204030204"/>
              <a:ea typeface="+mn-ea"/>
            </a:endParaRPr>
          </a:p>
          <a:p>
            <a:pPr defTabSz="685800" eaLnBrk="1" fontAlgn="auto" hangingPunct="1">
              <a:lnSpc>
                <a:spcPct val="90000"/>
              </a:lnSpc>
              <a:spcBef>
                <a:spcPts val="0"/>
              </a:spcBef>
              <a:spcAft>
                <a:spcPts val="450"/>
              </a:spcAft>
              <a:defRPr/>
            </a:pPr>
            <a:r>
              <a:rPr lang="en-US" sz="1200" dirty="0">
                <a:solidFill>
                  <a:prstClr val="black"/>
                </a:solidFill>
                <a:latin typeface="Calibri" panose="020F0502020204030204"/>
                <a:ea typeface="+mn-ea"/>
              </a:rPr>
              <a:t>Beatriz Cabello, MPH</a:t>
            </a:r>
          </a:p>
          <a:p>
            <a:pPr defTabSz="685800" eaLnBrk="1" fontAlgn="auto" hangingPunct="1">
              <a:lnSpc>
                <a:spcPct val="90000"/>
              </a:lnSpc>
              <a:spcBef>
                <a:spcPts val="0"/>
              </a:spcBef>
              <a:spcAft>
                <a:spcPts val="450"/>
              </a:spcAft>
              <a:defRPr/>
            </a:pPr>
            <a:r>
              <a:rPr lang="en-US" sz="1200" dirty="0">
                <a:solidFill>
                  <a:prstClr val="black"/>
                </a:solidFill>
                <a:latin typeface="Calibri" panose="020F0502020204030204"/>
                <a:ea typeface="+mn-ea"/>
              </a:rPr>
              <a:t>Epidemiologist</a:t>
            </a:r>
          </a:p>
          <a:p>
            <a:pPr defTabSz="685800" eaLnBrk="1" fontAlgn="auto" hangingPunct="1">
              <a:lnSpc>
                <a:spcPct val="90000"/>
              </a:lnSpc>
              <a:spcBef>
                <a:spcPts val="0"/>
              </a:spcBef>
              <a:spcAft>
                <a:spcPts val="450"/>
              </a:spcAft>
              <a:defRPr/>
            </a:pPr>
            <a:r>
              <a:rPr lang="en-US" sz="1200" dirty="0">
                <a:solidFill>
                  <a:prstClr val="black"/>
                </a:solidFill>
                <a:latin typeface="Calibri" panose="020F0502020204030204"/>
                <a:ea typeface="+mn-ea"/>
                <a:hlinkClick r:id="rId4"/>
              </a:rPr>
              <a:t>Beatriz.cabello@cityofchicago.org</a:t>
            </a:r>
            <a:endParaRPr lang="en-US" sz="1200" dirty="0">
              <a:solidFill>
                <a:prstClr val="black"/>
              </a:solidFill>
              <a:latin typeface="Calibri" panose="020F0502020204030204"/>
              <a:ea typeface="+mn-ea"/>
            </a:endParaRPr>
          </a:p>
          <a:p>
            <a:pPr defTabSz="685800" eaLnBrk="1" fontAlgn="auto" hangingPunct="1">
              <a:lnSpc>
                <a:spcPct val="90000"/>
              </a:lnSpc>
              <a:spcBef>
                <a:spcPts val="0"/>
              </a:spcBef>
              <a:spcAft>
                <a:spcPts val="450"/>
              </a:spcAft>
              <a:defRPr/>
            </a:pPr>
            <a:endParaRPr lang="en-US" sz="1200" dirty="0">
              <a:solidFill>
                <a:prstClr val="black"/>
              </a:solidFill>
              <a:latin typeface="Calibri" panose="020F0502020204030204"/>
              <a:ea typeface="+mn-ea"/>
            </a:endParaRPr>
          </a:p>
          <a:p>
            <a:pPr defTabSz="685800" eaLnBrk="1" fontAlgn="auto" hangingPunct="1">
              <a:lnSpc>
                <a:spcPct val="90000"/>
              </a:lnSpc>
              <a:spcBef>
                <a:spcPts val="0"/>
              </a:spcBef>
              <a:spcAft>
                <a:spcPts val="450"/>
              </a:spcAft>
              <a:defRPr/>
            </a:pPr>
            <a:endParaRPr lang="en-US" sz="1200" dirty="0">
              <a:solidFill>
                <a:prstClr val="black"/>
              </a:solidFill>
              <a:latin typeface="Calibri" panose="020F0502020204030204"/>
              <a:ea typeface="+mn-ea"/>
            </a:endParaRPr>
          </a:p>
          <a:p>
            <a:pPr indent="-171450" defTabSz="685800" eaLnBrk="1" fontAlgn="auto" hangingPunct="1">
              <a:lnSpc>
                <a:spcPct val="90000"/>
              </a:lnSpc>
              <a:spcBef>
                <a:spcPts val="0"/>
              </a:spcBef>
              <a:spcAft>
                <a:spcPts val="450"/>
              </a:spcAft>
              <a:buFont typeface="Arial" panose="020B0604020202020204" pitchFamily="34" charset="0"/>
              <a:buChar char="•"/>
              <a:defRPr/>
            </a:pPr>
            <a:endParaRPr lang="en-US" sz="825" dirty="0">
              <a:solidFill>
                <a:prstClr val="black"/>
              </a:solidFill>
              <a:latin typeface="Calibri" panose="020F0502020204030204"/>
              <a:ea typeface="+mn-ea"/>
            </a:endParaRPr>
          </a:p>
        </p:txBody>
      </p:sp>
      <p:pic>
        <p:nvPicPr>
          <p:cNvPr id="7" name="Picture 6">
            <a:extLst>
              <a:ext uri="{FF2B5EF4-FFF2-40B4-BE49-F238E27FC236}">
                <a16:creationId xmlns:a16="http://schemas.microsoft.com/office/drawing/2014/main" id="{EC3B2217-C8BF-3049-A65C-D14DCB9F8704}"/>
              </a:ext>
            </a:extLst>
          </p:cNvPr>
          <p:cNvPicPr>
            <a:picLocks noChangeAspect="1"/>
          </p:cNvPicPr>
          <p:nvPr/>
        </p:nvPicPr>
        <p:blipFill rotWithShape="1">
          <a:blip r:embed="rId5"/>
          <a:srcRect r="-2" b="3094"/>
          <a:stretch/>
        </p:blipFill>
        <p:spPr>
          <a:xfrm>
            <a:off x="6208753" y="2801797"/>
            <a:ext cx="2338019" cy="2265653"/>
          </a:xfrm>
          <a:prstGeom prst="rect">
            <a:avLst/>
          </a:prstGeom>
        </p:spPr>
      </p:pic>
      <p:sp>
        <p:nvSpPr>
          <p:cNvPr id="16" name="Rectangle 15">
            <a:extLst>
              <a:ext uri="{FF2B5EF4-FFF2-40B4-BE49-F238E27FC236}">
                <a16:creationId xmlns:a16="http://schemas.microsoft.com/office/drawing/2014/main" id="{2E438CA0-CB4D-4C94-8C39-9C7FC9BBEE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8721"/>
            <a:ext cx="9143999" cy="346331"/>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18" name="Rectangle 17">
            <a:extLst>
              <a:ext uri="{FF2B5EF4-FFF2-40B4-BE49-F238E27FC236}">
                <a16:creationId xmlns:a16="http://schemas.microsoft.com/office/drawing/2014/main" id="{6B2C05E3-84E7-4957-95EF-B471CBF71C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8722"/>
            <a:ext cx="3057524" cy="3482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33420759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990"/>
                </a:solidFill>
              </a:rPr>
              <a:t>Discussion of Neonatal Unit Strategies </a:t>
            </a: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4AF8077-2CE4-4A8C-806A-F9B27078C005}" type="slidenum">
              <a:rPr kumimoji="0" lang="en-US" altLang="en-US" sz="1000" b="0" i="0" u="none" strike="noStrike" kern="1200" cap="none" spc="0" normalizeH="0" baseline="0" noProof="0" smtClean="0">
                <a:ln>
                  <a:noFill/>
                </a:ln>
                <a:solidFill>
                  <a:srgbClr val="FFFFFF">
                    <a:lumMod val="50000"/>
                  </a:srgbClr>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000" b="0" i="0" u="none" strike="noStrike" kern="1200" cap="none" spc="0" normalizeH="0" baseline="0" noProof="0">
              <a:ln>
                <a:noFill/>
              </a:ln>
              <a:solidFill>
                <a:srgbClr val="FFFFFF">
                  <a:lumMod val="50000"/>
                </a:srgbClr>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8217839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pPr algn="l"/>
            <a:r>
              <a:rPr lang="en-US" sz="4000" b="1" dirty="0">
                <a:solidFill>
                  <a:srgbClr val="F58466"/>
                </a:solidFill>
                <a:latin typeface="Goudy Old Style" pitchFamily="18" charset="0"/>
              </a:rPr>
              <a:t>Neonatal Discussion Panel</a:t>
            </a:r>
            <a:endParaRPr lang="en-US" sz="4000" dirty="0"/>
          </a:p>
        </p:txBody>
      </p:sp>
      <p:sp>
        <p:nvSpPr>
          <p:cNvPr id="6" name="Content Placeholder 5"/>
          <p:cNvSpPr>
            <a:spLocks noGrp="1"/>
          </p:cNvSpPr>
          <p:nvPr>
            <p:ph idx="1"/>
          </p:nvPr>
        </p:nvSpPr>
        <p:spPr/>
        <p:txBody>
          <a:bodyPr/>
          <a:lstStyle/>
          <a:p>
            <a:pPr>
              <a:buClr>
                <a:srgbClr val="F58466"/>
              </a:buClr>
            </a:pPr>
            <a:r>
              <a:rPr lang="en-US" sz="2600" b="1" dirty="0"/>
              <a:t>Beau </a:t>
            </a:r>
            <a:r>
              <a:rPr lang="en-US" sz="2600" b="1" dirty="0" err="1" smtClean="0"/>
              <a:t>Batton</a:t>
            </a:r>
            <a:r>
              <a:rPr lang="en-US" sz="2600" b="1" dirty="0" smtClean="0"/>
              <a:t>, MD – </a:t>
            </a:r>
            <a:r>
              <a:rPr lang="en-US" sz="2600" dirty="0"/>
              <a:t>Chief Neonatology, SIU School of Medicine, Director of Newborn Services HSHS St. John’s Hospital, Springfield</a:t>
            </a:r>
          </a:p>
          <a:p>
            <a:pPr>
              <a:buClr>
                <a:srgbClr val="F58466"/>
              </a:buClr>
            </a:pPr>
            <a:r>
              <a:rPr lang="en-US" sz="2600" b="1" dirty="0"/>
              <a:t>Justin </a:t>
            </a:r>
            <a:r>
              <a:rPr lang="en-US" sz="2600" b="1" dirty="0" err="1"/>
              <a:t>Josephsen</a:t>
            </a:r>
            <a:r>
              <a:rPr lang="en-US" sz="2600" b="1" dirty="0"/>
              <a:t>, MD – </a:t>
            </a:r>
            <a:r>
              <a:rPr lang="en-US" sz="2600" dirty="0"/>
              <a:t>Medical Director, St. Mary’s Hospital NICU, Neonatologist Cardinal </a:t>
            </a:r>
            <a:r>
              <a:rPr lang="en-US" sz="2600" dirty="0" err="1"/>
              <a:t>Glennon</a:t>
            </a:r>
            <a:r>
              <a:rPr lang="en-US" sz="2600" dirty="0"/>
              <a:t> Children’s Hospital, St. </a:t>
            </a:r>
            <a:r>
              <a:rPr lang="en-US" sz="2600" dirty="0" smtClean="0"/>
              <a:t>Louis</a:t>
            </a:r>
          </a:p>
        </p:txBody>
      </p:sp>
      <p:sp>
        <p:nvSpPr>
          <p:cNvPr id="4" name="Slide Number Placeholder 3"/>
          <p:cNvSpPr>
            <a:spLocks noGrp="1"/>
          </p:cNvSpPr>
          <p:nvPr>
            <p:ph type="sldNum" sz="quarter" idx="12"/>
          </p:nvPr>
        </p:nvSpPr>
        <p:spPr/>
        <p:txBody>
          <a:bodyPr/>
          <a:lstStyle/>
          <a:p>
            <a:pPr>
              <a:defRPr/>
            </a:pPr>
            <a:fld id="{74AF8077-2CE4-4A8C-806A-F9B27078C005}" type="slidenum">
              <a:rPr lang="en-US" altLang="en-US" smtClean="0"/>
              <a:pPr>
                <a:defRPr/>
              </a:pPr>
              <a:t>38</a:t>
            </a:fld>
            <a:endParaRPr lang="en-US" altLang="en-US"/>
          </a:p>
        </p:txBody>
      </p:sp>
    </p:spTree>
    <p:extLst>
      <p:ext uri="{BB962C8B-B14F-4D97-AF65-F5344CB8AC3E}">
        <p14:creationId xmlns:p14="http://schemas.microsoft.com/office/powerpoint/2010/main" val="30762076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9097" y="2640577"/>
            <a:ext cx="7038780" cy="531902"/>
          </a:xfrm>
        </p:spPr>
        <p:txBody>
          <a:bodyPr>
            <a:normAutofit fontScale="90000"/>
          </a:bodyPr>
          <a:lstStyle/>
          <a:p>
            <a:r>
              <a:rPr lang="en-US" b="1" dirty="0"/>
              <a:t>Cardinal Glennon Children’s Hospital</a:t>
            </a:r>
          </a:p>
        </p:txBody>
      </p:sp>
      <p:sp>
        <p:nvSpPr>
          <p:cNvPr id="3" name="Slide Number Placeholder 2"/>
          <p:cNvSpPr>
            <a:spLocks noGrp="1"/>
          </p:cNvSpPr>
          <p:nvPr>
            <p:ph type="sldNum" sz="quarter" idx="4"/>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3559C29A-DFBB-704E-A853-45C229AC0B4E}" type="slidenum">
              <a:rPr kumimoji="0" lang="en-US" sz="900" b="0" i="0" u="none" strike="noStrike" kern="1200" cap="none" spc="0" normalizeH="0" baseline="0" noProof="0">
                <a:ln>
                  <a:noFill/>
                </a:ln>
                <a:solidFill>
                  <a:prstClr val="white"/>
                </a:solidFill>
                <a:effectLst/>
                <a:uLnTx/>
                <a:uFillTx/>
                <a:latin typeface="Arial"/>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39</a:t>
            </a:fld>
            <a:endParaRPr kumimoji="0" lang="en-US"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C27233B5-ED38-478E-AC71-272C0F355EB6}"/>
              </a:ext>
            </a:extLst>
          </p:cNvPr>
          <p:cNvSpPr txBox="1"/>
          <p:nvPr/>
        </p:nvSpPr>
        <p:spPr>
          <a:xfrm>
            <a:off x="1179096" y="3175488"/>
            <a:ext cx="6336260" cy="2031325"/>
          </a:xfrm>
          <a:prstGeom prst="rect">
            <a:avLst/>
          </a:prstGeom>
          <a:noFill/>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2255B"/>
                </a:solidFill>
                <a:effectLst/>
                <a:uLnTx/>
                <a:uFillTx/>
                <a:latin typeface="Arial"/>
                <a:ea typeface="+mn-ea"/>
                <a:cs typeface="+mn-cs"/>
              </a:rPr>
              <a:t>Significant number of patients from Southern Illinois and the “Metro East” Illinois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2255B"/>
                </a:solidFill>
                <a:effectLst/>
                <a:uLnTx/>
                <a:uFillTx/>
                <a:latin typeface="Arial"/>
                <a:ea typeface="+mn-ea"/>
                <a:cs typeface="+mn-cs"/>
              </a:rPr>
              <a:t>Partnership with SSM Health and Saint Louis University Physicians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2255B"/>
              </a:solidFill>
              <a:effectLst/>
              <a:uLnTx/>
              <a:uFillTx/>
              <a:latin typeface="Arial"/>
              <a:ea typeface="+mn-ea"/>
              <a:cs typeface="+mn-cs"/>
            </a:endParaRP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2255B"/>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2255B"/>
                </a:solidFill>
                <a:effectLst/>
                <a:uLnTx/>
                <a:uFillTx/>
                <a:latin typeface="Arial"/>
                <a:ea typeface="+mn-ea"/>
                <a:cs typeface="+mn-cs"/>
              </a:rPr>
              <a:t> </a:t>
            </a:r>
          </a:p>
        </p:txBody>
      </p:sp>
    </p:spTree>
    <p:extLst>
      <p:ext uri="{BB962C8B-B14F-4D97-AF65-F5344CB8AC3E}">
        <p14:creationId xmlns:p14="http://schemas.microsoft.com/office/powerpoint/2010/main" val="3140218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E5A5ED-4066-E144-89F8-5C4DADD49EB1}"/>
              </a:ext>
            </a:extLst>
          </p:cNvPr>
          <p:cNvSpPr>
            <a:spLocks noGrp="1"/>
          </p:cNvSpPr>
          <p:nvPr>
            <p:ph type="title"/>
          </p:nvPr>
        </p:nvSpPr>
        <p:spPr>
          <a:xfrm>
            <a:off x="304800" y="0"/>
            <a:ext cx="8229600" cy="1143000"/>
          </a:xfrm>
        </p:spPr>
        <p:txBody>
          <a:bodyPr/>
          <a:lstStyle/>
          <a:p>
            <a:pPr algn="l" eaLnBrk="1" hangingPunct="1"/>
            <a:r>
              <a:rPr lang="en-US" b="1" dirty="0">
                <a:solidFill>
                  <a:srgbClr val="F58466"/>
                </a:solidFill>
                <a:latin typeface="Goudy Old Style" pitchFamily="18" charset="0"/>
              </a:rPr>
              <a:t>ILPQC </a:t>
            </a:r>
            <a:r>
              <a:rPr lang="en-US" b="1" dirty="0" err="1">
                <a:solidFill>
                  <a:srgbClr val="F58466"/>
                </a:solidFill>
                <a:latin typeface="Goudy Old Style" pitchFamily="18" charset="0"/>
              </a:rPr>
              <a:t>Covid</a:t>
            </a:r>
            <a:r>
              <a:rPr lang="en-US" b="1" dirty="0">
                <a:solidFill>
                  <a:srgbClr val="F58466"/>
                </a:solidFill>
                <a:latin typeface="Goudy Old Style" pitchFamily="18" charset="0"/>
              </a:rPr>
              <a:t> 19 webinars</a:t>
            </a:r>
          </a:p>
        </p:txBody>
      </p:sp>
      <p:sp>
        <p:nvSpPr>
          <p:cNvPr id="7" name="Content Placeholder 6">
            <a:extLst>
              <a:ext uri="{FF2B5EF4-FFF2-40B4-BE49-F238E27FC236}">
                <a16:creationId xmlns:a16="http://schemas.microsoft.com/office/drawing/2014/main" id="{8265C79B-1F0D-7542-9FF5-AA3A4DBC18E5}"/>
              </a:ext>
            </a:extLst>
          </p:cNvPr>
          <p:cNvSpPr>
            <a:spLocks noGrp="1"/>
          </p:cNvSpPr>
          <p:nvPr>
            <p:ph idx="1"/>
          </p:nvPr>
        </p:nvSpPr>
        <p:spPr>
          <a:xfrm>
            <a:off x="335280" y="990600"/>
            <a:ext cx="8229600" cy="5181600"/>
          </a:xfrm>
        </p:spPr>
        <p:txBody>
          <a:bodyPr>
            <a:normAutofit fontScale="77500" lnSpcReduction="20000"/>
          </a:bodyPr>
          <a:lstStyle/>
          <a:p>
            <a:r>
              <a:rPr lang="en-US" dirty="0"/>
              <a:t>The strategies shared today are examples from individual institutions not IDPH or ILPQC recommendations. </a:t>
            </a:r>
          </a:p>
          <a:p>
            <a:pPr marL="0" indent="0">
              <a:buNone/>
            </a:pPr>
            <a:endParaRPr lang="en-US" dirty="0"/>
          </a:p>
          <a:p>
            <a:r>
              <a:rPr lang="en-US" dirty="0"/>
              <a:t>This is our </a:t>
            </a:r>
            <a:r>
              <a:rPr lang="en-US" dirty="0" smtClean="0"/>
              <a:t>17th </a:t>
            </a:r>
            <a:r>
              <a:rPr lang="en-US" dirty="0"/>
              <a:t>COVID-19 strategies for OB/Neonatal Units </a:t>
            </a:r>
            <a:r>
              <a:rPr lang="en-US" dirty="0" smtClean="0"/>
              <a:t>webinar </a:t>
            </a:r>
            <a:r>
              <a:rPr lang="en-US" dirty="0"/>
              <a:t>in coordination with IDPH, </a:t>
            </a:r>
            <a:r>
              <a:rPr lang="en-US" dirty="0" smtClean="0"/>
              <a:t> </a:t>
            </a:r>
            <a:r>
              <a:rPr lang="en-US" dirty="0"/>
              <a:t>since April 3rd.  Please see </a:t>
            </a:r>
            <a:r>
              <a:rPr lang="en-US" dirty="0">
                <a:hlinkClick r:id="rId3"/>
              </a:rPr>
              <a:t>https://ilpqc.org/covid-19-information/</a:t>
            </a:r>
            <a:r>
              <a:rPr lang="en-US" dirty="0"/>
              <a:t> for future webinar registration, prior recorded webinars and written out Q/A’s from those webinars.</a:t>
            </a:r>
          </a:p>
          <a:p>
            <a:pPr marL="0" indent="0">
              <a:buNone/>
            </a:pPr>
            <a:endParaRPr lang="en-US" dirty="0"/>
          </a:p>
          <a:p>
            <a:r>
              <a:rPr lang="en-US" dirty="0"/>
              <a:t>The next webinar will be </a:t>
            </a:r>
            <a:r>
              <a:rPr lang="en-US" b="1" dirty="0"/>
              <a:t>Friday, </a:t>
            </a:r>
            <a:r>
              <a:rPr lang="en-US" b="1" dirty="0" smtClean="0"/>
              <a:t>February </a:t>
            </a:r>
            <a:r>
              <a:rPr lang="en-US" b="1" dirty="0"/>
              <a:t>5</a:t>
            </a:r>
            <a:r>
              <a:rPr lang="en-US" b="1" dirty="0" smtClean="0"/>
              <a:t>, noon to 1:15pm</a:t>
            </a:r>
            <a:r>
              <a:rPr lang="en-US" dirty="0" smtClean="0"/>
              <a:t>. We are continuing monthly webinars for now. </a:t>
            </a:r>
            <a:endParaRPr lang="en-US" dirty="0"/>
          </a:p>
          <a:p>
            <a:pPr marL="0" indent="0">
              <a:buNone/>
            </a:pPr>
            <a:endParaRPr lang="en-US" dirty="0"/>
          </a:p>
          <a:p>
            <a:r>
              <a:rPr lang="en-US" dirty="0"/>
              <a:t>Please let us know if your hospital would like to share on an upcoming webinar, please put questions/comments into the </a:t>
            </a:r>
            <a:r>
              <a:rPr lang="en-US" dirty="0" err="1"/>
              <a:t>chatbox</a:t>
            </a:r>
            <a:r>
              <a:rPr lang="en-US" dirty="0"/>
              <a:t> or email directly to </a:t>
            </a:r>
            <a:r>
              <a:rPr lang="en-US" dirty="0">
                <a:hlinkClick r:id="rId4"/>
              </a:rPr>
              <a:t>info@ilpqc.org</a:t>
            </a:r>
            <a:endParaRPr lang="en-US" dirty="0"/>
          </a:p>
          <a:p>
            <a:endParaRPr lang="en-US" dirty="0"/>
          </a:p>
        </p:txBody>
      </p:sp>
      <p:sp>
        <p:nvSpPr>
          <p:cNvPr id="3" name="Slide Number Placeholder 2">
            <a:extLst>
              <a:ext uri="{FF2B5EF4-FFF2-40B4-BE49-F238E27FC236}">
                <a16:creationId xmlns:a16="http://schemas.microsoft.com/office/drawing/2014/main" id="{6C121084-7266-034E-8D2B-4415B9D1A9C3}"/>
              </a:ext>
            </a:extLst>
          </p:cNvPr>
          <p:cNvSpPr>
            <a:spLocks noGrp="1"/>
          </p:cNvSpPr>
          <p:nvPr>
            <p:ph type="sldNum" sz="quarter" idx="12"/>
          </p:nvPr>
        </p:nvSpPr>
        <p:spPr/>
        <p:txBody>
          <a:bodyPr/>
          <a:lstStyle/>
          <a:p>
            <a:fld id="{744C2F5F-8633-4B5B-A080-9CC210AD30A1}" type="slidenum">
              <a:rPr lang="en-US" smtClean="0"/>
              <a:t>4</a:t>
            </a:fld>
            <a:endParaRPr lang="en-US"/>
          </a:p>
        </p:txBody>
      </p:sp>
    </p:spTree>
    <p:extLst>
      <p:ext uri="{BB962C8B-B14F-4D97-AF65-F5344CB8AC3E}">
        <p14:creationId xmlns:p14="http://schemas.microsoft.com/office/powerpoint/2010/main" val="2442299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E1508-B86B-4122-908A-FE44EFB092AA}"/>
              </a:ext>
            </a:extLst>
          </p:cNvPr>
          <p:cNvSpPr>
            <a:spLocks noGrp="1"/>
          </p:cNvSpPr>
          <p:nvPr>
            <p:ph type="title"/>
          </p:nvPr>
        </p:nvSpPr>
        <p:spPr/>
        <p:txBody>
          <a:bodyPr/>
          <a:lstStyle/>
          <a:p>
            <a:r>
              <a:rPr lang="en-US" dirty="0"/>
              <a:t>Case Study</a:t>
            </a:r>
          </a:p>
        </p:txBody>
      </p:sp>
      <p:sp>
        <p:nvSpPr>
          <p:cNvPr id="3" name="Content Placeholder 2">
            <a:extLst>
              <a:ext uri="{FF2B5EF4-FFF2-40B4-BE49-F238E27FC236}">
                <a16:creationId xmlns:a16="http://schemas.microsoft.com/office/drawing/2014/main" id="{E0C4BD0A-BAA0-4370-BE00-731CB2D0309B}"/>
              </a:ext>
            </a:extLst>
          </p:cNvPr>
          <p:cNvSpPr>
            <a:spLocks noGrp="1"/>
          </p:cNvSpPr>
          <p:nvPr>
            <p:ph idx="1"/>
          </p:nvPr>
        </p:nvSpPr>
        <p:spPr/>
        <p:txBody>
          <a:bodyPr>
            <a:normAutofit/>
          </a:bodyPr>
          <a:lstStyle/>
          <a:p>
            <a:pPr marL="0" indent="0">
              <a:buNone/>
            </a:pPr>
            <a:endParaRPr lang="en-US" sz="1800" dirty="0"/>
          </a:p>
          <a:p>
            <a:pPr marL="0" indent="0">
              <a:buNone/>
            </a:pPr>
            <a:endParaRPr lang="en-US" sz="1800" dirty="0"/>
          </a:p>
          <a:p>
            <a:endParaRPr lang="en-US" sz="1800" dirty="0"/>
          </a:p>
        </p:txBody>
      </p:sp>
      <p:sp>
        <p:nvSpPr>
          <p:cNvPr id="4" name="Slide Number Placeholder 3">
            <a:extLst>
              <a:ext uri="{FF2B5EF4-FFF2-40B4-BE49-F238E27FC236}">
                <a16:creationId xmlns:a16="http://schemas.microsoft.com/office/drawing/2014/main" id="{30E1DBC9-7CE2-4456-8895-C8E6B5D898DD}"/>
              </a:ext>
            </a:extLst>
          </p:cNvPr>
          <p:cNvSpPr>
            <a:spLocks noGrp="1"/>
          </p:cNvSpPr>
          <p:nvPr>
            <p:ph type="sldNum" sz="quarter" idx="4"/>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3559C29A-DFBB-704E-A853-45C229AC0B4E}" type="slidenum">
              <a:rPr kumimoji="0" lang="en-US" sz="900" b="0" i="0" u="none" strike="noStrike" kern="1200" cap="none" spc="0" normalizeH="0" baseline="0" noProof="0">
                <a:ln>
                  <a:noFill/>
                </a:ln>
                <a:solidFill>
                  <a:prstClr val="white"/>
                </a:solidFill>
                <a:effectLst/>
                <a:uLnTx/>
                <a:uFillTx/>
                <a:latin typeface="Arial"/>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40</a:t>
            </a:fld>
            <a:endParaRPr kumimoji="0" lang="en-US" sz="9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Content Placeholder 7">
            <a:extLst>
              <a:ext uri="{FF2B5EF4-FFF2-40B4-BE49-F238E27FC236}">
                <a16:creationId xmlns:a16="http://schemas.microsoft.com/office/drawing/2014/main" id="{BC7584A0-B91D-DF4A-A487-A1C37EC81E94}"/>
              </a:ext>
            </a:extLst>
          </p:cNvPr>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a:xfrm>
            <a:off x="746782" y="1207917"/>
            <a:ext cx="2967616" cy="4941888"/>
          </a:xfrm>
        </p:spPr>
      </p:pic>
      <p:pic>
        <p:nvPicPr>
          <p:cNvPr id="13" name="Picture 12" descr="A picture containing sky, building, outdoor, government building&#10;&#10;Description automatically generated">
            <a:extLst>
              <a:ext uri="{FF2B5EF4-FFF2-40B4-BE49-F238E27FC236}">
                <a16:creationId xmlns:a16="http://schemas.microsoft.com/office/drawing/2014/main" id="{42254558-11EE-FF40-8FEC-A82E64B3CA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3381" y="1957939"/>
            <a:ext cx="3594100" cy="2324100"/>
          </a:xfrm>
          <a:prstGeom prst="rect">
            <a:avLst/>
          </a:prstGeom>
        </p:spPr>
      </p:pic>
    </p:spTree>
    <p:extLst>
      <p:ext uri="{BB962C8B-B14F-4D97-AF65-F5344CB8AC3E}">
        <p14:creationId xmlns:p14="http://schemas.microsoft.com/office/powerpoint/2010/main" val="14972054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9CA0529-2425-6147-8D1F-E5EBFF821BF6}"/>
              </a:ext>
            </a:extLst>
          </p:cNvPr>
          <p:cNvSpPr>
            <a:spLocks noGrp="1"/>
          </p:cNvSpPr>
          <p:nvPr>
            <p:ph type="title"/>
          </p:nvPr>
        </p:nvSpPr>
        <p:spPr/>
        <p:txBody>
          <a:bodyPr/>
          <a:lstStyle/>
          <a:p>
            <a:r>
              <a:rPr lang="en-US" dirty="0"/>
              <a:t>Level IV NICU</a:t>
            </a:r>
          </a:p>
        </p:txBody>
      </p:sp>
      <p:sp>
        <p:nvSpPr>
          <p:cNvPr id="9" name="Content Placeholder 8">
            <a:extLst>
              <a:ext uri="{FF2B5EF4-FFF2-40B4-BE49-F238E27FC236}">
                <a16:creationId xmlns:a16="http://schemas.microsoft.com/office/drawing/2014/main" id="{2FB68411-F014-C14E-B5AB-17D074B47F2D}"/>
              </a:ext>
            </a:extLst>
          </p:cNvPr>
          <p:cNvSpPr>
            <a:spLocks noGrp="1"/>
          </p:cNvSpPr>
          <p:nvPr>
            <p:ph idx="1"/>
          </p:nvPr>
        </p:nvSpPr>
        <p:spPr/>
        <p:txBody>
          <a:bodyPr/>
          <a:lstStyle/>
          <a:p>
            <a:pPr marL="214313" indent="-214313">
              <a:buFont typeface="Arial" panose="020B0604020202020204" pitchFamily="34" charset="0"/>
              <a:buChar char="•"/>
            </a:pPr>
            <a:r>
              <a:rPr lang="en-US" dirty="0"/>
              <a:t>Within 195-bed, freestanding </a:t>
            </a:r>
            <a:r>
              <a:rPr lang="en-US" dirty="0" err="1"/>
              <a:t>childrens</a:t>
            </a:r>
            <a:r>
              <a:rPr lang="en-US" dirty="0"/>
              <a:t> hospital</a:t>
            </a:r>
          </a:p>
          <a:p>
            <a:pPr marL="214313" indent="-214313">
              <a:buFont typeface="Arial" panose="020B0604020202020204" pitchFamily="34" charset="0"/>
              <a:buChar char="•"/>
            </a:pPr>
            <a:r>
              <a:rPr lang="en-US" dirty="0"/>
              <a:t>65 bed, private NICU room model (twin rooms)</a:t>
            </a:r>
          </a:p>
          <a:p>
            <a:pPr marL="214313" indent="-214313">
              <a:buFont typeface="Arial" panose="020B0604020202020204" pitchFamily="34" charset="0"/>
              <a:buChar char="•"/>
            </a:pPr>
            <a:r>
              <a:rPr lang="en-US" dirty="0"/>
              <a:t>2 visitors, legal guardians (family centered care)</a:t>
            </a:r>
          </a:p>
          <a:p>
            <a:pPr marL="214313" indent="-214313">
              <a:buFont typeface="Arial" panose="020B0604020202020204" pitchFamily="34" charset="0"/>
              <a:buChar char="•"/>
            </a:pPr>
            <a:r>
              <a:rPr lang="en-US" dirty="0"/>
              <a:t>&gt;700 admissions / year</a:t>
            </a:r>
          </a:p>
          <a:p>
            <a:pPr marL="214313" indent="-214313">
              <a:buFont typeface="Arial" panose="020B0604020202020204" pitchFamily="34" charset="0"/>
              <a:buChar char="•"/>
            </a:pPr>
            <a:r>
              <a:rPr lang="en-US" dirty="0"/>
              <a:t>Serve 150 mile+ radius of patients from rural and urban combination</a:t>
            </a:r>
          </a:p>
          <a:p>
            <a:pPr marL="214313" indent="-214313">
              <a:buFont typeface="Arial" panose="020B0604020202020204" pitchFamily="34" charset="0"/>
              <a:buChar char="•"/>
            </a:pPr>
            <a:r>
              <a:rPr lang="en-US" dirty="0"/>
              <a:t>Quaternary referral center for subspeciality patients in including cardiothoracic surgery and ECMO</a:t>
            </a:r>
          </a:p>
          <a:p>
            <a:endParaRPr lang="en-US" dirty="0"/>
          </a:p>
        </p:txBody>
      </p:sp>
      <p:sp>
        <p:nvSpPr>
          <p:cNvPr id="4" name="Slide Number Placeholder 3">
            <a:extLst>
              <a:ext uri="{FF2B5EF4-FFF2-40B4-BE49-F238E27FC236}">
                <a16:creationId xmlns:a16="http://schemas.microsoft.com/office/drawing/2014/main" id="{9D7F71A9-F4DA-6743-8175-30E92F8A2DC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9C29A-DFBB-704E-A853-45C229AC0B4E}" type="slidenum">
              <a:rPr kumimoji="0" lang="en-US" sz="9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4233116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C4E56-9FF0-46C7-B849-E85124551CD3}"/>
              </a:ext>
            </a:extLst>
          </p:cNvPr>
          <p:cNvSpPr>
            <a:spLocks noGrp="1"/>
          </p:cNvSpPr>
          <p:nvPr>
            <p:ph type="title"/>
          </p:nvPr>
        </p:nvSpPr>
        <p:spPr/>
        <p:txBody>
          <a:bodyPr/>
          <a:lstStyle/>
          <a:p>
            <a:r>
              <a:rPr lang="en-US" dirty="0"/>
              <a:t>Case</a:t>
            </a:r>
          </a:p>
        </p:txBody>
      </p:sp>
      <p:sp>
        <p:nvSpPr>
          <p:cNvPr id="3" name="Content Placeholder 2">
            <a:extLst>
              <a:ext uri="{FF2B5EF4-FFF2-40B4-BE49-F238E27FC236}">
                <a16:creationId xmlns:a16="http://schemas.microsoft.com/office/drawing/2014/main" id="{BDDB0EE4-EA9D-4E02-9049-A1999ABF8B19}"/>
              </a:ext>
            </a:extLst>
          </p:cNvPr>
          <p:cNvSpPr>
            <a:spLocks noGrp="1"/>
          </p:cNvSpPr>
          <p:nvPr>
            <p:ph idx="1"/>
          </p:nvPr>
        </p:nvSpPr>
        <p:spPr/>
        <p:txBody>
          <a:bodyPr/>
          <a:lstStyle/>
          <a:p>
            <a:r>
              <a:rPr lang="en-US" dirty="0"/>
              <a:t>35 5/7 week infant, 2180g</a:t>
            </a:r>
          </a:p>
          <a:p>
            <a:r>
              <a:rPr lang="en-US" dirty="0"/>
              <a:t>22 y/o G2, now P2</a:t>
            </a:r>
          </a:p>
          <a:p>
            <a:r>
              <a:rPr lang="en-US" dirty="0"/>
              <a:t>Minimal prenatal care</a:t>
            </a:r>
          </a:p>
          <a:p>
            <a:r>
              <a:rPr lang="en-US" dirty="0"/>
              <a:t>UDS positive</a:t>
            </a:r>
          </a:p>
          <a:p>
            <a:r>
              <a:rPr lang="en-US" dirty="0"/>
              <a:t>Congenital anomalies seen prenatally</a:t>
            </a:r>
          </a:p>
          <a:p>
            <a:pPr lvl="1"/>
            <a:r>
              <a:rPr lang="en-US" dirty="0"/>
              <a:t>CHD, omphalocele</a:t>
            </a:r>
          </a:p>
          <a:p>
            <a:r>
              <a:rPr lang="en-US" dirty="0"/>
              <a:t>Planned delivery at tertiary center, but delivered at very rural hospital</a:t>
            </a:r>
          </a:p>
          <a:p>
            <a:pPr lvl="1"/>
            <a:r>
              <a:rPr lang="en-US" dirty="0"/>
              <a:t>Hospital is 150 miles from Cardinal Glennon</a:t>
            </a:r>
          </a:p>
          <a:p>
            <a:pPr lvl="1"/>
            <a:r>
              <a:rPr lang="en-US" dirty="0"/>
              <a:t>Family had to drive 35 miles on 2 lane road to reach community hospital</a:t>
            </a:r>
          </a:p>
          <a:p>
            <a:pPr lvl="1"/>
            <a:r>
              <a:rPr lang="en-US" dirty="0"/>
              <a:t>Approx. total of 4-hour drive to Cardinal Glennon from home</a:t>
            </a:r>
          </a:p>
          <a:p>
            <a:r>
              <a:rPr lang="en-US" dirty="0"/>
              <a:t>Intubated in the delivery room</a:t>
            </a:r>
          </a:p>
          <a:p>
            <a:pPr lvl="1"/>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905FC07-EFCD-459B-AD0C-9E381E30A76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fld id="{3559C29A-DFBB-704E-A853-45C229AC0B4E}" type="slidenum">
              <a:rPr kumimoji="0" lang="en-US" sz="9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9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8495466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A0AFF-5237-40A8-9839-568BE788E20F}"/>
              </a:ext>
            </a:extLst>
          </p:cNvPr>
          <p:cNvSpPr>
            <a:spLocks noGrp="1"/>
          </p:cNvSpPr>
          <p:nvPr>
            <p:ph type="title"/>
          </p:nvPr>
        </p:nvSpPr>
        <p:spPr/>
        <p:txBody>
          <a:bodyPr/>
          <a:lstStyle/>
          <a:p>
            <a:r>
              <a:rPr lang="en-US" dirty="0"/>
              <a:t>After birth</a:t>
            </a:r>
          </a:p>
        </p:txBody>
      </p:sp>
      <p:sp>
        <p:nvSpPr>
          <p:cNvPr id="3" name="Content Placeholder 2">
            <a:extLst>
              <a:ext uri="{FF2B5EF4-FFF2-40B4-BE49-F238E27FC236}">
                <a16:creationId xmlns:a16="http://schemas.microsoft.com/office/drawing/2014/main" id="{EE08D86F-BBB2-41F1-9AFA-3870B596F9C1}"/>
              </a:ext>
            </a:extLst>
          </p:cNvPr>
          <p:cNvSpPr>
            <a:spLocks noGrp="1"/>
          </p:cNvSpPr>
          <p:nvPr>
            <p:ph idx="1"/>
          </p:nvPr>
        </p:nvSpPr>
        <p:spPr/>
        <p:txBody>
          <a:bodyPr>
            <a:normAutofit lnSpcReduction="10000"/>
          </a:bodyPr>
          <a:lstStyle/>
          <a:p>
            <a:r>
              <a:rPr lang="en-US" dirty="0"/>
              <a:t>Ultimately diagnosed with </a:t>
            </a:r>
          </a:p>
          <a:p>
            <a:pPr lvl="1"/>
            <a:r>
              <a:rPr lang="en-US" dirty="0"/>
              <a:t>Double outlet right ventricle</a:t>
            </a:r>
          </a:p>
          <a:p>
            <a:pPr lvl="1"/>
            <a:r>
              <a:rPr lang="en-US" dirty="0"/>
              <a:t>Giant omphalocele with </a:t>
            </a:r>
            <a:r>
              <a:rPr lang="en-US" dirty="0" err="1"/>
              <a:t>fistular</a:t>
            </a:r>
            <a:r>
              <a:rPr lang="en-US" dirty="0"/>
              <a:t> tract leaking meconium</a:t>
            </a:r>
          </a:p>
          <a:p>
            <a:pPr lvl="1"/>
            <a:r>
              <a:rPr lang="en-US" dirty="0"/>
              <a:t>Associated pulmonary hypoplasia</a:t>
            </a:r>
          </a:p>
          <a:p>
            <a:r>
              <a:rPr lang="en-US" dirty="0"/>
              <a:t>Intubated for entirety of life on high ventilator settings</a:t>
            </a:r>
          </a:p>
          <a:p>
            <a:pPr lvl="1"/>
            <a:r>
              <a:rPr lang="en-US" dirty="0"/>
              <a:t>PIP &gt;30 cmH20, RR 50, pressure support 27 cmH20</a:t>
            </a:r>
          </a:p>
          <a:p>
            <a:pPr lvl="1"/>
            <a:r>
              <a:rPr lang="en-US" dirty="0"/>
              <a:t>Ultimately &gt;60-70% FiO2</a:t>
            </a:r>
          </a:p>
          <a:p>
            <a:r>
              <a:rPr lang="en-US" dirty="0"/>
              <a:t>Multiple subspecialists</a:t>
            </a:r>
          </a:p>
          <a:p>
            <a:r>
              <a:rPr lang="en-US" dirty="0"/>
              <a:t>After 5-6 weeks, slow, but continued steady deterioration</a:t>
            </a:r>
          </a:p>
          <a:p>
            <a:r>
              <a:rPr lang="en-US" dirty="0"/>
              <a:t>Parents were difficult to reach by telephone. Missed multiple “care conference” appointments.</a:t>
            </a:r>
          </a:p>
          <a:p>
            <a:pPr lvl="1"/>
            <a:r>
              <a:rPr lang="en-US" dirty="0"/>
              <a:t>DFS involvement, but remained in parental custody at the time</a:t>
            </a:r>
          </a:p>
          <a:p>
            <a:r>
              <a:rPr lang="en-US" dirty="0"/>
              <a:t>Ultimately visited for first time at 6 weeks</a:t>
            </a:r>
          </a:p>
          <a:p>
            <a:endParaRPr lang="en-US" dirty="0"/>
          </a:p>
        </p:txBody>
      </p:sp>
      <p:sp>
        <p:nvSpPr>
          <p:cNvPr id="4" name="Slide Number Placeholder 3">
            <a:extLst>
              <a:ext uri="{FF2B5EF4-FFF2-40B4-BE49-F238E27FC236}">
                <a16:creationId xmlns:a16="http://schemas.microsoft.com/office/drawing/2014/main" id="{2348810E-1F6C-4C1B-9B5C-2C5E301F90C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9C29A-DFBB-704E-A853-45C229AC0B4E}" type="slidenum">
              <a:rPr kumimoji="0" lang="en-US" sz="9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9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8863146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62ED9-0532-4E87-BB19-8C9B2D538E6E}"/>
              </a:ext>
            </a:extLst>
          </p:cNvPr>
          <p:cNvSpPr>
            <a:spLocks noGrp="1"/>
          </p:cNvSpPr>
          <p:nvPr>
            <p:ph type="title"/>
          </p:nvPr>
        </p:nvSpPr>
        <p:spPr/>
        <p:txBody>
          <a:bodyPr/>
          <a:lstStyle/>
          <a:p>
            <a:r>
              <a:rPr lang="en-US" dirty="0"/>
              <a:t>COVID</a:t>
            </a:r>
          </a:p>
        </p:txBody>
      </p:sp>
      <p:sp>
        <p:nvSpPr>
          <p:cNvPr id="3" name="Content Placeholder 2">
            <a:extLst>
              <a:ext uri="{FF2B5EF4-FFF2-40B4-BE49-F238E27FC236}">
                <a16:creationId xmlns:a16="http://schemas.microsoft.com/office/drawing/2014/main" id="{4DF58D72-8311-44EE-86BC-BB9C08B57AD3}"/>
              </a:ext>
            </a:extLst>
          </p:cNvPr>
          <p:cNvSpPr>
            <a:spLocks noGrp="1"/>
          </p:cNvSpPr>
          <p:nvPr>
            <p:ph idx="1"/>
          </p:nvPr>
        </p:nvSpPr>
        <p:spPr/>
        <p:txBody>
          <a:bodyPr/>
          <a:lstStyle/>
          <a:p>
            <a:r>
              <a:rPr lang="en-US" dirty="0"/>
              <a:t>Parents arrive in AM (on a Saturday), their ride left shortly afterward</a:t>
            </a:r>
          </a:p>
          <a:p>
            <a:r>
              <a:rPr lang="en-US" dirty="0"/>
              <a:t>COVID screen at hospital entrance (temp check, verbal screen of COVID </a:t>
            </a:r>
            <a:r>
              <a:rPr lang="en-US" dirty="0" err="1"/>
              <a:t>sx</a:t>
            </a:r>
            <a:r>
              <a:rPr lang="en-US" dirty="0"/>
              <a:t> denied)</a:t>
            </a:r>
          </a:p>
          <a:p>
            <a:r>
              <a:rPr lang="en-US" dirty="0"/>
              <a:t>Daytime medical team reviewed critical nature and offered withdrawal of care, given fact baby highly unlikely to survive</a:t>
            </a:r>
          </a:p>
          <a:p>
            <a:r>
              <a:rPr lang="en-US" dirty="0"/>
              <a:t>Parents not ready and want to spend time with infant</a:t>
            </a:r>
          </a:p>
          <a:p>
            <a:pPr lvl="1"/>
            <a:r>
              <a:rPr lang="en-US" dirty="0"/>
              <a:t>Medical team completely understanding of this</a:t>
            </a:r>
          </a:p>
          <a:p>
            <a:r>
              <a:rPr lang="en-US" dirty="0"/>
              <a:t>In afternoon, mother noted to have non-productive cough</a:t>
            </a:r>
          </a:p>
          <a:p>
            <a:endParaRPr lang="en-US" dirty="0"/>
          </a:p>
          <a:p>
            <a:endParaRPr lang="en-US" dirty="0"/>
          </a:p>
        </p:txBody>
      </p:sp>
      <p:sp>
        <p:nvSpPr>
          <p:cNvPr id="4" name="Slide Number Placeholder 3">
            <a:extLst>
              <a:ext uri="{FF2B5EF4-FFF2-40B4-BE49-F238E27FC236}">
                <a16:creationId xmlns:a16="http://schemas.microsoft.com/office/drawing/2014/main" id="{F24C9465-18E4-4B95-8FFC-02343AC1869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9C29A-DFBB-704E-A853-45C229AC0B4E}" type="slidenum">
              <a:rPr kumimoji="0" lang="en-US" sz="9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9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3334948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09AA7-B027-4CC4-ADBF-22A1B881D22E}"/>
              </a:ext>
            </a:extLst>
          </p:cNvPr>
          <p:cNvSpPr>
            <a:spLocks noGrp="1"/>
          </p:cNvSpPr>
          <p:nvPr>
            <p:ph type="title"/>
          </p:nvPr>
        </p:nvSpPr>
        <p:spPr>
          <a:xfrm>
            <a:off x="457201" y="202130"/>
            <a:ext cx="5027837" cy="750048"/>
          </a:xfrm>
        </p:spPr>
        <p:txBody>
          <a:bodyPr/>
          <a:lstStyle/>
          <a:p>
            <a:endParaRPr lang="en-US"/>
          </a:p>
        </p:txBody>
      </p:sp>
      <p:sp>
        <p:nvSpPr>
          <p:cNvPr id="3" name="Content Placeholder 2">
            <a:extLst>
              <a:ext uri="{FF2B5EF4-FFF2-40B4-BE49-F238E27FC236}">
                <a16:creationId xmlns:a16="http://schemas.microsoft.com/office/drawing/2014/main" id="{57197BE9-FC8A-4BCF-8D5F-291EF3C2F6B0}"/>
              </a:ext>
            </a:extLst>
          </p:cNvPr>
          <p:cNvSpPr>
            <a:spLocks noGrp="1"/>
          </p:cNvSpPr>
          <p:nvPr>
            <p:ph idx="1"/>
          </p:nvPr>
        </p:nvSpPr>
        <p:spPr/>
        <p:txBody>
          <a:bodyPr>
            <a:normAutofit fontScale="85000" lnSpcReduction="10000"/>
          </a:bodyPr>
          <a:lstStyle/>
          <a:p>
            <a:r>
              <a:rPr lang="en-US" dirty="0"/>
              <a:t>In evening cough persisted, requested to leave (Sat. night)</a:t>
            </a:r>
          </a:p>
          <a:p>
            <a:pPr lvl="1"/>
            <a:r>
              <a:rPr lang="en-US" dirty="0"/>
              <a:t>Parents with no transportation, no where to go at all</a:t>
            </a:r>
          </a:p>
          <a:p>
            <a:r>
              <a:rPr lang="en-US" dirty="0"/>
              <a:t>After discussion with on-call senior hospital leadership, decision as follows:</a:t>
            </a:r>
          </a:p>
          <a:p>
            <a:pPr lvl="1"/>
            <a:r>
              <a:rPr lang="en-US" dirty="0"/>
              <a:t>Mother needs immediate COVID testing in ED</a:t>
            </a:r>
          </a:p>
          <a:p>
            <a:pPr lvl="1"/>
            <a:r>
              <a:rPr lang="en-US" dirty="0"/>
              <a:t>After, mother and dad to stay in room with N95 mask, closed door</a:t>
            </a:r>
          </a:p>
          <a:p>
            <a:pPr lvl="1"/>
            <a:r>
              <a:rPr lang="en-US" dirty="0"/>
              <a:t>Patient’s room treated as PUI room for staff PPE purposes (not neg pressure)</a:t>
            </a:r>
          </a:p>
          <a:p>
            <a:pPr lvl="1"/>
            <a:r>
              <a:rPr lang="en-US" dirty="0"/>
              <a:t>Parents only to leave for restroom, food to be brought to room</a:t>
            </a:r>
          </a:p>
          <a:p>
            <a:pPr lvl="1"/>
            <a:r>
              <a:rPr lang="en-US" dirty="0"/>
              <a:t>If they leave NICU, not able to return</a:t>
            </a:r>
          </a:p>
          <a:p>
            <a:r>
              <a:rPr lang="en-US" dirty="0"/>
              <a:t>Parents appeared under influence throughout, falling asleep during normal conversations</a:t>
            </a:r>
          </a:p>
          <a:p>
            <a:r>
              <a:rPr lang="en-US" dirty="0"/>
              <a:t>Next AM, dad left after discussion that he could not return if he left</a:t>
            </a:r>
          </a:p>
          <a:p>
            <a:r>
              <a:rPr lang="en-US" dirty="0"/>
              <a:t>Mom COVID positive in afternoon</a:t>
            </a:r>
          </a:p>
          <a:p>
            <a:r>
              <a:rPr lang="en-US" dirty="0"/>
              <a:t>Mom decided to redirect care </a:t>
            </a:r>
          </a:p>
          <a:p>
            <a:r>
              <a:rPr lang="en-US" dirty="0"/>
              <a:t>Baby extubated, died quickly</a:t>
            </a:r>
          </a:p>
          <a:p>
            <a:r>
              <a:rPr lang="en-US" dirty="0"/>
              <a:t>Mother left, unsure how she able to get home</a:t>
            </a:r>
          </a:p>
          <a:p>
            <a:pPr lvl="1"/>
            <a:endParaRPr lang="en-US" dirty="0"/>
          </a:p>
          <a:p>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983FEB8C-56E9-4205-AE13-CE28D1AF9E5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9C29A-DFBB-704E-A853-45C229AC0B4E}" type="slidenum">
              <a:rPr kumimoji="0" lang="en-US" sz="9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9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9427784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E1508-B86B-4122-908A-FE44EFB092AA}"/>
              </a:ext>
            </a:extLst>
          </p:cNvPr>
          <p:cNvSpPr>
            <a:spLocks noGrp="1"/>
          </p:cNvSpPr>
          <p:nvPr>
            <p:ph type="title"/>
          </p:nvPr>
        </p:nvSpPr>
        <p:spPr/>
        <p:txBody>
          <a:bodyPr/>
          <a:lstStyle/>
          <a:p>
            <a:r>
              <a:rPr lang="en-US" dirty="0"/>
              <a:t>COVID + Visitor Event</a:t>
            </a:r>
          </a:p>
        </p:txBody>
      </p:sp>
      <p:sp>
        <p:nvSpPr>
          <p:cNvPr id="3" name="Content Placeholder 2">
            <a:extLst>
              <a:ext uri="{FF2B5EF4-FFF2-40B4-BE49-F238E27FC236}">
                <a16:creationId xmlns:a16="http://schemas.microsoft.com/office/drawing/2014/main" id="{E0C4BD0A-BAA0-4370-BE00-731CB2D0309B}"/>
              </a:ext>
            </a:extLst>
          </p:cNvPr>
          <p:cNvSpPr>
            <a:spLocks noGrp="1"/>
          </p:cNvSpPr>
          <p:nvPr>
            <p:ph idx="1"/>
          </p:nvPr>
        </p:nvSpPr>
        <p:spPr/>
        <p:txBody>
          <a:bodyPr>
            <a:normAutofit/>
          </a:bodyPr>
          <a:lstStyle/>
          <a:p>
            <a:r>
              <a:rPr lang="en-US" sz="1800" dirty="0"/>
              <a:t>Situation</a:t>
            </a:r>
          </a:p>
          <a:p>
            <a:pPr marL="557213" lvl="1" indent="-214313">
              <a:buFont typeface="Arial" panose="020B0604020202020204" pitchFamily="34" charset="0"/>
              <a:buChar char="•"/>
            </a:pPr>
            <a:r>
              <a:rPr lang="en-US" sz="1200" dirty="0"/>
              <a:t>Multifactorial, end of life event involving a COVID+ parent</a:t>
            </a:r>
          </a:p>
          <a:p>
            <a:r>
              <a:rPr lang="en-US" sz="1800" dirty="0"/>
              <a:t>Background</a:t>
            </a:r>
          </a:p>
          <a:p>
            <a:pPr marL="557213" lvl="1" indent="-214313">
              <a:buFont typeface="Arial" panose="020B0604020202020204" pitchFamily="34" charset="0"/>
              <a:buChar char="•"/>
            </a:pPr>
            <a:r>
              <a:rPr lang="en-US" sz="1200" dirty="0"/>
              <a:t>Family under the influence</a:t>
            </a:r>
          </a:p>
          <a:p>
            <a:pPr marL="557213" lvl="1" indent="-214313">
              <a:buFont typeface="Arial" panose="020B0604020202020204" pitchFamily="34" charset="0"/>
              <a:buChar char="•"/>
            </a:pPr>
            <a:r>
              <a:rPr lang="en-US" sz="1200" dirty="0"/>
              <a:t>First (only) Visit</a:t>
            </a:r>
          </a:p>
          <a:p>
            <a:pPr marL="557213" lvl="1" indent="-214313">
              <a:buFont typeface="Arial" panose="020B0604020202020204" pitchFamily="34" charset="0"/>
              <a:buChar char="•"/>
            </a:pPr>
            <a:r>
              <a:rPr lang="en-US" sz="1200" dirty="0"/>
              <a:t>Withdraw Life Support</a:t>
            </a:r>
          </a:p>
          <a:p>
            <a:r>
              <a:rPr lang="en-US" sz="1800" dirty="0"/>
              <a:t>Assessment</a:t>
            </a:r>
          </a:p>
          <a:p>
            <a:pPr marL="557213" lvl="1" indent="-214313">
              <a:buFont typeface="Arial" panose="020B0604020202020204" pitchFamily="34" charset="0"/>
              <a:buChar char="•"/>
            </a:pPr>
            <a:r>
              <a:rPr lang="en-US" sz="1200" dirty="0"/>
              <a:t>Opportunities for better communication for situation outside of normal process</a:t>
            </a:r>
          </a:p>
          <a:p>
            <a:pPr marL="557213" lvl="1" indent="-214313">
              <a:buFont typeface="Arial" panose="020B0604020202020204" pitchFamily="34" charset="0"/>
              <a:buChar char="•"/>
            </a:pPr>
            <a:r>
              <a:rPr lang="en-US" sz="1200" dirty="0"/>
              <a:t>Current IP/ COVID guidelines (required PPE left minimal to no risk of exposure to staff and families)</a:t>
            </a:r>
          </a:p>
          <a:p>
            <a:pPr marL="557213" lvl="1" indent="-214313">
              <a:buFont typeface="Arial" panose="020B0604020202020204" pitchFamily="34" charset="0"/>
              <a:buChar char="•"/>
            </a:pPr>
            <a:r>
              <a:rPr lang="en-US" sz="1200" dirty="0"/>
              <a:t>Identifying/ assessing the need for support of staff’s emotional state</a:t>
            </a:r>
          </a:p>
          <a:p>
            <a:r>
              <a:rPr lang="en-US" sz="1800" dirty="0"/>
              <a:t>Recommendations</a:t>
            </a:r>
          </a:p>
          <a:p>
            <a:pPr marL="557213" lvl="1" indent="-214313">
              <a:buFont typeface="Arial" panose="020B0604020202020204" pitchFamily="34" charset="0"/>
              <a:buChar char="•"/>
            </a:pPr>
            <a:r>
              <a:rPr lang="en-US" sz="1200" dirty="0"/>
              <a:t>Share a process to escalate issues/ concerns in the NICU</a:t>
            </a:r>
          </a:p>
          <a:p>
            <a:pPr marL="557213" lvl="1" indent="-214313">
              <a:buFont typeface="Arial" panose="020B0604020202020204" pitchFamily="34" charset="0"/>
              <a:buChar char="•"/>
            </a:pPr>
            <a:r>
              <a:rPr lang="en-US" sz="1200" dirty="0"/>
              <a:t>Increase staff awareness of current IP guideline. </a:t>
            </a:r>
          </a:p>
          <a:p>
            <a:pPr marL="557213" lvl="1" indent="-214313">
              <a:buFont typeface="Arial" panose="020B0604020202020204" pitchFamily="34" charset="0"/>
              <a:buChar char="•"/>
            </a:pPr>
            <a:r>
              <a:rPr lang="en-US" sz="1200" dirty="0"/>
              <a:t>Keep guide updated with changes.</a:t>
            </a:r>
          </a:p>
          <a:p>
            <a:pPr marL="557213" lvl="1" indent="-214313">
              <a:buFont typeface="Arial" panose="020B0604020202020204" pitchFamily="34" charset="0"/>
              <a:buChar char="•"/>
            </a:pPr>
            <a:r>
              <a:rPr lang="en-US" sz="1200" dirty="0"/>
              <a:t>Frequent rounding or follow up by charge nurse and managers. </a:t>
            </a:r>
          </a:p>
          <a:p>
            <a:pPr marL="0" indent="0">
              <a:buNone/>
            </a:pPr>
            <a:endParaRPr lang="en-US" sz="1800" dirty="0"/>
          </a:p>
          <a:p>
            <a:endParaRPr lang="en-US" sz="1800" dirty="0"/>
          </a:p>
        </p:txBody>
      </p:sp>
      <p:sp>
        <p:nvSpPr>
          <p:cNvPr id="4" name="Slide Number Placeholder 3">
            <a:extLst>
              <a:ext uri="{FF2B5EF4-FFF2-40B4-BE49-F238E27FC236}">
                <a16:creationId xmlns:a16="http://schemas.microsoft.com/office/drawing/2014/main" id="{30E1DBC9-7CE2-4456-8895-C8E6B5D898DD}"/>
              </a:ext>
            </a:extLst>
          </p:cNvPr>
          <p:cNvSpPr>
            <a:spLocks noGrp="1"/>
          </p:cNvSpPr>
          <p:nvPr>
            <p:ph type="sldNum" sz="quarter" idx="4"/>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3559C29A-DFBB-704E-A853-45C229AC0B4E}" type="slidenum">
              <a:rPr kumimoji="0" lang="en-US" sz="900" b="0" i="0" u="none" strike="noStrike" kern="1200" cap="none" spc="0" normalizeH="0" baseline="0" noProof="0">
                <a:ln>
                  <a:noFill/>
                </a:ln>
                <a:solidFill>
                  <a:prstClr val="white"/>
                </a:solidFill>
                <a:effectLst/>
                <a:uLnTx/>
                <a:uFillTx/>
                <a:latin typeface="Arial"/>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46</a:t>
            </a:fld>
            <a:endParaRPr kumimoji="0" lang="en-US" sz="9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9045136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0AB3A-B5AD-422D-9115-7E9A802E8CFC}"/>
              </a:ext>
            </a:extLst>
          </p:cNvPr>
          <p:cNvSpPr>
            <a:spLocks noGrp="1"/>
          </p:cNvSpPr>
          <p:nvPr>
            <p:ph type="title"/>
          </p:nvPr>
        </p:nvSpPr>
        <p:spPr/>
        <p:txBody>
          <a:bodyPr/>
          <a:lstStyle/>
          <a:p>
            <a:r>
              <a:rPr lang="en-US" dirty="0"/>
              <a:t>Influencers</a:t>
            </a:r>
          </a:p>
        </p:txBody>
      </p:sp>
      <p:sp>
        <p:nvSpPr>
          <p:cNvPr id="3" name="Content Placeholder 2">
            <a:extLst>
              <a:ext uri="{FF2B5EF4-FFF2-40B4-BE49-F238E27FC236}">
                <a16:creationId xmlns:a16="http://schemas.microsoft.com/office/drawing/2014/main" id="{47A6D529-9F8A-4647-A9B4-531498D5C4AB}"/>
              </a:ext>
            </a:extLst>
          </p:cNvPr>
          <p:cNvSpPr>
            <a:spLocks noGrp="1"/>
          </p:cNvSpPr>
          <p:nvPr>
            <p:ph idx="1"/>
          </p:nvPr>
        </p:nvSpPr>
        <p:spPr/>
        <p:txBody>
          <a:bodyPr/>
          <a:lstStyle/>
          <a:p>
            <a:r>
              <a:rPr lang="en-US" dirty="0"/>
              <a:t>Mom and Dad first (only) visit after 6 weeks</a:t>
            </a:r>
          </a:p>
          <a:p>
            <a:r>
              <a:rPr lang="en-US" dirty="0"/>
              <a:t>All events occurred on weekend (Saturday and Sunday)</a:t>
            </a:r>
          </a:p>
          <a:p>
            <a:r>
              <a:rPr lang="en-US" dirty="0"/>
              <a:t>Parents misconception of Easton’s condition</a:t>
            </a:r>
          </a:p>
          <a:p>
            <a:r>
              <a:rPr lang="en-US" dirty="0"/>
              <a:t>Both parents under the influence. Fluctuating between lucid and impaired/ coherent and incoherent.</a:t>
            </a:r>
          </a:p>
          <a:p>
            <a:r>
              <a:rPr lang="en-US" dirty="0"/>
              <a:t>Dad did not truly leave the premises, kept low profile in building. He did not return to the NICU.</a:t>
            </a:r>
          </a:p>
          <a:p>
            <a:pPr marL="0" indent="0">
              <a:buNone/>
            </a:pPr>
            <a:endParaRPr lang="en-US" dirty="0"/>
          </a:p>
        </p:txBody>
      </p:sp>
      <p:sp>
        <p:nvSpPr>
          <p:cNvPr id="4" name="Slide Number Placeholder 3">
            <a:extLst>
              <a:ext uri="{FF2B5EF4-FFF2-40B4-BE49-F238E27FC236}">
                <a16:creationId xmlns:a16="http://schemas.microsoft.com/office/drawing/2014/main" id="{07696363-820E-4651-B209-839D81D4003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9C29A-DFBB-704E-A853-45C229AC0B4E}" type="slidenum">
              <a:rPr kumimoji="0" lang="en-US" sz="9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9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8344961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FB4C8-474C-46FF-B810-D252FA92616D}"/>
              </a:ext>
            </a:extLst>
          </p:cNvPr>
          <p:cNvSpPr>
            <a:spLocks noGrp="1"/>
          </p:cNvSpPr>
          <p:nvPr>
            <p:ph type="title"/>
          </p:nvPr>
        </p:nvSpPr>
        <p:spPr/>
        <p:txBody>
          <a:bodyPr/>
          <a:lstStyle/>
          <a:p>
            <a:r>
              <a:rPr lang="en-US" dirty="0"/>
              <a:t>Event Follow Up</a:t>
            </a:r>
          </a:p>
        </p:txBody>
      </p:sp>
      <p:sp>
        <p:nvSpPr>
          <p:cNvPr id="4" name="Slide Number Placeholder 3">
            <a:extLst>
              <a:ext uri="{FF2B5EF4-FFF2-40B4-BE49-F238E27FC236}">
                <a16:creationId xmlns:a16="http://schemas.microsoft.com/office/drawing/2014/main" id="{69752C32-4571-42A1-BEA8-3F090F856D7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9C29A-DFBB-704E-A853-45C229AC0B4E}" type="slidenum">
              <a:rPr kumimoji="0" lang="en-US" sz="9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Content Placeholder 4">
            <a:extLst>
              <a:ext uri="{FF2B5EF4-FFF2-40B4-BE49-F238E27FC236}">
                <a16:creationId xmlns:a16="http://schemas.microsoft.com/office/drawing/2014/main" id="{8120420C-42AB-40ED-8B9A-1C72F8C8AFB7}"/>
              </a:ext>
            </a:extLst>
          </p:cNvPr>
          <p:cNvSpPr>
            <a:spLocks noGrp="1"/>
          </p:cNvSpPr>
          <p:nvPr>
            <p:ph type="body" sz="quarter" idx="10"/>
          </p:nvPr>
        </p:nvSpPr>
        <p:spPr/>
        <p:txBody>
          <a:bodyPr/>
          <a:lstStyle/>
          <a:p>
            <a:r>
              <a:rPr lang="en-US" dirty="0"/>
              <a:t>Interviewed Staff</a:t>
            </a:r>
          </a:p>
          <a:p>
            <a:r>
              <a:rPr lang="en-US" dirty="0"/>
              <a:t>Recreated Timeline of Events</a:t>
            </a:r>
          </a:p>
          <a:p>
            <a:r>
              <a:rPr lang="en-US" dirty="0"/>
              <a:t>Created Action Plan</a:t>
            </a:r>
          </a:p>
          <a:p>
            <a:r>
              <a:rPr lang="en-US" dirty="0"/>
              <a:t>Debriefed</a:t>
            </a:r>
          </a:p>
          <a:p>
            <a:r>
              <a:rPr lang="en-US" dirty="0"/>
              <a:t>No staff member infected from this family</a:t>
            </a:r>
          </a:p>
        </p:txBody>
      </p:sp>
    </p:spTree>
    <p:extLst>
      <p:ext uri="{BB962C8B-B14F-4D97-AF65-F5344CB8AC3E}">
        <p14:creationId xmlns:p14="http://schemas.microsoft.com/office/powerpoint/2010/main" val="21721003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6247D0-44EC-4D0B-BF04-6BA29B5C0DBC}"/>
              </a:ext>
            </a:extLst>
          </p:cNvPr>
          <p:cNvSpPr>
            <a:spLocks noGrp="1"/>
          </p:cNvSpPr>
          <p:nvPr>
            <p:ph type="title"/>
          </p:nvPr>
        </p:nvSpPr>
        <p:spPr/>
        <p:txBody>
          <a:bodyPr/>
          <a:lstStyle/>
          <a:p>
            <a:r>
              <a:rPr lang="en-US" dirty="0"/>
              <a:t>Lessons Learned</a:t>
            </a:r>
          </a:p>
        </p:txBody>
      </p:sp>
      <p:sp>
        <p:nvSpPr>
          <p:cNvPr id="4" name="Slide Number Placeholder 3">
            <a:extLst>
              <a:ext uri="{FF2B5EF4-FFF2-40B4-BE49-F238E27FC236}">
                <a16:creationId xmlns:a16="http://schemas.microsoft.com/office/drawing/2014/main" id="{D27A28A1-A21E-4E8B-A75A-AE070E5C9D4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9C29A-DFBB-704E-A853-45C229AC0B4E}" type="slidenum">
              <a:rPr kumimoji="0" lang="en-US" sz="9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 Placeholder 6">
            <a:extLst>
              <a:ext uri="{FF2B5EF4-FFF2-40B4-BE49-F238E27FC236}">
                <a16:creationId xmlns:a16="http://schemas.microsoft.com/office/drawing/2014/main" id="{001AD874-9813-4001-B9DE-854B3AE296AA}"/>
              </a:ext>
            </a:extLst>
          </p:cNvPr>
          <p:cNvSpPr>
            <a:spLocks noGrp="1"/>
          </p:cNvSpPr>
          <p:nvPr>
            <p:ph type="body" sz="quarter" idx="10"/>
          </p:nvPr>
        </p:nvSpPr>
        <p:spPr/>
        <p:txBody>
          <a:bodyPr/>
          <a:lstStyle/>
          <a:p>
            <a:r>
              <a:rPr lang="en-US" dirty="0"/>
              <a:t>Uncoordinated decision making</a:t>
            </a:r>
          </a:p>
          <a:p>
            <a:r>
              <a:rPr lang="en-US" dirty="0"/>
              <a:t>Keep Patient at the center of decision making</a:t>
            </a:r>
          </a:p>
          <a:p>
            <a:r>
              <a:rPr lang="en-US" dirty="0"/>
              <a:t>Unusual situation</a:t>
            </a:r>
          </a:p>
          <a:p>
            <a:r>
              <a:rPr lang="en-US" dirty="0"/>
              <a:t>Nursing is empowered to call security</a:t>
            </a:r>
          </a:p>
          <a:p>
            <a:r>
              <a:rPr lang="en-US" dirty="0"/>
              <a:t>Efficient communication during escalation</a:t>
            </a:r>
          </a:p>
          <a:p>
            <a:r>
              <a:rPr lang="en-US" dirty="0"/>
              <a:t>Ensuring complete communication with all relevant parties</a:t>
            </a:r>
          </a:p>
          <a:p>
            <a:r>
              <a:rPr lang="en-US" dirty="0"/>
              <a:t>Ways respectfully gather reliable information about concerns, especially for staff not directly involved </a:t>
            </a:r>
          </a:p>
          <a:p>
            <a:pPr lvl="1"/>
            <a:r>
              <a:rPr lang="en-US" dirty="0"/>
              <a:t>Managing rumors and/or misunderstandings from non-involved staff</a:t>
            </a:r>
          </a:p>
          <a:p>
            <a:endParaRPr lang="en-US" dirty="0"/>
          </a:p>
        </p:txBody>
      </p:sp>
    </p:spTree>
    <p:extLst>
      <p:ext uri="{BB962C8B-B14F-4D97-AF65-F5344CB8AC3E}">
        <p14:creationId xmlns:p14="http://schemas.microsoft.com/office/powerpoint/2010/main" val="4167195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8925"/>
            <a:ext cx="4572001" cy="457200"/>
          </a:xfrm>
          <a:noFill/>
        </p:spPr>
        <p:txBody>
          <a:bodyPr/>
          <a:lstStyle/>
          <a:p>
            <a:pPr algn="l" eaLnBrk="1" hangingPunct="1"/>
            <a:r>
              <a:rPr lang="en-US" sz="4000" b="1" dirty="0">
                <a:solidFill>
                  <a:srgbClr val="F58466"/>
                </a:solidFill>
                <a:latin typeface="Goudy Old Style" pitchFamily="18" charset="0"/>
              </a:rPr>
              <a:t>Overview</a:t>
            </a:r>
          </a:p>
        </p:txBody>
      </p:sp>
      <p:sp>
        <p:nvSpPr>
          <p:cNvPr id="3" name="Content Placeholder 2"/>
          <p:cNvSpPr>
            <a:spLocks noGrp="1"/>
          </p:cNvSpPr>
          <p:nvPr>
            <p:ph idx="1"/>
          </p:nvPr>
        </p:nvSpPr>
        <p:spPr>
          <a:xfrm>
            <a:off x="152400" y="792162"/>
            <a:ext cx="8686800" cy="5746770"/>
          </a:xfrm>
        </p:spPr>
        <p:txBody>
          <a:bodyPr/>
          <a:lstStyle/>
          <a:p>
            <a:pPr>
              <a:buClr>
                <a:srgbClr val="F58466"/>
              </a:buClr>
            </a:pPr>
            <a:r>
              <a:rPr lang="en-US" sz="1800" b="1" dirty="0" smtClean="0"/>
              <a:t>Introduction</a:t>
            </a:r>
          </a:p>
          <a:p>
            <a:pPr lvl="0">
              <a:buClr>
                <a:srgbClr val="F58466"/>
              </a:buClr>
            </a:pPr>
            <a:r>
              <a:rPr lang="en-US" sz="1600" b="1" dirty="0">
                <a:solidFill>
                  <a:prstClr val="black"/>
                </a:solidFill>
              </a:rPr>
              <a:t>IDPH Birthing Hospital </a:t>
            </a:r>
            <a:r>
              <a:rPr lang="en-US" sz="1600" b="1" dirty="0" err="1">
                <a:solidFill>
                  <a:prstClr val="black"/>
                </a:solidFill>
              </a:rPr>
              <a:t>Covid</a:t>
            </a:r>
            <a:r>
              <a:rPr lang="en-US" sz="1600" b="1" dirty="0">
                <a:solidFill>
                  <a:prstClr val="black"/>
                </a:solidFill>
              </a:rPr>
              <a:t> Sentinel Surveillance update</a:t>
            </a:r>
          </a:p>
          <a:p>
            <a:pPr lvl="1">
              <a:buClr>
                <a:schemeClr val="accent6"/>
              </a:buClr>
            </a:pPr>
            <a:r>
              <a:rPr lang="en-US" sz="1600" b="1" dirty="0">
                <a:solidFill>
                  <a:prstClr val="black"/>
                </a:solidFill>
              </a:rPr>
              <a:t>Amanda Bennett, PhD, </a:t>
            </a:r>
            <a:r>
              <a:rPr lang="en-US" sz="1600" b="1" dirty="0" smtClean="0">
                <a:solidFill>
                  <a:prstClr val="black"/>
                </a:solidFill>
              </a:rPr>
              <a:t>MPH</a:t>
            </a:r>
            <a:r>
              <a:rPr lang="en-US" sz="1600" dirty="0" smtClean="0">
                <a:solidFill>
                  <a:prstClr val="black"/>
                </a:solidFill>
              </a:rPr>
              <a:t> </a:t>
            </a:r>
            <a:r>
              <a:rPr lang="en-US" sz="1600" b="1" dirty="0">
                <a:solidFill>
                  <a:prstClr val="black"/>
                </a:solidFill>
              </a:rPr>
              <a:t>–</a:t>
            </a:r>
            <a:r>
              <a:rPr lang="en-US" sz="1600" dirty="0" smtClean="0">
                <a:solidFill>
                  <a:prstClr val="black"/>
                </a:solidFill>
              </a:rPr>
              <a:t> </a:t>
            </a:r>
            <a:r>
              <a:rPr lang="en-US" sz="1600" dirty="0">
                <a:solidFill>
                  <a:prstClr val="black"/>
                </a:solidFill>
              </a:rPr>
              <a:t>CDC Field Assignee in Maternal and Child Health Epidemiology, Illinois Department of Public </a:t>
            </a:r>
            <a:r>
              <a:rPr lang="en-US" sz="1600" dirty="0" smtClean="0">
                <a:solidFill>
                  <a:prstClr val="black"/>
                </a:solidFill>
              </a:rPr>
              <a:t>Health</a:t>
            </a:r>
          </a:p>
          <a:p>
            <a:pPr lvl="1">
              <a:buClr>
                <a:schemeClr val="accent6"/>
              </a:buClr>
            </a:pPr>
            <a:r>
              <a:rPr lang="en-US" sz="1600" b="1" dirty="0"/>
              <a:t>Lynn </a:t>
            </a:r>
            <a:r>
              <a:rPr lang="en-US" sz="1600" b="1" dirty="0" err="1" smtClean="0"/>
              <a:t>Pistorio</a:t>
            </a:r>
            <a:r>
              <a:rPr lang="en-US" sz="1600" b="1" dirty="0"/>
              <a:t> </a:t>
            </a:r>
            <a:r>
              <a:rPr lang="en-US" sz="1600" b="1" dirty="0" smtClean="0"/>
              <a:t>,RN</a:t>
            </a:r>
            <a:r>
              <a:rPr lang="en-US" sz="1600" b="1" dirty="0"/>
              <a:t>, MPH – </a:t>
            </a:r>
            <a:r>
              <a:rPr lang="en-US" sz="1600" dirty="0" smtClean="0"/>
              <a:t>Public </a:t>
            </a:r>
            <a:r>
              <a:rPr lang="en-US" sz="1600" dirty="0"/>
              <a:t>Health Nurse </a:t>
            </a:r>
            <a:r>
              <a:rPr lang="en-US" sz="1600" dirty="0" smtClean="0"/>
              <a:t>III, Chicago Department of Public Health</a:t>
            </a:r>
            <a:endParaRPr lang="en-US" sz="1600" b="1" dirty="0"/>
          </a:p>
          <a:p>
            <a:pPr>
              <a:buClr>
                <a:srgbClr val="F58466"/>
              </a:buClr>
            </a:pPr>
            <a:r>
              <a:rPr lang="en-US" sz="1600" b="1" dirty="0"/>
              <a:t>Discussion of Neonatal Unit Strategies</a:t>
            </a:r>
          </a:p>
          <a:p>
            <a:pPr lvl="1">
              <a:buClr>
                <a:srgbClr val="F58466"/>
              </a:buClr>
            </a:pPr>
            <a:r>
              <a:rPr lang="en-US" sz="1600" b="1" dirty="0"/>
              <a:t>Beau </a:t>
            </a:r>
            <a:r>
              <a:rPr lang="en-US" sz="1600" b="1" dirty="0" err="1" smtClean="0"/>
              <a:t>Batton</a:t>
            </a:r>
            <a:r>
              <a:rPr lang="en-US" sz="1600" b="1" dirty="0" smtClean="0"/>
              <a:t>, MD  </a:t>
            </a:r>
            <a:r>
              <a:rPr lang="en-US" sz="1600" b="1" dirty="0"/>
              <a:t>– </a:t>
            </a:r>
            <a:r>
              <a:rPr lang="en-US" sz="1600" dirty="0" smtClean="0"/>
              <a:t>Chief </a:t>
            </a:r>
            <a:r>
              <a:rPr lang="en-US" sz="1600" dirty="0"/>
              <a:t>Neonatology, SIU School of Medicine, Director of Newborn Services HSHS St. John’s Hospital, </a:t>
            </a:r>
            <a:r>
              <a:rPr lang="en-US" sz="1600" dirty="0" smtClean="0"/>
              <a:t>Springfield</a:t>
            </a:r>
          </a:p>
          <a:p>
            <a:pPr lvl="1">
              <a:buClr>
                <a:srgbClr val="F58466"/>
              </a:buClr>
            </a:pPr>
            <a:r>
              <a:rPr lang="en-US" sz="1600" b="1" dirty="0" smtClean="0"/>
              <a:t>Justin </a:t>
            </a:r>
            <a:r>
              <a:rPr lang="en-US" sz="1600" b="1" dirty="0" err="1"/>
              <a:t>Josephsen</a:t>
            </a:r>
            <a:r>
              <a:rPr lang="en-US" sz="1600" b="1" dirty="0"/>
              <a:t>, MD</a:t>
            </a:r>
            <a:r>
              <a:rPr lang="en-US" sz="1600" dirty="0"/>
              <a:t> </a:t>
            </a:r>
            <a:r>
              <a:rPr lang="en-US" sz="1600" b="1" dirty="0">
                <a:solidFill>
                  <a:prstClr val="black"/>
                </a:solidFill>
              </a:rPr>
              <a:t>– </a:t>
            </a:r>
            <a:r>
              <a:rPr lang="en-US" sz="1600" dirty="0" smtClean="0"/>
              <a:t>Medical </a:t>
            </a:r>
            <a:r>
              <a:rPr lang="en-US" sz="1600" dirty="0"/>
              <a:t>Director, St. Mary’s Hospital NICU, Neonatologist Cardinal </a:t>
            </a:r>
            <a:r>
              <a:rPr lang="en-US" sz="1600" dirty="0" err="1"/>
              <a:t>Glennon</a:t>
            </a:r>
            <a:r>
              <a:rPr lang="en-US" sz="1600" dirty="0"/>
              <a:t> Children’s Hospital, St. Louis</a:t>
            </a:r>
          </a:p>
          <a:p>
            <a:pPr lvl="1">
              <a:buClr>
                <a:srgbClr val="F58466"/>
              </a:buClr>
            </a:pPr>
            <a:r>
              <a:rPr lang="en-US" sz="1600" b="1" dirty="0"/>
              <a:t>Leslie </a:t>
            </a:r>
            <a:r>
              <a:rPr lang="en-US" sz="1600" b="1" dirty="0" err="1"/>
              <a:t>Caldarelli</a:t>
            </a:r>
            <a:r>
              <a:rPr lang="en-US" sz="1600" b="1" dirty="0"/>
              <a:t>, MD – </a:t>
            </a:r>
            <a:r>
              <a:rPr lang="en-US" sz="1600" b="1" dirty="0" smtClean="0"/>
              <a:t> </a:t>
            </a:r>
            <a:r>
              <a:rPr lang="en-US" sz="1600" dirty="0"/>
              <a:t>NICU Director, Prentice Women's Hospital, Chicago</a:t>
            </a:r>
          </a:p>
          <a:p>
            <a:pPr>
              <a:buClr>
                <a:srgbClr val="F58466"/>
              </a:buClr>
            </a:pPr>
            <a:r>
              <a:rPr lang="en-US" sz="1600" b="1" dirty="0" smtClean="0"/>
              <a:t>Discussion </a:t>
            </a:r>
            <a:r>
              <a:rPr lang="en-US" sz="1600" b="1" dirty="0"/>
              <a:t>of OB Unit Strategies </a:t>
            </a:r>
          </a:p>
          <a:p>
            <a:pPr lvl="1">
              <a:buClr>
                <a:srgbClr val="F58466"/>
              </a:buClr>
            </a:pPr>
            <a:r>
              <a:rPr lang="en-US" sz="1600" b="1" dirty="0"/>
              <a:t>Michele A. </a:t>
            </a:r>
            <a:r>
              <a:rPr lang="en-US" sz="1600" b="1" dirty="0" err="1"/>
              <a:t>Bucciero</a:t>
            </a:r>
            <a:r>
              <a:rPr lang="en-US" sz="1600" b="1" dirty="0"/>
              <a:t> MD, MBA-HCM – </a:t>
            </a:r>
            <a:r>
              <a:rPr lang="en-US" sz="1600" dirty="0"/>
              <a:t>Medical Director of Perinatal Services, Saint Anthony Hospital</a:t>
            </a:r>
          </a:p>
          <a:p>
            <a:pPr lvl="1">
              <a:buClr>
                <a:srgbClr val="F58466"/>
              </a:buClr>
            </a:pPr>
            <a:r>
              <a:rPr lang="en-US" sz="1600" b="1" dirty="0" smtClean="0"/>
              <a:t>Jonathan </a:t>
            </a:r>
            <a:r>
              <a:rPr lang="en-US" sz="1600" b="1" dirty="0"/>
              <a:t>(Jake) </a:t>
            </a:r>
            <a:r>
              <a:rPr lang="en-US" sz="1600" b="1" dirty="0" err="1"/>
              <a:t>Hirshberg</a:t>
            </a:r>
            <a:r>
              <a:rPr lang="en-US" sz="1600" b="1" dirty="0"/>
              <a:t>, MD  –  </a:t>
            </a:r>
            <a:r>
              <a:rPr lang="en-US" sz="1600" dirty="0" smtClean="0"/>
              <a:t>Clinical </a:t>
            </a:r>
            <a:r>
              <a:rPr lang="en-US" sz="1600" dirty="0"/>
              <a:t>Fellow in Maternal-Fetal Medicine and Surgical Critical </a:t>
            </a:r>
            <a:r>
              <a:rPr lang="en-US" sz="1600" dirty="0" smtClean="0"/>
              <a:t>Care, Washington </a:t>
            </a:r>
            <a:r>
              <a:rPr lang="en-US" sz="1600" dirty="0"/>
              <a:t>University in St. Louis</a:t>
            </a:r>
            <a:r>
              <a:rPr lang="en-US" sz="1600" b="1" dirty="0"/>
              <a:t> </a:t>
            </a:r>
            <a:endParaRPr lang="en-US" sz="1600" dirty="0"/>
          </a:p>
          <a:p>
            <a:pPr lvl="1">
              <a:buClr>
                <a:srgbClr val="F58466"/>
              </a:buClr>
            </a:pPr>
            <a:r>
              <a:rPr lang="en-US" sz="1600" b="1" dirty="0" smtClean="0"/>
              <a:t>Sarah </a:t>
            </a:r>
            <a:r>
              <a:rPr lang="en-US" sz="1600" b="1" dirty="0"/>
              <a:t>L </a:t>
            </a:r>
            <a:r>
              <a:rPr lang="en-US" sz="1600" b="1" dirty="0" smtClean="0"/>
              <a:t>Bradley, </a:t>
            </a:r>
            <a:r>
              <a:rPr lang="en-US" sz="1600" b="1" dirty="0"/>
              <a:t>MD  </a:t>
            </a:r>
            <a:r>
              <a:rPr lang="en-US" sz="1600" b="1" dirty="0" smtClean="0"/>
              <a:t>– </a:t>
            </a:r>
            <a:r>
              <a:rPr lang="en-US" sz="1600" dirty="0" smtClean="0"/>
              <a:t>OB </a:t>
            </a:r>
            <a:r>
              <a:rPr lang="en-US" sz="1600" dirty="0"/>
              <a:t>Hospitalist, Swedish American Hospital, </a:t>
            </a:r>
            <a:r>
              <a:rPr lang="en-US" sz="1600" dirty="0" smtClean="0"/>
              <a:t>Rockford</a:t>
            </a:r>
            <a:endParaRPr lang="en-US" sz="1600" dirty="0"/>
          </a:p>
          <a:p>
            <a:pPr lvl="1">
              <a:buClr>
                <a:srgbClr val="F58466"/>
              </a:buClr>
            </a:pPr>
            <a:r>
              <a:rPr lang="en-US" sz="1600" b="1" dirty="0"/>
              <a:t>Jeannie </a:t>
            </a:r>
            <a:r>
              <a:rPr lang="en-US" sz="1600" b="1" dirty="0" smtClean="0"/>
              <a:t>Kelly, MD – </a:t>
            </a:r>
            <a:r>
              <a:rPr lang="en-US" sz="1600" dirty="0"/>
              <a:t>Director Maternal Fetal Transport, Maternal Fetal Medicine, Barnes Jewish Hospital, Washington University, St. Louis</a:t>
            </a:r>
            <a:endParaRPr lang="en-US" sz="1600" dirty="0" smtClean="0"/>
          </a:p>
          <a:p>
            <a:pPr lvl="1">
              <a:buClr>
                <a:srgbClr val="F58466"/>
              </a:buClr>
            </a:pPr>
            <a:endParaRPr lang="en-US" sz="1800" b="1" dirty="0"/>
          </a:p>
          <a:p>
            <a:pPr lvl="1">
              <a:buClr>
                <a:srgbClr val="F58466"/>
              </a:buClr>
            </a:pPr>
            <a:endParaRPr lang="en-US" sz="1800" b="1" dirty="0"/>
          </a:p>
          <a:p>
            <a:pPr lvl="1">
              <a:buClr>
                <a:srgbClr val="F58466"/>
              </a:buClr>
            </a:pPr>
            <a:endParaRPr lang="en-US" sz="1800" dirty="0" smtClean="0"/>
          </a:p>
          <a:p>
            <a:pPr marL="0" indent="0">
              <a:buClr>
                <a:srgbClr val="F58466"/>
              </a:buClr>
              <a:buNone/>
            </a:pPr>
            <a:endParaRPr lang="en-US" sz="1800" dirty="0"/>
          </a:p>
          <a:p>
            <a:pPr lvl="1">
              <a:buClr>
                <a:srgbClr val="F58466"/>
              </a:buClr>
            </a:pPr>
            <a:endParaRPr lang="en-US" sz="1800" dirty="0"/>
          </a:p>
          <a:p>
            <a:pPr lvl="1">
              <a:buClr>
                <a:srgbClr val="F58466"/>
              </a:buClr>
            </a:pPr>
            <a:endParaRPr lang="en-US" sz="1800" dirty="0"/>
          </a:p>
          <a:p>
            <a:pPr lvl="1">
              <a:buClr>
                <a:srgbClr val="F58466"/>
              </a:buClr>
            </a:pPr>
            <a:endParaRPr lang="en-US" sz="1800" dirty="0"/>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5</a:t>
            </a:fld>
            <a:endParaRPr lang="en-US" altLang="en-US" dirty="0"/>
          </a:p>
        </p:txBody>
      </p:sp>
    </p:spTree>
    <p:extLst>
      <p:ext uri="{BB962C8B-B14F-4D97-AF65-F5344CB8AC3E}">
        <p14:creationId xmlns:p14="http://schemas.microsoft.com/office/powerpoint/2010/main" val="30487220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99AE2756-0FC4-4155-83E7-58AAAB63E75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9267" y="1215562"/>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54" name="Rectangle 34">
            <a:extLst>
              <a:ext uri="{FF2B5EF4-FFF2-40B4-BE49-F238E27FC236}">
                <a16:creationId xmlns:a16="http://schemas.microsoft.com/office/drawing/2014/main" id="{247AB924-1B87-43FC-B7C7-B112D5C51A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332410"/>
            <a:ext cx="8579095" cy="138319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43E34B24-5B7B-44C8-BE89-F3BA195C9805}"/>
              </a:ext>
            </a:extLst>
          </p:cNvPr>
          <p:cNvSpPr>
            <a:spLocks noGrp="1"/>
          </p:cNvSpPr>
          <p:nvPr>
            <p:ph type="title"/>
          </p:nvPr>
        </p:nvSpPr>
        <p:spPr>
          <a:xfrm>
            <a:off x="395653" y="4424729"/>
            <a:ext cx="8354891" cy="697835"/>
          </a:xfrm>
        </p:spPr>
        <p:txBody>
          <a:bodyPr vert="horz" lIns="68580" tIns="34290" rIns="68580" bIns="34290" rtlCol="0" anchor="b">
            <a:normAutofit/>
          </a:bodyPr>
          <a:lstStyle/>
          <a:p>
            <a:pPr algn="ctr" defTabSz="685800">
              <a:lnSpc>
                <a:spcPct val="90000"/>
              </a:lnSpc>
            </a:pPr>
            <a:r>
              <a:rPr lang="en-US" sz="4050" dirty="0">
                <a:solidFill>
                  <a:srgbClr val="FFFFFF"/>
                </a:solidFill>
              </a:rPr>
              <a:t>Action Items</a:t>
            </a:r>
          </a:p>
        </p:txBody>
      </p:sp>
      <p:pic>
        <p:nvPicPr>
          <p:cNvPr id="7" name="Picture 6">
            <a:extLst>
              <a:ext uri="{FF2B5EF4-FFF2-40B4-BE49-F238E27FC236}">
                <a16:creationId xmlns:a16="http://schemas.microsoft.com/office/drawing/2014/main" id="{8F3A7851-2BF2-40EF-A456-2EB2AD7C059E}"/>
              </a:ext>
            </a:extLst>
          </p:cNvPr>
          <p:cNvPicPr>
            <a:picLocks noChangeAspect="1"/>
          </p:cNvPicPr>
          <p:nvPr/>
        </p:nvPicPr>
        <p:blipFill>
          <a:blip r:embed="rId2"/>
          <a:stretch>
            <a:fillRect/>
          </a:stretch>
        </p:blipFill>
        <p:spPr>
          <a:xfrm>
            <a:off x="6287652" y="1564480"/>
            <a:ext cx="2684279" cy="2039219"/>
          </a:xfrm>
          <a:prstGeom prst="rect">
            <a:avLst/>
          </a:prstGeom>
        </p:spPr>
      </p:pic>
      <p:cxnSp>
        <p:nvCxnSpPr>
          <p:cNvPr id="37" name="Straight Connector 36">
            <a:extLst>
              <a:ext uri="{FF2B5EF4-FFF2-40B4-BE49-F238E27FC236}">
                <a16:creationId xmlns:a16="http://schemas.microsoft.com/office/drawing/2014/main" id="{818DC98F-4057-4645-B948-F604F39A9CF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5050" y="1215562"/>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46C508C6-55D2-42E8-9321-620C6AE9E22F}"/>
              </a:ext>
            </a:extLst>
          </p:cNvPr>
          <p:cNvPicPr>
            <a:picLocks noGrp="1" noChangeAspect="1"/>
          </p:cNvPicPr>
          <p:nvPr>
            <p:ph idx="1"/>
          </p:nvPr>
        </p:nvPicPr>
        <p:blipFill>
          <a:blip r:embed="rId3"/>
          <a:stretch>
            <a:fillRect/>
          </a:stretch>
        </p:blipFill>
        <p:spPr>
          <a:xfrm>
            <a:off x="3443841" y="961217"/>
            <a:ext cx="2256319" cy="3246503"/>
          </a:xfrm>
          <a:prstGeom prst="rect">
            <a:avLst/>
          </a:prstGeom>
        </p:spPr>
      </p:pic>
      <p:cxnSp>
        <p:nvCxnSpPr>
          <p:cNvPr id="39" name="Straight Connector 38">
            <a:extLst>
              <a:ext uri="{FF2B5EF4-FFF2-40B4-BE49-F238E27FC236}">
                <a16:creationId xmlns:a16="http://schemas.microsoft.com/office/drawing/2014/main" id="{DAD2B705-4A9B-408D-AA80-4F41045E09D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161268"/>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4106C0F-D866-4EF8-82B0-F768F223E6A7}"/>
              </a:ext>
            </a:extLst>
          </p:cNvPr>
          <p:cNvSpPr>
            <a:spLocks noGrp="1"/>
          </p:cNvSpPr>
          <p:nvPr>
            <p:ph type="sldNum" sz="quarter" idx="4"/>
          </p:nvPr>
        </p:nvSpPr>
        <p:spPr>
          <a:xfrm>
            <a:off x="6457950" y="5749073"/>
            <a:ext cx="2057400" cy="260604"/>
          </a:xfrm>
        </p:spPr>
        <p:txBody>
          <a:bodyPr vert="horz" lIns="68580" tIns="34290" rIns="68580" bIns="34290" rtlCol="0" anchor="ctr">
            <a:normAutofit/>
          </a:bodyPr>
          <a:lstStyle/>
          <a:p>
            <a:pPr marL="0" marR="0" lvl="0" indent="0" algn="r" defTabSz="914400" rtl="0" eaLnBrk="1" fontAlgn="auto" latinLnBrk="0" hangingPunct="1">
              <a:lnSpc>
                <a:spcPct val="100000"/>
              </a:lnSpc>
              <a:spcBef>
                <a:spcPts val="0"/>
              </a:spcBef>
              <a:spcAft>
                <a:spcPts val="450"/>
              </a:spcAft>
              <a:buClrTx/>
              <a:buSzTx/>
              <a:buFontTx/>
              <a:buNone/>
              <a:tabLst/>
              <a:defRPr/>
            </a:pPr>
            <a:fld id="{3559C29A-DFBB-704E-A853-45C229AC0B4E}" type="slidenum">
              <a:rPr kumimoji="0" lang="en-US" sz="900" b="0" i="0" u="none" strike="noStrike" kern="1200" cap="none" spc="0" normalizeH="0" baseline="0" noProof="0" smtClean="0">
                <a:ln>
                  <a:noFill/>
                </a:ln>
                <a:solidFill>
                  <a:srgbClr val="02255B">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450"/>
                </a:spcAft>
                <a:buClrTx/>
                <a:buSzTx/>
                <a:buFontTx/>
                <a:buNone/>
                <a:tabLst/>
                <a:defRPr/>
              </a:pPr>
              <a:t>50</a:t>
            </a:fld>
            <a:endParaRPr kumimoji="0" lang="en-US" sz="900" b="0" i="0" u="none" strike="noStrike" kern="1200" cap="none" spc="0" normalizeH="0" baseline="0" noProof="0">
              <a:ln>
                <a:noFill/>
              </a:ln>
              <a:solidFill>
                <a:srgbClr val="02255B">
                  <a:tint val="75000"/>
                </a:srgbClr>
              </a:solidFill>
              <a:effectLst/>
              <a:uLnTx/>
              <a:uFillTx/>
              <a:latin typeface="Arial"/>
              <a:ea typeface="+mn-ea"/>
              <a:cs typeface="+mn-cs"/>
            </a:endParaRPr>
          </a:p>
        </p:txBody>
      </p:sp>
      <p:pic>
        <p:nvPicPr>
          <p:cNvPr id="10" name="Picture 9">
            <a:extLst>
              <a:ext uri="{FF2B5EF4-FFF2-40B4-BE49-F238E27FC236}">
                <a16:creationId xmlns:a16="http://schemas.microsoft.com/office/drawing/2014/main" id="{0F292659-000B-4A07-A59E-C66DAC52C5B7}"/>
              </a:ext>
            </a:extLst>
          </p:cNvPr>
          <p:cNvPicPr>
            <a:picLocks noChangeAspect="1"/>
          </p:cNvPicPr>
          <p:nvPr/>
        </p:nvPicPr>
        <p:blipFill>
          <a:blip r:embed="rId4"/>
          <a:stretch>
            <a:fillRect/>
          </a:stretch>
        </p:blipFill>
        <p:spPr>
          <a:xfrm>
            <a:off x="172070" y="908856"/>
            <a:ext cx="2654268" cy="3350470"/>
          </a:xfrm>
          <a:prstGeom prst="rect">
            <a:avLst/>
          </a:prstGeom>
        </p:spPr>
      </p:pic>
    </p:spTree>
    <p:extLst>
      <p:ext uri="{BB962C8B-B14F-4D97-AF65-F5344CB8AC3E}">
        <p14:creationId xmlns:p14="http://schemas.microsoft.com/office/powerpoint/2010/main" val="18068034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29C61-2C6D-4E01-BA59-33A2E9FD110D}"/>
              </a:ext>
            </a:extLst>
          </p:cNvPr>
          <p:cNvSpPr>
            <a:spLocks noGrp="1"/>
          </p:cNvSpPr>
          <p:nvPr>
            <p:ph type="title"/>
          </p:nvPr>
        </p:nvSpPr>
        <p:spPr/>
        <p:txBody>
          <a:bodyPr/>
          <a:lstStyle/>
          <a:p>
            <a:r>
              <a:rPr lang="en-US" dirty="0"/>
              <a:t>2</a:t>
            </a:r>
            <a:r>
              <a:rPr lang="en-US" baseline="30000" dirty="0"/>
              <a:t>nd</a:t>
            </a:r>
            <a:r>
              <a:rPr lang="en-US" dirty="0"/>
              <a:t> Case, 2 weeks later</a:t>
            </a:r>
          </a:p>
        </p:txBody>
      </p:sp>
      <p:sp>
        <p:nvSpPr>
          <p:cNvPr id="3" name="Content Placeholder 2">
            <a:extLst>
              <a:ext uri="{FF2B5EF4-FFF2-40B4-BE49-F238E27FC236}">
                <a16:creationId xmlns:a16="http://schemas.microsoft.com/office/drawing/2014/main" id="{BB254ABD-E6AA-4560-9F4A-A6ED742C0D32}"/>
              </a:ext>
            </a:extLst>
          </p:cNvPr>
          <p:cNvSpPr>
            <a:spLocks noGrp="1"/>
          </p:cNvSpPr>
          <p:nvPr>
            <p:ph idx="1"/>
          </p:nvPr>
        </p:nvSpPr>
        <p:spPr/>
        <p:txBody>
          <a:bodyPr/>
          <a:lstStyle/>
          <a:p>
            <a:r>
              <a:rPr lang="en-US" dirty="0"/>
              <a:t>Infant with severe HIE</a:t>
            </a:r>
          </a:p>
          <a:p>
            <a:r>
              <a:rPr lang="en-US" dirty="0"/>
              <a:t>Refractory seizures with exceptionally abnormal MRI</a:t>
            </a:r>
          </a:p>
          <a:p>
            <a:r>
              <a:rPr lang="en-US" dirty="0"/>
              <a:t>As this was evaluated, dad with COVID </a:t>
            </a:r>
            <a:r>
              <a:rPr lang="en-US" dirty="0" err="1"/>
              <a:t>sx</a:t>
            </a:r>
            <a:r>
              <a:rPr lang="en-US" dirty="0"/>
              <a:t> and COVID+</a:t>
            </a:r>
          </a:p>
          <a:p>
            <a:r>
              <a:rPr lang="en-US" dirty="0"/>
              <a:t>Need for serious discussion about potential end of life care</a:t>
            </a:r>
          </a:p>
        </p:txBody>
      </p:sp>
      <p:sp>
        <p:nvSpPr>
          <p:cNvPr id="4" name="Slide Number Placeholder 3">
            <a:extLst>
              <a:ext uri="{FF2B5EF4-FFF2-40B4-BE49-F238E27FC236}">
                <a16:creationId xmlns:a16="http://schemas.microsoft.com/office/drawing/2014/main" id="{FFAE5091-9138-4CCC-B340-8DA5B8E4306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9C29A-DFBB-704E-A853-45C229AC0B4E}" type="slidenum">
              <a:rPr kumimoji="0" lang="en-US" sz="9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9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2258758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318CE-FA62-492E-879F-B1F4DB27D9FA}"/>
              </a:ext>
            </a:extLst>
          </p:cNvPr>
          <p:cNvSpPr>
            <a:spLocks noGrp="1"/>
          </p:cNvSpPr>
          <p:nvPr>
            <p:ph type="title"/>
          </p:nvPr>
        </p:nvSpPr>
        <p:spPr/>
        <p:txBody>
          <a:bodyPr/>
          <a:lstStyle/>
          <a:p>
            <a:r>
              <a:rPr lang="en-US" dirty="0"/>
              <a:t>Results of Action Items</a:t>
            </a:r>
          </a:p>
        </p:txBody>
      </p:sp>
      <p:sp>
        <p:nvSpPr>
          <p:cNvPr id="3" name="Content Placeholder 2">
            <a:extLst>
              <a:ext uri="{FF2B5EF4-FFF2-40B4-BE49-F238E27FC236}">
                <a16:creationId xmlns:a16="http://schemas.microsoft.com/office/drawing/2014/main" id="{CFE5BBE3-9771-4CA5-B123-46D729EC0440}"/>
              </a:ext>
            </a:extLst>
          </p:cNvPr>
          <p:cNvSpPr>
            <a:spLocks noGrp="1"/>
          </p:cNvSpPr>
          <p:nvPr>
            <p:ph idx="1"/>
          </p:nvPr>
        </p:nvSpPr>
        <p:spPr/>
        <p:txBody>
          <a:bodyPr/>
          <a:lstStyle/>
          <a:p>
            <a:r>
              <a:rPr lang="en-US" dirty="0"/>
              <a:t>Followed Patient Isolation Guidelines</a:t>
            </a:r>
          </a:p>
          <a:p>
            <a:r>
              <a:rPr lang="en-US" dirty="0"/>
              <a:t>Discussion with family about changes in visitation</a:t>
            </a:r>
          </a:p>
          <a:p>
            <a:r>
              <a:rPr lang="en-US" dirty="0"/>
              <a:t>Need for Care Conference </a:t>
            </a:r>
          </a:p>
          <a:p>
            <a:pPr lvl="1"/>
            <a:r>
              <a:rPr lang="en-US" dirty="0"/>
              <a:t>Adjusted Visitation Parameters </a:t>
            </a:r>
          </a:p>
          <a:p>
            <a:r>
              <a:rPr lang="en-US" dirty="0"/>
              <a:t>Extended Patient Isolation due to Care Conference </a:t>
            </a:r>
          </a:p>
          <a:p>
            <a:r>
              <a:rPr lang="en-US" dirty="0"/>
              <a:t>Successes:</a:t>
            </a:r>
          </a:p>
          <a:p>
            <a:pPr lvl="1"/>
            <a:r>
              <a:rPr lang="en-US" dirty="0"/>
              <a:t>Better Communication </a:t>
            </a:r>
          </a:p>
          <a:p>
            <a:pPr lvl="1"/>
            <a:r>
              <a:rPr lang="en-US" dirty="0"/>
              <a:t>Clear pathway of a plan that can be adjusted with communication</a:t>
            </a:r>
          </a:p>
          <a:p>
            <a:pPr lvl="1"/>
            <a:r>
              <a:rPr lang="en-US" dirty="0"/>
              <a:t>Increased Comfort Level of Staff</a:t>
            </a:r>
          </a:p>
        </p:txBody>
      </p:sp>
      <p:sp>
        <p:nvSpPr>
          <p:cNvPr id="4" name="Slide Number Placeholder 3">
            <a:extLst>
              <a:ext uri="{FF2B5EF4-FFF2-40B4-BE49-F238E27FC236}">
                <a16:creationId xmlns:a16="http://schemas.microsoft.com/office/drawing/2014/main" id="{3F31CEB6-E797-4839-9481-3F3ACD1032E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9C29A-DFBB-704E-A853-45C229AC0B4E}" type="slidenum">
              <a:rPr kumimoji="0" lang="en-US" sz="9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9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5135162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990"/>
                </a:solidFill>
              </a:rPr>
              <a:t>Discussion of OB Unit Strategies </a:t>
            </a: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74AF8077-2CE4-4A8C-806A-F9B27078C005}" type="slidenum">
              <a:rPr lang="en-US" altLang="en-US" smtClean="0"/>
              <a:pPr>
                <a:defRPr/>
              </a:pPr>
              <a:t>53</a:t>
            </a:fld>
            <a:endParaRPr lang="en-US" altLang="en-US"/>
          </a:p>
        </p:txBody>
      </p:sp>
    </p:spTree>
    <p:extLst>
      <p:ext uri="{BB962C8B-B14F-4D97-AF65-F5344CB8AC3E}">
        <p14:creationId xmlns:p14="http://schemas.microsoft.com/office/powerpoint/2010/main" val="243484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pPr algn="l"/>
            <a:r>
              <a:rPr lang="en-US" b="1" dirty="0">
                <a:solidFill>
                  <a:srgbClr val="F58466"/>
                </a:solidFill>
                <a:latin typeface="Goudy Old Style" pitchFamily="18" charset="0"/>
              </a:rPr>
              <a:t>OB Discussion Panel</a:t>
            </a:r>
            <a:endParaRPr lang="en-US" sz="4000" dirty="0"/>
          </a:p>
        </p:txBody>
      </p:sp>
      <p:sp>
        <p:nvSpPr>
          <p:cNvPr id="6" name="Content Placeholder 5"/>
          <p:cNvSpPr>
            <a:spLocks noGrp="1"/>
          </p:cNvSpPr>
          <p:nvPr>
            <p:ph idx="1"/>
          </p:nvPr>
        </p:nvSpPr>
        <p:spPr/>
        <p:txBody>
          <a:bodyPr/>
          <a:lstStyle/>
          <a:p>
            <a:pPr lvl="1">
              <a:buClr>
                <a:srgbClr val="F58466"/>
              </a:buClr>
              <a:buFont typeface="Arial" panose="020B0604020202020204" pitchFamily="34" charset="0"/>
              <a:buChar char="•"/>
            </a:pPr>
            <a:r>
              <a:rPr lang="en-US" sz="2400" b="1" dirty="0" smtClean="0"/>
              <a:t>Michele </a:t>
            </a:r>
            <a:r>
              <a:rPr lang="en-US" sz="2400" b="1" dirty="0"/>
              <a:t>A. </a:t>
            </a:r>
            <a:r>
              <a:rPr lang="en-US" sz="2400" b="1" dirty="0" err="1"/>
              <a:t>Bucciero</a:t>
            </a:r>
            <a:r>
              <a:rPr lang="en-US" sz="2400" b="1" dirty="0"/>
              <a:t> </a:t>
            </a:r>
            <a:r>
              <a:rPr lang="en-US" sz="2400" b="1" dirty="0" smtClean="0"/>
              <a:t>MD, MBA-HCM – </a:t>
            </a:r>
            <a:r>
              <a:rPr lang="en-US" sz="2400" dirty="0" smtClean="0"/>
              <a:t>Medical </a:t>
            </a:r>
            <a:r>
              <a:rPr lang="en-US" sz="2400" dirty="0"/>
              <a:t>Director of Perinatal </a:t>
            </a:r>
            <a:r>
              <a:rPr lang="en-US" sz="2400" dirty="0" smtClean="0"/>
              <a:t>Services</a:t>
            </a:r>
            <a:r>
              <a:rPr lang="en-US" sz="2400" dirty="0"/>
              <a:t>, Saint Anthony </a:t>
            </a:r>
            <a:r>
              <a:rPr lang="en-US" sz="2400" dirty="0" smtClean="0"/>
              <a:t>Hospital, Chicago</a:t>
            </a:r>
            <a:endParaRPr lang="en-US" sz="2400" b="1" dirty="0"/>
          </a:p>
          <a:p>
            <a:pPr lvl="1">
              <a:buClr>
                <a:srgbClr val="F58466"/>
              </a:buClr>
              <a:buFont typeface="Arial" panose="020B0604020202020204" pitchFamily="34" charset="0"/>
              <a:buChar char="•"/>
            </a:pPr>
            <a:r>
              <a:rPr lang="en-US" sz="2400" b="1" dirty="0"/>
              <a:t>Jonathan (Jake) </a:t>
            </a:r>
            <a:r>
              <a:rPr lang="en-US" sz="2400" b="1" dirty="0" err="1"/>
              <a:t>Hirshberg</a:t>
            </a:r>
            <a:r>
              <a:rPr lang="en-US" sz="2400" b="1" dirty="0"/>
              <a:t>, MD  –  </a:t>
            </a:r>
            <a:r>
              <a:rPr lang="en-US" sz="2400" dirty="0"/>
              <a:t>Clinical Fellow in Maternal-Fetal Medicine and Surgical Critical Care, Washington </a:t>
            </a:r>
            <a:r>
              <a:rPr lang="en-US" sz="2400" dirty="0" smtClean="0"/>
              <a:t>University, St</a:t>
            </a:r>
            <a:r>
              <a:rPr lang="en-US" sz="2400" dirty="0"/>
              <a:t>. </a:t>
            </a:r>
            <a:r>
              <a:rPr lang="en-US" sz="2400" dirty="0" smtClean="0"/>
              <a:t>Louis</a:t>
            </a:r>
          </a:p>
          <a:p>
            <a:pPr lvl="1">
              <a:buClr>
                <a:srgbClr val="F58466"/>
              </a:buClr>
              <a:buFont typeface="Arial" panose="020B0604020202020204" pitchFamily="34" charset="0"/>
              <a:buChar char="•"/>
            </a:pPr>
            <a:r>
              <a:rPr lang="en-US" sz="2400" b="1" dirty="0" smtClean="0"/>
              <a:t> Sarah </a:t>
            </a:r>
            <a:r>
              <a:rPr lang="en-US" sz="2400" b="1" dirty="0"/>
              <a:t>L Bradley, MD  – </a:t>
            </a:r>
            <a:r>
              <a:rPr lang="en-US" sz="2400" dirty="0"/>
              <a:t>OB Hospitalist, Swedish American Hospital, </a:t>
            </a:r>
            <a:r>
              <a:rPr lang="en-US" sz="2400" dirty="0" smtClean="0"/>
              <a:t>Rockford</a:t>
            </a:r>
            <a:endParaRPr lang="en-US" sz="2400" dirty="0"/>
          </a:p>
          <a:p>
            <a:pPr lvl="1">
              <a:buClr>
                <a:srgbClr val="F58466"/>
              </a:buClr>
              <a:buFont typeface="Arial" panose="020B0604020202020204" pitchFamily="34" charset="0"/>
              <a:buChar char="•"/>
            </a:pPr>
            <a:r>
              <a:rPr lang="en-US" sz="2400" b="1" dirty="0"/>
              <a:t>Jeannie Kelly, MD – </a:t>
            </a:r>
            <a:r>
              <a:rPr lang="en-US" sz="2400" dirty="0"/>
              <a:t>Director Maternal Fetal Transport, Maternal Fetal Medicine, Barnes Jewish Hospital, Washington University, St. </a:t>
            </a:r>
            <a:r>
              <a:rPr lang="en-US" sz="2400" dirty="0" smtClean="0"/>
              <a:t>Louis</a:t>
            </a:r>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AF8077-2CE4-4A8C-806A-F9B27078C00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dirty="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2420170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134">
            <a:extLst>
              <a:ext uri="{FF2B5EF4-FFF2-40B4-BE49-F238E27FC236}">
                <a16:creationId xmlns:a16="http://schemas.microsoft.com/office/drawing/2014/main"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prstClr val="white"/>
              </a:solidFill>
              <a:latin typeface="Calibri" panose="020F0502020204030204"/>
            </a:endParaRPr>
          </a:p>
        </p:txBody>
      </p:sp>
      <p:pic>
        <p:nvPicPr>
          <p:cNvPr id="1026" name="Picture 2" descr="Chicago's Racial Disparities In COVID-19 Deaths And Cases | WBEZ Chicago">
            <a:extLst>
              <a:ext uri="{FF2B5EF4-FFF2-40B4-BE49-F238E27FC236}">
                <a16:creationId xmlns:a16="http://schemas.microsoft.com/office/drawing/2014/main" id="{A9106F0E-FB3E-4EDB-A3F4-101E97C21A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91" r="23298"/>
          <a:stretch/>
        </p:blipFill>
        <p:spPr bwMode="auto">
          <a:xfrm>
            <a:off x="3165844" y="857257"/>
            <a:ext cx="5978156" cy="5143493"/>
          </a:xfrm>
          <a:prstGeom prst="rect">
            <a:avLst/>
          </a:prstGeom>
          <a:noFill/>
          <a:extLst>
            <a:ext uri="{909E8E84-426E-40DD-AFC4-6F175D3DCCD1}">
              <a14:hiddenFill xmlns:a14="http://schemas.microsoft.com/office/drawing/2010/main">
                <a:solidFill>
                  <a:srgbClr val="FFFFFF"/>
                </a:solidFill>
              </a14:hiddenFill>
            </a:ext>
          </a:extLst>
        </p:spPr>
      </p:pic>
      <p:sp>
        <p:nvSpPr>
          <p:cNvPr id="1029" name="Rectangle 136">
            <a:extLst>
              <a:ext uri="{FF2B5EF4-FFF2-40B4-BE49-F238E27FC236}">
                <a16:creationId xmlns:a16="http://schemas.microsoft.com/office/drawing/2014/main"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57250"/>
            <a:ext cx="7004405"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prstClr val="white"/>
              </a:solidFill>
              <a:latin typeface="Calibri" panose="020F0502020204030204"/>
            </a:endParaRPr>
          </a:p>
        </p:txBody>
      </p:sp>
      <p:sp>
        <p:nvSpPr>
          <p:cNvPr id="2" name="Title 1">
            <a:extLst>
              <a:ext uri="{FF2B5EF4-FFF2-40B4-BE49-F238E27FC236}">
                <a16:creationId xmlns:a16="http://schemas.microsoft.com/office/drawing/2014/main" id="{A245E7BF-F6D5-4085-AC4C-F8451A1F1C68}"/>
              </a:ext>
            </a:extLst>
          </p:cNvPr>
          <p:cNvSpPr>
            <a:spLocks noGrp="1"/>
          </p:cNvSpPr>
          <p:nvPr>
            <p:ph type="ctrTitle"/>
          </p:nvPr>
        </p:nvSpPr>
        <p:spPr>
          <a:xfrm>
            <a:off x="358486" y="1699022"/>
            <a:ext cx="3017520" cy="2403101"/>
          </a:xfrm>
        </p:spPr>
        <p:txBody>
          <a:bodyPr anchor="b">
            <a:normAutofit/>
          </a:bodyPr>
          <a:lstStyle/>
          <a:p>
            <a:pPr algn="l"/>
            <a:r>
              <a:rPr lang="en-US" sz="3600" b="1" dirty="0"/>
              <a:t>Maternity Care During COVID-19 Pandemic</a:t>
            </a:r>
          </a:p>
        </p:txBody>
      </p:sp>
      <p:sp>
        <p:nvSpPr>
          <p:cNvPr id="3" name="Subtitle 2">
            <a:extLst>
              <a:ext uri="{FF2B5EF4-FFF2-40B4-BE49-F238E27FC236}">
                <a16:creationId xmlns:a16="http://schemas.microsoft.com/office/drawing/2014/main" id="{51380290-9533-4777-891B-EF21B45CD886}"/>
              </a:ext>
            </a:extLst>
          </p:cNvPr>
          <p:cNvSpPr>
            <a:spLocks noGrp="1"/>
          </p:cNvSpPr>
          <p:nvPr>
            <p:ph type="subTitle" idx="1"/>
          </p:nvPr>
        </p:nvSpPr>
        <p:spPr>
          <a:xfrm>
            <a:off x="358486" y="4511942"/>
            <a:ext cx="3017519" cy="1116244"/>
          </a:xfrm>
        </p:spPr>
        <p:txBody>
          <a:bodyPr>
            <a:normAutofit fontScale="92500" lnSpcReduction="10000"/>
          </a:bodyPr>
          <a:lstStyle/>
          <a:p>
            <a:pPr algn="l"/>
            <a:r>
              <a:rPr lang="en-US" sz="1500" b="1" dirty="0"/>
              <a:t>Saint Anthony Hospital</a:t>
            </a:r>
          </a:p>
          <a:p>
            <a:pPr algn="l"/>
            <a:r>
              <a:rPr lang="en-US" sz="1500" b="1" dirty="0"/>
              <a:t>Chicago, Illinois</a:t>
            </a:r>
          </a:p>
          <a:p>
            <a:pPr algn="l"/>
            <a:r>
              <a:rPr lang="en-US" sz="1500" b="1" dirty="0"/>
              <a:t>Michele A Bucciero, MD MBA-HCM</a:t>
            </a:r>
          </a:p>
          <a:p>
            <a:pPr algn="l"/>
            <a:r>
              <a:rPr lang="en-US" sz="1500" b="1" dirty="0"/>
              <a:t>Medical Director of Perinatal Services</a:t>
            </a:r>
          </a:p>
        </p:txBody>
      </p:sp>
      <p:sp>
        <p:nvSpPr>
          <p:cNvPr id="1030" name="Rectangle 138">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941" y="111734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prstClr val="white"/>
              </a:solidFill>
              <a:latin typeface="Calibri" panose="020F0502020204030204"/>
            </a:endParaRPr>
          </a:p>
        </p:txBody>
      </p:sp>
      <p:sp>
        <p:nvSpPr>
          <p:cNvPr id="141" name="Rectangle 140">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2" y="4267440"/>
            <a:ext cx="2983230" cy="1371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dirty="0">
              <a:solidFill>
                <a:prstClr val="white"/>
              </a:solidFill>
              <a:latin typeface="Calibri" panose="020F0502020204030204"/>
            </a:endParaRPr>
          </a:p>
        </p:txBody>
      </p:sp>
    </p:spTree>
    <p:extLst>
      <p:ext uri="{BB962C8B-B14F-4D97-AF65-F5344CB8AC3E}">
        <p14:creationId xmlns:p14="http://schemas.microsoft.com/office/powerpoint/2010/main" val="1198729015"/>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prstClr val="white"/>
              </a:solidFill>
              <a:latin typeface="Calibri" panose="020F0502020204030204"/>
            </a:endParaRPr>
          </a:p>
        </p:txBody>
      </p:sp>
      <p:sp>
        <p:nvSpPr>
          <p:cNvPr id="2" name="Title 1">
            <a:extLst>
              <a:ext uri="{FF2B5EF4-FFF2-40B4-BE49-F238E27FC236}">
                <a16:creationId xmlns:a16="http://schemas.microsoft.com/office/drawing/2014/main" id="{55A4321C-C4AE-451D-8846-49A500C22947}"/>
              </a:ext>
            </a:extLst>
          </p:cNvPr>
          <p:cNvSpPr>
            <a:spLocks noGrp="1"/>
          </p:cNvSpPr>
          <p:nvPr>
            <p:ph type="title"/>
          </p:nvPr>
        </p:nvSpPr>
        <p:spPr>
          <a:xfrm>
            <a:off x="760606" y="1945241"/>
            <a:ext cx="2949023" cy="2967518"/>
          </a:xfrm>
        </p:spPr>
        <p:txBody>
          <a:bodyPr anchor="ctr">
            <a:normAutofit/>
          </a:bodyPr>
          <a:lstStyle/>
          <a:p>
            <a:pPr algn="ctr"/>
            <a:r>
              <a:rPr lang="en-US" sz="4200" b="1" dirty="0">
                <a:solidFill>
                  <a:schemeClr val="bg1"/>
                </a:solidFill>
              </a:rPr>
              <a:t>Case Presentation</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60606" y="1945241"/>
            <a:ext cx="29490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60606" y="4913678"/>
            <a:ext cx="29490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4A5BC43-177F-4C64-98F0-346DA095EF12}"/>
              </a:ext>
            </a:extLst>
          </p:cNvPr>
          <p:cNvSpPr>
            <a:spLocks noGrp="1"/>
          </p:cNvSpPr>
          <p:nvPr>
            <p:ph idx="1"/>
          </p:nvPr>
        </p:nvSpPr>
        <p:spPr>
          <a:xfrm>
            <a:off x="4699591" y="1351667"/>
            <a:ext cx="3756676" cy="4338079"/>
          </a:xfrm>
        </p:spPr>
        <p:txBody>
          <a:bodyPr anchor="ctr">
            <a:noAutofit/>
          </a:bodyPr>
          <a:lstStyle/>
          <a:p>
            <a:r>
              <a:rPr lang="en-US" sz="1350" dirty="0">
                <a:solidFill>
                  <a:schemeClr val="bg1"/>
                </a:solidFill>
              </a:rPr>
              <a:t>26 y/o G1P0 @ 32 weeks with dichorionic/diamniotic twin gestation presented with leakage of fluid </a:t>
            </a:r>
          </a:p>
          <a:p>
            <a:r>
              <a:rPr lang="en-US" sz="1350" dirty="0">
                <a:solidFill>
                  <a:schemeClr val="bg1"/>
                </a:solidFill>
              </a:rPr>
              <a:t>PPROM confirmed, SVE cl/L/H with transverse/breech presentation</a:t>
            </a:r>
          </a:p>
          <a:p>
            <a:r>
              <a:rPr lang="en-US" sz="1350" dirty="0">
                <a:solidFill>
                  <a:schemeClr val="bg1"/>
                </a:solidFill>
              </a:rPr>
              <a:t>Betamethasone and latency antibiotics started, Neonatology and MFM consults obtained</a:t>
            </a:r>
          </a:p>
          <a:p>
            <a:r>
              <a:rPr lang="en-US" sz="1350" dirty="0">
                <a:solidFill>
                  <a:schemeClr val="bg1"/>
                </a:solidFill>
              </a:rPr>
              <a:t>Rapid COVID screen positive, patient asymptomatic</a:t>
            </a:r>
          </a:p>
          <a:p>
            <a:r>
              <a:rPr lang="en-US" sz="1350" dirty="0">
                <a:solidFill>
                  <a:schemeClr val="bg1"/>
                </a:solidFill>
              </a:rPr>
              <a:t>Patient began to feel mild menstrual cramping, SVE 9/100/0</a:t>
            </a:r>
          </a:p>
          <a:p>
            <a:r>
              <a:rPr lang="en-US" sz="1350" dirty="0">
                <a:solidFill>
                  <a:schemeClr val="bg1"/>
                </a:solidFill>
              </a:rPr>
              <a:t>Patient was taken to COVID OR for emergent Cesarean section</a:t>
            </a:r>
          </a:p>
          <a:p>
            <a:r>
              <a:rPr lang="en-US" sz="1350" dirty="0">
                <a:solidFill>
                  <a:schemeClr val="bg1"/>
                </a:solidFill>
              </a:rPr>
              <a:t>Female 3 lbs. 8 oz Apgars 6, 9; Male 4 lbs. 0 oz Apgars 8, 9</a:t>
            </a:r>
          </a:p>
          <a:p>
            <a:r>
              <a:rPr lang="en-US" sz="1350" dirty="0">
                <a:solidFill>
                  <a:schemeClr val="bg1"/>
                </a:solidFill>
              </a:rPr>
              <a:t>Patient did well post-operatively and was discharged on POD #2</a:t>
            </a:r>
          </a:p>
        </p:txBody>
      </p:sp>
    </p:spTree>
    <p:extLst>
      <p:ext uri="{BB962C8B-B14F-4D97-AF65-F5344CB8AC3E}">
        <p14:creationId xmlns:p14="http://schemas.microsoft.com/office/powerpoint/2010/main" val="26796839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prstClr val="white"/>
              </a:solidFill>
              <a:latin typeface="Calibri" panose="020F0502020204030204"/>
            </a:endParaRPr>
          </a:p>
        </p:txBody>
      </p:sp>
      <p:sp>
        <p:nvSpPr>
          <p:cNvPr id="2" name="Title 1">
            <a:extLst>
              <a:ext uri="{FF2B5EF4-FFF2-40B4-BE49-F238E27FC236}">
                <a16:creationId xmlns:a16="http://schemas.microsoft.com/office/drawing/2014/main" id="{55A4321C-C4AE-451D-8846-49A500C22947}"/>
              </a:ext>
            </a:extLst>
          </p:cNvPr>
          <p:cNvSpPr>
            <a:spLocks noGrp="1"/>
          </p:cNvSpPr>
          <p:nvPr>
            <p:ph type="title"/>
          </p:nvPr>
        </p:nvSpPr>
        <p:spPr>
          <a:xfrm>
            <a:off x="760606" y="1945241"/>
            <a:ext cx="2949023" cy="2967518"/>
          </a:xfrm>
        </p:spPr>
        <p:txBody>
          <a:bodyPr anchor="ctr">
            <a:normAutofit/>
          </a:bodyPr>
          <a:lstStyle/>
          <a:p>
            <a:pPr algn="ctr"/>
            <a:r>
              <a:rPr lang="en-US" sz="4200" b="1" dirty="0">
                <a:solidFill>
                  <a:schemeClr val="bg1"/>
                </a:solidFill>
              </a:rPr>
              <a:t>Pandemic Lessons Learned</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60606" y="1945241"/>
            <a:ext cx="29490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60606" y="4913678"/>
            <a:ext cx="29490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4A5BC43-177F-4C64-98F0-346DA095EF12}"/>
              </a:ext>
            </a:extLst>
          </p:cNvPr>
          <p:cNvSpPr>
            <a:spLocks noGrp="1"/>
          </p:cNvSpPr>
          <p:nvPr>
            <p:ph idx="1"/>
          </p:nvPr>
        </p:nvSpPr>
        <p:spPr>
          <a:xfrm>
            <a:off x="4699591" y="1654694"/>
            <a:ext cx="3756676" cy="4035052"/>
          </a:xfrm>
        </p:spPr>
        <p:txBody>
          <a:bodyPr anchor="ctr">
            <a:noAutofit/>
          </a:bodyPr>
          <a:lstStyle/>
          <a:p>
            <a:r>
              <a:rPr lang="en-US" sz="1350" dirty="0">
                <a:solidFill>
                  <a:schemeClr val="bg1"/>
                </a:solidFill>
              </a:rPr>
              <a:t>Delays from test results continue to be problematic</a:t>
            </a:r>
          </a:p>
          <a:p>
            <a:r>
              <a:rPr lang="en-US" sz="1350" dirty="0">
                <a:solidFill>
                  <a:schemeClr val="bg1"/>
                </a:solidFill>
              </a:rPr>
              <a:t>Slow vaccine roll-out has been frustrating for healthcare workers and patients</a:t>
            </a:r>
          </a:p>
          <a:p>
            <a:r>
              <a:rPr lang="en-US" sz="1350" dirty="0">
                <a:solidFill>
                  <a:schemeClr val="bg1"/>
                </a:solidFill>
              </a:rPr>
              <a:t>Shortages of patient rooms and staff continue to pose challenges</a:t>
            </a:r>
          </a:p>
          <a:p>
            <a:r>
              <a:rPr lang="en-US" sz="1350" dirty="0">
                <a:solidFill>
                  <a:schemeClr val="bg1"/>
                </a:solidFill>
              </a:rPr>
              <a:t>Patients presenting for care are more critically ill</a:t>
            </a:r>
          </a:p>
          <a:p>
            <a:r>
              <a:rPr lang="en-US" sz="1350" dirty="0">
                <a:solidFill>
                  <a:schemeClr val="bg1"/>
                </a:solidFill>
              </a:rPr>
              <a:t>COVID Operating Room in Main OR – supplies from our cart were being used by main OR staff</a:t>
            </a:r>
          </a:p>
          <a:p>
            <a:r>
              <a:rPr lang="en-US" sz="1350" dirty="0">
                <a:solidFill>
                  <a:schemeClr val="bg1"/>
                </a:solidFill>
              </a:rPr>
              <a:t>Mental health challenges of staff largely underestimated and untreated</a:t>
            </a:r>
          </a:p>
          <a:p>
            <a:r>
              <a:rPr lang="en-US" sz="1350" dirty="0">
                <a:solidFill>
                  <a:schemeClr val="bg1"/>
                </a:solidFill>
              </a:rPr>
              <a:t>Financial challenges to hospitals are significant, especially small and independent institutions in under-served areas</a:t>
            </a:r>
          </a:p>
          <a:p>
            <a:pPr marL="0" indent="0">
              <a:buNone/>
            </a:pPr>
            <a:endParaRPr lang="en-US" sz="1350" dirty="0">
              <a:solidFill>
                <a:schemeClr val="bg1"/>
              </a:solidFill>
            </a:endParaRPr>
          </a:p>
          <a:p>
            <a:endParaRPr lang="en-US" sz="1350" dirty="0">
              <a:solidFill>
                <a:schemeClr val="bg1"/>
              </a:solidFill>
            </a:endParaRPr>
          </a:p>
        </p:txBody>
      </p:sp>
    </p:spTree>
    <p:extLst>
      <p:ext uri="{BB962C8B-B14F-4D97-AF65-F5344CB8AC3E}">
        <p14:creationId xmlns:p14="http://schemas.microsoft.com/office/powerpoint/2010/main" val="7839448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531" t="24547" r="7266" b="19676"/>
          <a:stretch/>
        </p:blipFill>
        <p:spPr>
          <a:xfrm>
            <a:off x="-44515" y="3119873"/>
            <a:ext cx="6192175" cy="2747283"/>
          </a:xfrm>
          <a:prstGeom prst="rect">
            <a:avLst/>
          </a:prstGeom>
        </p:spPr>
      </p:pic>
      <p:sp>
        <p:nvSpPr>
          <p:cNvPr id="3" name="TextBox 2"/>
          <p:cNvSpPr txBox="1"/>
          <p:nvPr/>
        </p:nvSpPr>
        <p:spPr>
          <a:xfrm>
            <a:off x="113191" y="1103605"/>
            <a:ext cx="8815526" cy="738664"/>
          </a:xfrm>
          <a:prstGeom prst="rect">
            <a:avLst/>
          </a:prstGeom>
          <a:noFill/>
        </p:spPr>
        <p:txBody>
          <a:bodyPr wrap="square" rtlCol="0">
            <a:spAutoFit/>
          </a:bodyPr>
          <a:lstStyle/>
          <a:p>
            <a:pPr algn="ctr" defTabSz="685800" eaLnBrk="1" fontAlgn="auto" hangingPunct="1">
              <a:spcBef>
                <a:spcPts val="0"/>
              </a:spcBef>
              <a:spcAft>
                <a:spcPts val="0"/>
              </a:spcAft>
            </a:pPr>
            <a:r>
              <a:rPr lang="en-US" sz="2100" dirty="0">
                <a:solidFill>
                  <a:prstClr val="black"/>
                </a:solidFill>
                <a:latin typeface="Calibri" panose="020F0502020204030204"/>
                <a:ea typeface="+mn-ea"/>
              </a:rPr>
              <a:t>Barnes-Jewish Hospital affiliated with Washington University Physicians </a:t>
            </a:r>
          </a:p>
          <a:p>
            <a:pPr algn="ctr" defTabSz="685800" eaLnBrk="1" fontAlgn="auto" hangingPunct="1">
              <a:spcBef>
                <a:spcPts val="0"/>
              </a:spcBef>
              <a:spcAft>
                <a:spcPts val="0"/>
              </a:spcAft>
            </a:pPr>
            <a:r>
              <a:rPr lang="en-US" sz="2100" dirty="0">
                <a:solidFill>
                  <a:prstClr val="black"/>
                </a:solidFill>
                <a:latin typeface="Calibri" panose="020F0502020204030204"/>
                <a:ea typeface="+mn-ea"/>
              </a:rPr>
              <a:t>St. Louis, Missouri</a:t>
            </a:r>
          </a:p>
        </p:txBody>
      </p:sp>
      <p:sp>
        <p:nvSpPr>
          <p:cNvPr id="4" name="TextBox 3"/>
          <p:cNvSpPr txBox="1"/>
          <p:nvPr/>
        </p:nvSpPr>
        <p:spPr>
          <a:xfrm>
            <a:off x="291826" y="2102344"/>
            <a:ext cx="1885423" cy="646331"/>
          </a:xfrm>
          <a:prstGeom prst="rect">
            <a:avLst/>
          </a:prstGeom>
          <a:noFill/>
        </p:spPr>
        <p:txBody>
          <a:bodyPr wrap="square" rtlCol="0">
            <a:spAutoFit/>
          </a:bodyPr>
          <a:lstStyle/>
          <a:p>
            <a:pPr defTabSz="685800" eaLnBrk="1" fontAlgn="auto" hangingPunct="1">
              <a:spcBef>
                <a:spcPts val="0"/>
              </a:spcBef>
              <a:spcAft>
                <a:spcPts val="0"/>
              </a:spcAft>
            </a:pPr>
            <a:r>
              <a:rPr lang="en-US" dirty="0">
                <a:solidFill>
                  <a:prstClr val="black"/>
                </a:solidFill>
                <a:latin typeface="Calibri" panose="020F0502020204030204"/>
                <a:ea typeface="+mn-ea"/>
              </a:rPr>
              <a:t>10,125 employees</a:t>
            </a:r>
          </a:p>
          <a:p>
            <a:pPr defTabSz="685800" eaLnBrk="1" fontAlgn="auto" hangingPunct="1">
              <a:spcBef>
                <a:spcPts val="0"/>
              </a:spcBef>
              <a:spcAft>
                <a:spcPts val="0"/>
              </a:spcAft>
            </a:pPr>
            <a:r>
              <a:rPr lang="en-US" dirty="0">
                <a:solidFill>
                  <a:prstClr val="black"/>
                </a:solidFill>
                <a:latin typeface="Calibri" panose="020F0502020204030204"/>
                <a:ea typeface="+mn-ea"/>
              </a:rPr>
              <a:t>1,266 beds</a:t>
            </a:r>
          </a:p>
        </p:txBody>
      </p:sp>
      <p:sp>
        <p:nvSpPr>
          <p:cNvPr id="5" name="TextBox 4"/>
          <p:cNvSpPr txBox="1"/>
          <p:nvPr/>
        </p:nvSpPr>
        <p:spPr>
          <a:xfrm>
            <a:off x="5904412" y="2080799"/>
            <a:ext cx="3130709" cy="3162404"/>
          </a:xfrm>
          <a:prstGeom prst="rect">
            <a:avLst/>
          </a:prstGeom>
          <a:noFill/>
        </p:spPr>
        <p:txBody>
          <a:bodyPr wrap="square" rtlCol="0">
            <a:spAutoFit/>
          </a:bodyPr>
          <a:lstStyle/>
          <a:p>
            <a:pPr marL="342900" lvl="1" defTabSz="685800" eaLnBrk="1" fontAlgn="auto" hangingPunct="1">
              <a:spcBef>
                <a:spcPts val="0"/>
              </a:spcBef>
              <a:spcAft>
                <a:spcPts val="0"/>
              </a:spcAft>
            </a:pPr>
            <a:r>
              <a:rPr lang="en-US" sz="1650" dirty="0">
                <a:solidFill>
                  <a:prstClr val="black"/>
                </a:solidFill>
                <a:latin typeface="Calibri" panose="020F0502020204030204"/>
                <a:ea typeface="+mn-ea"/>
              </a:rPr>
              <a:t>       </a:t>
            </a:r>
            <a:r>
              <a:rPr lang="en-US" u="sng" dirty="0">
                <a:solidFill>
                  <a:prstClr val="black"/>
                </a:solidFill>
                <a:latin typeface="Calibri" panose="020F0502020204030204"/>
                <a:ea typeface="+mn-ea"/>
              </a:rPr>
              <a:t>Women and Infants</a:t>
            </a:r>
          </a:p>
          <a:p>
            <a:pPr marL="342900" lvl="1" defTabSz="685800" eaLnBrk="1" fontAlgn="auto" hangingPunct="1">
              <a:spcBef>
                <a:spcPts val="0"/>
              </a:spcBef>
              <a:spcAft>
                <a:spcPts val="0"/>
              </a:spcAft>
            </a:pPr>
            <a:endParaRPr lang="en-US" sz="1650" u="sng" dirty="0">
              <a:solidFill>
                <a:prstClr val="black"/>
              </a:solidFill>
              <a:latin typeface="Calibri" panose="020F0502020204030204"/>
              <a:ea typeface="+mn-ea"/>
            </a:endParaRPr>
          </a:p>
          <a:p>
            <a:pPr marL="942975" lvl="2" indent="-257175" defTabSz="685800" eaLnBrk="1" fontAlgn="auto" hangingPunct="1">
              <a:spcBef>
                <a:spcPts val="0"/>
              </a:spcBef>
              <a:spcAft>
                <a:spcPts val="0"/>
              </a:spcAft>
              <a:buFont typeface="Arial" panose="020B0604020202020204" pitchFamily="34" charset="0"/>
              <a:buChar char="•"/>
            </a:pPr>
            <a:r>
              <a:rPr lang="en-US" sz="1650" dirty="0">
                <a:solidFill>
                  <a:prstClr val="black"/>
                </a:solidFill>
                <a:latin typeface="Calibri" panose="020F0502020204030204"/>
                <a:ea typeface="+mn-ea"/>
              </a:rPr>
              <a:t>18 Labor rooms</a:t>
            </a:r>
          </a:p>
          <a:p>
            <a:pPr marL="942975" lvl="2" indent="-257175" defTabSz="685800" eaLnBrk="1" fontAlgn="auto" hangingPunct="1">
              <a:spcBef>
                <a:spcPts val="0"/>
              </a:spcBef>
              <a:spcAft>
                <a:spcPts val="0"/>
              </a:spcAft>
              <a:buFont typeface="Arial" panose="020B0604020202020204" pitchFamily="34" charset="0"/>
              <a:buChar char="•"/>
            </a:pPr>
            <a:r>
              <a:rPr lang="en-US" sz="1650" dirty="0">
                <a:solidFill>
                  <a:prstClr val="black"/>
                </a:solidFill>
                <a:latin typeface="Calibri" panose="020F0502020204030204"/>
                <a:ea typeface="+mn-ea"/>
              </a:rPr>
              <a:t>12 Triage bed unit</a:t>
            </a:r>
          </a:p>
          <a:p>
            <a:pPr marL="942975" lvl="2" indent="-257175" defTabSz="685800" eaLnBrk="1" fontAlgn="auto" hangingPunct="1">
              <a:spcBef>
                <a:spcPts val="0"/>
              </a:spcBef>
              <a:spcAft>
                <a:spcPts val="0"/>
              </a:spcAft>
              <a:buFont typeface="Arial" panose="020B0604020202020204" pitchFamily="34" charset="0"/>
              <a:buChar char="•"/>
            </a:pPr>
            <a:r>
              <a:rPr lang="en-US" sz="1650" dirty="0">
                <a:solidFill>
                  <a:prstClr val="black"/>
                </a:solidFill>
                <a:latin typeface="Calibri" panose="020F0502020204030204"/>
                <a:ea typeface="+mn-ea"/>
              </a:rPr>
              <a:t>18 Antepartum bed unit</a:t>
            </a:r>
          </a:p>
          <a:p>
            <a:pPr marL="942975" lvl="2" indent="-257175" defTabSz="685800" eaLnBrk="1" fontAlgn="auto" hangingPunct="1">
              <a:spcBef>
                <a:spcPts val="0"/>
              </a:spcBef>
              <a:spcAft>
                <a:spcPts val="0"/>
              </a:spcAft>
              <a:buFont typeface="Arial" panose="020B0604020202020204" pitchFamily="34" charset="0"/>
              <a:buChar char="•"/>
            </a:pPr>
            <a:r>
              <a:rPr lang="en-US" sz="1650" dirty="0">
                <a:solidFill>
                  <a:prstClr val="black"/>
                </a:solidFill>
                <a:latin typeface="Calibri" panose="020F0502020204030204"/>
                <a:ea typeface="+mn-ea"/>
              </a:rPr>
              <a:t>34 Postpartum bed unit</a:t>
            </a:r>
          </a:p>
          <a:p>
            <a:pPr marL="942975" lvl="2" indent="-257175" defTabSz="685800" eaLnBrk="1" fontAlgn="auto" hangingPunct="1">
              <a:spcBef>
                <a:spcPts val="0"/>
              </a:spcBef>
              <a:spcAft>
                <a:spcPts val="0"/>
              </a:spcAft>
              <a:buFont typeface="Arial" panose="020B0604020202020204" pitchFamily="34" charset="0"/>
              <a:buChar char="•"/>
            </a:pPr>
            <a:r>
              <a:rPr lang="en-US" sz="1650" dirty="0">
                <a:solidFill>
                  <a:prstClr val="black"/>
                </a:solidFill>
                <a:latin typeface="Calibri" panose="020F0502020204030204"/>
                <a:ea typeface="+mn-ea"/>
              </a:rPr>
              <a:t>3 OR’s</a:t>
            </a:r>
          </a:p>
          <a:p>
            <a:pPr marL="1285875" lvl="3" indent="-257175" defTabSz="685800" eaLnBrk="1" fontAlgn="auto" hangingPunct="1">
              <a:spcBef>
                <a:spcPts val="0"/>
              </a:spcBef>
              <a:spcAft>
                <a:spcPts val="0"/>
              </a:spcAft>
              <a:buFont typeface="Arial" panose="020B0604020202020204" pitchFamily="34" charset="0"/>
              <a:buChar char="•"/>
            </a:pPr>
            <a:r>
              <a:rPr lang="en-US" sz="1650" dirty="0">
                <a:solidFill>
                  <a:prstClr val="black"/>
                </a:solidFill>
                <a:latin typeface="Calibri" panose="020F0502020204030204"/>
                <a:ea typeface="+mn-ea"/>
              </a:rPr>
              <a:t>1 for Fetal Surgery</a:t>
            </a:r>
          </a:p>
          <a:p>
            <a:pPr marL="342900" lvl="1" defTabSz="685800" eaLnBrk="1" fontAlgn="auto" hangingPunct="1">
              <a:spcBef>
                <a:spcPts val="0"/>
              </a:spcBef>
              <a:spcAft>
                <a:spcPts val="0"/>
              </a:spcAft>
            </a:pPr>
            <a:r>
              <a:rPr lang="en-US" sz="1650" dirty="0">
                <a:solidFill>
                  <a:prstClr val="black"/>
                </a:solidFill>
                <a:latin typeface="Calibri" panose="020F0502020204030204"/>
                <a:ea typeface="+mn-ea"/>
              </a:rPr>
              <a:t>	       </a:t>
            </a:r>
          </a:p>
          <a:p>
            <a:pPr defTabSz="685800" eaLnBrk="1" fontAlgn="auto" hangingPunct="1">
              <a:spcBef>
                <a:spcPts val="0"/>
              </a:spcBef>
              <a:spcAft>
                <a:spcPts val="0"/>
              </a:spcAft>
            </a:pPr>
            <a:r>
              <a:rPr lang="en-US" sz="1650" dirty="0">
                <a:solidFill>
                  <a:prstClr val="black"/>
                </a:solidFill>
                <a:latin typeface="Calibri" panose="020F0502020204030204"/>
                <a:ea typeface="+mn-ea"/>
              </a:rPr>
              <a:t>  </a:t>
            </a:r>
          </a:p>
        </p:txBody>
      </p:sp>
      <p:sp>
        <p:nvSpPr>
          <p:cNvPr id="6" name="TextBox 5"/>
          <p:cNvSpPr txBox="1"/>
          <p:nvPr/>
        </p:nvSpPr>
        <p:spPr>
          <a:xfrm>
            <a:off x="6258693" y="4274413"/>
            <a:ext cx="2885308" cy="1615827"/>
          </a:xfrm>
          <a:prstGeom prst="rect">
            <a:avLst/>
          </a:prstGeom>
          <a:noFill/>
        </p:spPr>
        <p:txBody>
          <a:bodyPr wrap="square" rtlCol="0">
            <a:spAutoFit/>
          </a:bodyPr>
          <a:lstStyle/>
          <a:p>
            <a:pPr defTabSz="685800" eaLnBrk="1" fontAlgn="auto" hangingPunct="1">
              <a:spcBef>
                <a:spcPts val="0"/>
              </a:spcBef>
              <a:spcAft>
                <a:spcPts val="0"/>
              </a:spcAft>
            </a:pPr>
            <a:r>
              <a:rPr lang="en-US" sz="1650" dirty="0">
                <a:solidFill>
                  <a:prstClr val="black"/>
                </a:solidFill>
                <a:latin typeface="Calibri" panose="020F0502020204030204"/>
                <a:ea typeface="+mn-ea"/>
              </a:rPr>
              <a:t>3,665 Deliveries</a:t>
            </a:r>
          </a:p>
          <a:p>
            <a:pPr defTabSz="685800" eaLnBrk="1" fontAlgn="auto" hangingPunct="1">
              <a:spcBef>
                <a:spcPts val="0"/>
              </a:spcBef>
              <a:spcAft>
                <a:spcPts val="0"/>
              </a:spcAft>
            </a:pPr>
            <a:r>
              <a:rPr lang="en-US" sz="1650" dirty="0">
                <a:solidFill>
                  <a:prstClr val="black"/>
                </a:solidFill>
                <a:latin typeface="Calibri" panose="020F0502020204030204"/>
                <a:ea typeface="+mn-ea"/>
              </a:rPr>
              <a:t>545 Inbound Maternal Transfers</a:t>
            </a:r>
          </a:p>
          <a:p>
            <a:pPr defTabSz="685800" eaLnBrk="1" fontAlgn="auto" hangingPunct="1">
              <a:spcBef>
                <a:spcPts val="0"/>
              </a:spcBef>
              <a:spcAft>
                <a:spcPts val="0"/>
              </a:spcAft>
            </a:pPr>
            <a:r>
              <a:rPr lang="en-US" sz="1650" dirty="0">
                <a:solidFill>
                  <a:prstClr val="black"/>
                </a:solidFill>
                <a:latin typeface="Calibri" panose="020F0502020204030204"/>
                <a:ea typeface="+mn-ea"/>
              </a:rPr>
              <a:t>150 Bed NICU St. Louis 	Children’s Hospital  	(August 2020)</a:t>
            </a:r>
          </a:p>
        </p:txBody>
      </p:sp>
      <p:sp>
        <p:nvSpPr>
          <p:cNvPr id="7" name="TextBox 6"/>
          <p:cNvSpPr txBox="1"/>
          <p:nvPr/>
        </p:nvSpPr>
        <p:spPr>
          <a:xfrm>
            <a:off x="3215048" y="2104515"/>
            <a:ext cx="2932612" cy="646331"/>
          </a:xfrm>
          <a:prstGeom prst="rect">
            <a:avLst/>
          </a:prstGeom>
          <a:noFill/>
        </p:spPr>
        <p:txBody>
          <a:bodyPr wrap="square" rtlCol="0">
            <a:spAutoFit/>
          </a:bodyPr>
          <a:lstStyle/>
          <a:p>
            <a:pPr defTabSz="685800" eaLnBrk="1" fontAlgn="auto" hangingPunct="1">
              <a:spcBef>
                <a:spcPts val="0"/>
              </a:spcBef>
              <a:spcAft>
                <a:spcPts val="0"/>
              </a:spcAft>
            </a:pPr>
            <a:r>
              <a:rPr lang="en-US" dirty="0">
                <a:solidFill>
                  <a:prstClr val="black"/>
                </a:solidFill>
                <a:latin typeface="Calibri" panose="020F0502020204030204"/>
                <a:ea typeface="+mn-ea"/>
              </a:rPr>
              <a:t>Parkview Tower</a:t>
            </a:r>
          </a:p>
          <a:p>
            <a:pPr defTabSz="685800" eaLnBrk="1" fontAlgn="auto" hangingPunct="1">
              <a:spcBef>
                <a:spcPts val="0"/>
              </a:spcBef>
              <a:spcAft>
                <a:spcPts val="0"/>
              </a:spcAft>
            </a:pPr>
            <a:r>
              <a:rPr lang="en-US" dirty="0">
                <a:solidFill>
                  <a:prstClr val="black"/>
                </a:solidFill>
                <a:latin typeface="Calibri" panose="020F0502020204030204"/>
                <a:ea typeface="+mn-ea"/>
              </a:rPr>
              <a:t>Opened Feb. 2018</a:t>
            </a:r>
          </a:p>
        </p:txBody>
      </p:sp>
    </p:spTree>
    <p:extLst>
      <p:ext uri="{BB962C8B-B14F-4D97-AF65-F5344CB8AC3E}">
        <p14:creationId xmlns:p14="http://schemas.microsoft.com/office/powerpoint/2010/main" val="20150623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608638"/>
            <a:ext cx="4606758" cy="2373533"/>
          </a:xfrm>
          <a:prstGeom prst="rect">
            <a:avLst/>
          </a:prstGeom>
        </p:spPr>
      </p:pic>
      <p:pic>
        <p:nvPicPr>
          <p:cNvPr id="8" name="Picture 7"/>
          <p:cNvPicPr>
            <a:picLocks noChangeAspect="1"/>
          </p:cNvPicPr>
          <p:nvPr/>
        </p:nvPicPr>
        <p:blipFill>
          <a:blip r:embed="rId3"/>
          <a:stretch>
            <a:fillRect/>
          </a:stretch>
        </p:blipFill>
        <p:spPr>
          <a:xfrm>
            <a:off x="4527522" y="1544900"/>
            <a:ext cx="4616479" cy="3666767"/>
          </a:xfrm>
          <a:prstGeom prst="rect">
            <a:avLst/>
          </a:prstGeom>
        </p:spPr>
      </p:pic>
      <p:pic>
        <p:nvPicPr>
          <p:cNvPr id="9" name="Picture 8"/>
          <p:cNvPicPr>
            <a:picLocks noChangeAspect="1"/>
          </p:cNvPicPr>
          <p:nvPr/>
        </p:nvPicPr>
        <p:blipFill>
          <a:blip r:embed="rId4"/>
          <a:stretch>
            <a:fillRect/>
          </a:stretch>
        </p:blipFill>
        <p:spPr>
          <a:xfrm>
            <a:off x="1749739" y="4278557"/>
            <a:ext cx="1107281" cy="1114425"/>
          </a:xfrm>
          <a:prstGeom prst="rect">
            <a:avLst/>
          </a:prstGeom>
        </p:spPr>
      </p:pic>
      <p:sp>
        <p:nvSpPr>
          <p:cNvPr id="10" name="TextBox 9"/>
          <p:cNvSpPr txBox="1"/>
          <p:nvPr/>
        </p:nvSpPr>
        <p:spPr>
          <a:xfrm>
            <a:off x="1381780" y="5412368"/>
            <a:ext cx="1884940"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ea typeface="+mn-ea"/>
              </a:rPr>
              <a:t>Link to full doc with FAQ</a:t>
            </a:r>
          </a:p>
        </p:txBody>
      </p:sp>
    </p:spTree>
    <p:extLst>
      <p:ext uri="{BB962C8B-B14F-4D97-AF65-F5344CB8AC3E}">
        <p14:creationId xmlns:p14="http://schemas.microsoft.com/office/powerpoint/2010/main" val="376556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US COVID case trend</a:t>
            </a:r>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9" name="Content Placeholder 8" descr="A close up of a map&#10;&#10;Description automatically generated">
            <a:extLst>
              <a:ext uri="{FF2B5EF4-FFF2-40B4-BE49-F238E27FC236}">
                <a16:creationId xmlns:a16="http://schemas.microsoft.com/office/drawing/2014/main" id="{849B15FD-7ED1-4323-A132-664A40D6CEE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88263"/>
          <a:stretch/>
        </p:blipFill>
        <p:spPr>
          <a:xfrm>
            <a:off x="73184" y="1854439"/>
            <a:ext cx="7307954" cy="457200"/>
          </a:xfrm>
        </p:spPr>
      </p:pic>
      <p:pic>
        <p:nvPicPr>
          <p:cNvPr id="4" name="Picture 3"/>
          <p:cNvPicPr>
            <a:picLocks noChangeAspect="1"/>
          </p:cNvPicPr>
          <p:nvPr/>
        </p:nvPicPr>
        <p:blipFill rotWithShape="1">
          <a:blip r:embed="rId4"/>
          <a:srcRect l="18254" r="12610"/>
          <a:stretch/>
        </p:blipFill>
        <p:spPr>
          <a:xfrm>
            <a:off x="57944" y="2305543"/>
            <a:ext cx="9086056" cy="4148989"/>
          </a:xfrm>
          <a:prstGeom prst="rect">
            <a:avLst/>
          </a:prstGeom>
        </p:spPr>
      </p:pic>
    </p:spTree>
    <p:extLst>
      <p:ext uri="{BB962C8B-B14F-4D97-AF65-F5344CB8AC3E}">
        <p14:creationId xmlns:p14="http://schemas.microsoft.com/office/powerpoint/2010/main" val="15865664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9231" y="1026982"/>
            <a:ext cx="7886700" cy="994172"/>
          </a:xfrm>
        </p:spPr>
        <p:txBody>
          <a:bodyPr/>
          <a:lstStyle/>
          <a:p>
            <a:pPr algn="ctr"/>
            <a:r>
              <a:rPr lang="en-US" dirty="0" smtClean="0"/>
              <a:t>Monoclonal Antibody Therapy</a:t>
            </a:r>
            <a:endParaRPr lang="en-US" dirty="0"/>
          </a:p>
        </p:txBody>
      </p:sp>
      <p:pic>
        <p:nvPicPr>
          <p:cNvPr id="12" name="Picture 11"/>
          <p:cNvPicPr>
            <a:picLocks noChangeAspect="1"/>
          </p:cNvPicPr>
          <p:nvPr/>
        </p:nvPicPr>
        <p:blipFill>
          <a:blip r:embed="rId3"/>
          <a:stretch>
            <a:fillRect/>
          </a:stretch>
        </p:blipFill>
        <p:spPr>
          <a:xfrm>
            <a:off x="225395" y="2110736"/>
            <a:ext cx="2971279" cy="3037161"/>
          </a:xfrm>
          <a:prstGeom prst="rect">
            <a:avLst/>
          </a:prstGeom>
        </p:spPr>
      </p:pic>
      <p:pic>
        <p:nvPicPr>
          <p:cNvPr id="14" name="Picture 13"/>
          <p:cNvPicPr>
            <a:picLocks noChangeAspect="1"/>
          </p:cNvPicPr>
          <p:nvPr/>
        </p:nvPicPr>
        <p:blipFill>
          <a:blip r:embed="rId4"/>
          <a:stretch>
            <a:fillRect/>
          </a:stretch>
        </p:blipFill>
        <p:spPr>
          <a:xfrm>
            <a:off x="6216162" y="2437714"/>
            <a:ext cx="2664069" cy="2510547"/>
          </a:xfrm>
          <a:prstGeom prst="rect">
            <a:avLst/>
          </a:prstGeom>
        </p:spPr>
      </p:pic>
      <p:pic>
        <p:nvPicPr>
          <p:cNvPr id="15" name="Picture 14"/>
          <p:cNvPicPr>
            <a:picLocks noChangeAspect="1"/>
          </p:cNvPicPr>
          <p:nvPr/>
        </p:nvPicPr>
        <p:blipFill>
          <a:blip r:embed="rId5"/>
          <a:stretch>
            <a:fillRect/>
          </a:stretch>
        </p:blipFill>
        <p:spPr>
          <a:xfrm>
            <a:off x="3363170" y="1981171"/>
            <a:ext cx="2600789" cy="3296291"/>
          </a:xfrm>
          <a:prstGeom prst="rect">
            <a:avLst/>
          </a:prstGeom>
        </p:spPr>
      </p:pic>
    </p:spTree>
    <p:extLst>
      <p:ext uri="{BB962C8B-B14F-4D97-AF65-F5344CB8AC3E}">
        <p14:creationId xmlns:p14="http://schemas.microsoft.com/office/powerpoint/2010/main" val="33870420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9231" y="1026982"/>
            <a:ext cx="7886700" cy="994172"/>
          </a:xfrm>
        </p:spPr>
        <p:txBody>
          <a:bodyPr>
            <a:normAutofit fontScale="90000"/>
          </a:bodyPr>
          <a:lstStyle/>
          <a:p>
            <a:pPr algn="ctr"/>
            <a:r>
              <a:rPr lang="en-US" dirty="0" err="1"/>
              <a:t>Bamlanivimab</a:t>
            </a:r>
            <a:r>
              <a:rPr lang="en-US" dirty="0"/>
              <a:t> (Eli Lilly) and </a:t>
            </a:r>
            <a:r>
              <a:rPr lang="en-US" dirty="0" err="1"/>
              <a:t>Casirivimab</a:t>
            </a:r>
            <a:r>
              <a:rPr lang="en-US" dirty="0"/>
              <a:t> and </a:t>
            </a:r>
            <a:r>
              <a:rPr lang="en-US" dirty="0" err="1"/>
              <a:t>imdevimab</a:t>
            </a:r>
            <a:r>
              <a:rPr lang="en-US" dirty="0"/>
              <a:t> (Regeneron</a:t>
            </a:r>
            <a:r>
              <a:rPr lang="en-US" dirty="0" smtClean="0"/>
              <a:t>)</a:t>
            </a:r>
            <a:endParaRPr lang="en-US" dirty="0"/>
          </a:p>
        </p:txBody>
      </p:sp>
      <p:sp>
        <p:nvSpPr>
          <p:cNvPr id="7" name="Content Placeholder 6"/>
          <p:cNvSpPr>
            <a:spLocks noGrp="1"/>
          </p:cNvSpPr>
          <p:nvPr>
            <p:ph sz="half" idx="2"/>
          </p:nvPr>
        </p:nvSpPr>
        <p:spPr>
          <a:xfrm>
            <a:off x="231355" y="2021153"/>
            <a:ext cx="8543369" cy="3838921"/>
          </a:xfrm>
        </p:spPr>
        <p:txBody>
          <a:bodyPr>
            <a:normAutofit lnSpcReduction="10000"/>
          </a:bodyPr>
          <a:lstStyle/>
          <a:p>
            <a:r>
              <a:rPr lang="en-US" sz="1350" dirty="0"/>
              <a:t>ACITV-3 Trial (</a:t>
            </a:r>
            <a:r>
              <a:rPr lang="en-US" sz="1350" dirty="0" err="1"/>
              <a:t>Bamlanivimab</a:t>
            </a:r>
            <a:r>
              <a:rPr lang="en-US" sz="1350" dirty="0"/>
              <a:t>)</a:t>
            </a:r>
          </a:p>
          <a:p>
            <a:pPr lvl="1"/>
            <a:r>
              <a:rPr lang="en-US" sz="1050" dirty="0"/>
              <a:t>NIH sponsored trial of hospitalized patients with COVID</a:t>
            </a:r>
          </a:p>
          <a:p>
            <a:pPr lvl="1"/>
            <a:r>
              <a:rPr lang="en-US" sz="1050" dirty="0"/>
              <a:t>Pregnancy and lactation excluded</a:t>
            </a:r>
          </a:p>
          <a:p>
            <a:pPr lvl="1"/>
            <a:r>
              <a:rPr lang="en-US" sz="1050" dirty="0"/>
              <a:t>Halted due to futility, published 12/22 w/ no benefit</a:t>
            </a:r>
            <a:endParaRPr lang="en-US" sz="1350" dirty="0"/>
          </a:p>
          <a:p>
            <a:r>
              <a:rPr lang="en-US" sz="1350" dirty="0"/>
              <a:t>BLAZE-1 Trial (</a:t>
            </a:r>
            <a:r>
              <a:rPr lang="en-US" sz="1350" dirty="0" err="1"/>
              <a:t>Bamlanivimab</a:t>
            </a:r>
            <a:r>
              <a:rPr lang="en-US" sz="1350" dirty="0"/>
              <a:t>)</a:t>
            </a:r>
          </a:p>
          <a:p>
            <a:pPr lvl="1"/>
            <a:r>
              <a:rPr lang="en-US" sz="1050" dirty="0"/>
              <a:t>452 patients at high risk of progression to </a:t>
            </a:r>
            <a:r>
              <a:rPr lang="en-US" sz="1050" dirty="0" err="1"/>
              <a:t>sev</a:t>
            </a:r>
            <a:r>
              <a:rPr lang="en-US" sz="1050" dirty="0"/>
              <a:t> disease</a:t>
            </a:r>
          </a:p>
          <a:p>
            <a:pPr lvl="1"/>
            <a:r>
              <a:rPr lang="en-US" sz="1050" dirty="0"/>
              <a:t>Pregnancy and lactation excluded</a:t>
            </a:r>
          </a:p>
          <a:p>
            <a:pPr lvl="1"/>
            <a:r>
              <a:rPr lang="en-US" sz="1050" dirty="0"/>
              <a:t>There was a sig reduction in hospitalization rates (1.6 v 6.3%, p=0.02</a:t>
            </a:r>
          </a:p>
          <a:p>
            <a:pPr lvl="1"/>
            <a:r>
              <a:rPr lang="en-US" sz="1050" dirty="0"/>
              <a:t>Adaptive trial now in its second phase</a:t>
            </a:r>
          </a:p>
          <a:p>
            <a:r>
              <a:rPr lang="en-US" sz="1350" dirty="0"/>
              <a:t>R10933-10987-COV-2067 Trial (</a:t>
            </a:r>
            <a:r>
              <a:rPr lang="en-US" sz="1350" dirty="0" err="1"/>
              <a:t>Casirivimab</a:t>
            </a:r>
            <a:r>
              <a:rPr lang="en-US" sz="1350" dirty="0"/>
              <a:t> and </a:t>
            </a:r>
            <a:r>
              <a:rPr lang="en-US" sz="1350" dirty="0" err="1"/>
              <a:t>imdevimab</a:t>
            </a:r>
            <a:r>
              <a:rPr lang="en-US" sz="1350" dirty="0"/>
              <a:t>)</a:t>
            </a:r>
          </a:p>
          <a:p>
            <a:pPr lvl="1"/>
            <a:r>
              <a:rPr lang="en-US" sz="1050" dirty="0"/>
              <a:t>4 cohorts separated by disease severity</a:t>
            </a:r>
          </a:p>
          <a:p>
            <a:pPr lvl="1"/>
            <a:r>
              <a:rPr lang="en-US" sz="1050" dirty="0"/>
              <a:t>IDMC halted recruitment in patients requiring high levels of oxygen</a:t>
            </a:r>
          </a:p>
          <a:p>
            <a:pPr lvl="1"/>
            <a:r>
              <a:rPr lang="en-US" sz="1050" dirty="0"/>
              <a:t>Results from 777 non-hospitalized patients published 12/17</a:t>
            </a:r>
          </a:p>
          <a:p>
            <a:pPr lvl="2"/>
            <a:r>
              <a:rPr lang="en-US" sz="750" dirty="0"/>
              <a:t>Reduced viral load</a:t>
            </a:r>
          </a:p>
          <a:p>
            <a:pPr lvl="2"/>
            <a:r>
              <a:rPr lang="en-US" sz="750" dirty="0"/>
              <a:t>Reduced “medically attended visits”</a:t>
            </a:r>
          </a:p>
          <a:p>
            <a:r>
              <a:rPr lang="en-US" sz="1350" dirty="0"/>
              <a:t>FDA/NIH/ISDA guidelines</a:t>
            </a:r>
          </a:p>
          <a:p>
            <a:pPr lvl="1"/>
            <a:r>
              <a:rPr lang="en-US" sz="1050" dirty="0"/>
              <a:t>Routine use not recommended for ambulatory patients</a:t>
            </a:r>
          </a:p>
          <a:p>
            <a:pPr lvl="1"/>
            <a:r>
              <a:rPr lang="en-US" sz="1050" dirty="0"/>
              <a:t>EUA for patients at high risk of disease progression</a:t>
            </a:r>
          </a:p>
          <a:p>
            <a:pPr lvl="1"/>
            <a:r>
              <a:rPr lang="en-US" sz="1050" dirty="0"/>
              <a:t>Use in pregnancy/lactation based on risk benefit discussion with providers</a:t>
            </a:r>
          </a:p>
          <a:p>
            <a:pPr lvl="1"/>
            <a:endParaRPr lang="en-US" sz="1050" dirty="0"/>
          </a:p>
        </p:txBody>
      </p:sp>
    </p:spTree>
    <p:extLst>
      <p:ext uri="{BB962C8B-B14F-4D97-AF65-F5344CB8AC3E}">
        <p14:creationId xmlns:p14="http://schemas.microsoft.com/office/powerpoint/2010/main" val="21647879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pPr algn="l"/>
            <a:r>
              <a:rPr lang="en-US" b="1" dirty="0">
                <a:solidFill>
                  <a:srgbClr val="F58466"/>
                </a:solidFill>
                <a:latin typeface="Goudy Old Style" pitchFamily="18" charset="0"/>
              </a:rPr>
              <a:t>OB Discussion Panel</a:t>
            </a:r>
            <a:endParaRPr lang="en-US" sz="4000" dirty="0"/>
          </a:p>
        </p:txBody>
      </p:sp>
      <p:sp>
        <p:nvSpPr>
          <p:cNvPr id="6" name="Content Placeholder 5"/>
          <p:cNvSpPr>
            <a:spLocks noGrp="1"/>
          </p:cNvSpPr>
          <p:nvPr>
            <p:ph idx="1"/>
          </p:nvPr>
        </p:nvSpPr>
        <p:spPr>
          <a:xfrm>
            <a:off x="605698" y="1447800"/>
            <a:ext cx="7886700" cy="4351338"/>
          </a:xfrm>
        </p:spPr>
        <p:txBody>
          <a:bodyPr>
            <a:noAutofit/>
          </a:bodyPr>
          <a:lstStyle/>
          <a:p>
            <a:pPr lvl="1">
              <a:buClr>
                <a:srgbClr val="F58466"/>
              </a:buClr>
              <a:buFont typeface="Arial" panose="020B0604020202020204" pitchFamily="34" charset="0"/>
              <a:buChar char="•"/>
            </a:pPr>
            <a:r>
              <a:rPr lang="en-US" sz="2800" b="1" dirty="0" smtClean="0"/>
              <a:t>Michele </a:t>
            </a:r>
            <a:r>
              <a:rPr lang="en-US" sz="2800" b="1" dirty="0"/>
              <a:t>A. </a:t>
            </a:r>
            <a:r>
              <a:rPr lang="en-US" sz="2800" b="1" dirty="0" err="1"/>
              <a:t>Bucciero</a:t>
            </a:r>
            <a:r>
              <a:rPr lang="en-US" sz="2800" b="1" dirty="0"/>
              <a:t> </a:t>
            </a:r>
            <a:r>
              <a:rPr lang="en-US" sz="2800" b="1" dirty="0" smtClean="0"/>
              <a:t>MD, MBA-HCM – </a:t>
            </a:r>
            <a:r>
              <a:rPr lang="en-US" sz="2800" dirty="0" smtClean="0"/>
              <a:t>Medical </a:t>
            </a:r>
            <a:r>
              <a:rPr lang="en-US" sz="2800" dirty="0"/>
              <a:t>Director of Perinatal </a:t>
            </a:r>
            <a:r>
              <a:rPr lang="en-US" sz="2800" dirty="0" smtClean="0"/>
              <a:t>Services</a:t>
            </a:r>
            <a:r>
              <a:rPr lang="en-US" sz="2800" dirty="0"/>
              <a:t>, Saint Anthony </a:t>
            </a:r>
            <a:r>
              <a:rPr lang="en-US" sz="2800" dirty="0" smtClean="0"/>
              <a:t>Hospital, Chicago</a:t>
            </a:r>
            <a:endParaRPr lang="en-US" sz="2800" b="1" dirty="0"/>
          </a:p>
          <a:p>
            <a:pPr lvl="1">
              <a:buClr>
                <a:srgbClr val="F58466"/>
              </a:buClr>
              <a:buFont typeface="Arial" panose="020B0604020202020204" pitchFamily="34" charset="0"/>
              <a:buChar char="•"/>
            </a:pPr>
            <a:r>
              <a:rPr lang="en-US" sz="2800" b="1" dirty="0"/>
              <a:t>Jonathan (Jake) </a:t>
            </a:r>
            <a:r>
              <a:rPr lang="en-US" sz="2800" b="1" dirty="0" err="1"/>
              <a:t>Hirshberg</a:t>
            </a:r>
            <a:r>
              <a:rPr lang="en-US" sz="2800" b="1" dirty="0"/>
              <a:t>, MD  –  </a:t>
            </a:r>
            <a:r>
              <a:rPr lang="en-US" sz="2800" dirty="0"/>
              <a:t>Clinical Fellow in Maternal-Fetal Medicine and Surgical Critical Care, Washington </a:t>
            </a:r>
            <a:r>
              <a:rPr lang="en-US" sz="2800" dirty="0" smtClean="0"/>
              <a:t>University, St</a:t>
            </a:r>
            <a:r>
              <a:rPr lang="en-US" sz="2800" dirty="0"/>
              <a:t>. </a:t>
            </a:r>
            <a:r>
              <a:rPr lang="en-US" sz="2800" dirty="0" smtClean="0"/>
              <a:t>Louis</a:t>
            </a:r>
          </a:p>
          <a:p>
            <a:pPr lvl="1">
              <a:buClr>
                <a:srgbClr val="F58466"/>
              </a:buClr>
              <a:buFont typeface="Arial" panose="020B0604020202020204" pitchFamily="34" charset="0"/>
              <a:buChar char="•"/>
            </a:pPr>
            <a:r>
              <a:rPr lang="en-US" sz="2800" b="1" dirty="0" smtClean="0"/>
              <a:t> Sarah </a:t>
            </a:r>
            <a:r>
              <a:rPr lang="en-US" sz="2800" b="1" dirty="0"/>
              <a:t>L Bradley, MD  – </a:t>
            </a:r>
            <a:r>
              <a:rPr lang="en-US" sz="2800" dirty="0"/>
              <a:t>OB Hospitalist, Swedish American Hospital, </a:t>
            </a:r>
            <a:r>
              <a:rPr lang="en-US" sz="2800" dirty="0" smtClean="0"/>
              <a:t>Rockford</a:t>
            </a:r>
            <a:endParaRPr lang="en-US" sz="2800" dirty="0"/>
          </a:p>
          <a:p>
            <a:pPr lvl="1">
              <a:buClr>
                <a:srgbClr val="F58466"/>
              </a:buClr>
              <a:buFont typeface="Arial" panose="020B0604020202020204" pitchFamily="34" charset="0"/>
              <a:buChar char="•"/>
            </a:pPr>
            <a:r>
              <a:rPr lang="en-US" sz="2800" b="1" dirty="0"/>
              <a:t>Jeannie Kelly, MD – </a:t>
            </a:r>
            <a:r>
              <a:rPr lang="en-US" sz="2800" dirty="0"/>
              <a:t>Director Maternal Fetal Transport, Maternal Fetal Medicine, Barnes Jewish Hospital, Washington University, St. </a:t>
            </a:r>
            <a:r>
              <a:rPr lang="en-US" sz="2800" dirty="0" smtClean="0"/>
              <a:t>Louis</a:t>
            </a:r>
            <a:endParaRPr lang="en-US" sz="2800"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AF8077-2CE4-4A8C-806A-F9B27078C00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1461672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382" y="0"/>
            <a:ext cx="6132818" cy="1143000"/>
          </a:xfrm>
          <a:noFill/>
        </p:spPr>
        <p:txBody>
          <a:bodyPr/>
          <a:lstStyle/>
          <a:p>
            <a:pPr algn="l" eaLnBrk="1" hangingPunct="1"/>
            <a:r>
              <a:rPr lang="en-US" sz="4000" b="1" dirty="0">
                <a:solidFill>
                  <a:srgbClr val="F58466"/>
                </a:solidFill>
                <a:latin typeface="Goudy Old Style" pitchFamily="18" charset="0"/>
              </a:rPr>
              <a:t>Thank You</a:t>
            </a:r>
            <a:endParaRPr lang="en-US" sz="28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63</a:t>
            </a:fld>
            <a:endParaRPr lang="en-US" altLang="en-US"/>
          </a:p>
        </p:txBody>
      </p:sp>
      <p:sp>
        <p:nvSpPr>
          <p:cNvPr id="3" name="Content Placeholder 2"/>
          <p:cNvSpPr>
            <a:spLocks noGrp="1"/>
          </p:cNvSpPr>
          <p:nvPr>
            <p:ph idx="1"/>
          </p:nvPr>
        </p:nvSpPr>
        <p:spPr>
          <a:xfrm>
            <a:off x="405693" y="914400"/>
            <a:ext cx="8414807" cy="4525963"/>
          </a:xfrm>
        </p:spPr>
        <p:txBody>
          <a:bodyPr/>
          <a:lstStyle/>
          <a:p>
            <a:r>
              <a:rPr lang="en-US" sz="3000" dirty="0"/>
              <a:t>We continue to give thanks to the nurses, doctors, health care workers, public health teams and others across our state at work confronting the COVID-19 pandemic. </a:t>
            </a:r>
          </a:p>
          <a:p>
            <a:r>
              <a:rPr lang="en-US" sz="3000" dirty="0"/>
              <a:t>Please send questions, comments and recommendations, cases / willingness to share for  future COVID-19 OB/Neo discussion webinars to </a:t>
            </a:r>
            <a:r>
              <a:rPr lang="en-US" sz="3000" dirty="0">
                <a:hlinkClick r:id="rId3"/>
              </a:rPr>
              <a:t>info@ilpqc.org</a:t>
            </a:r>
            <a:endParaRPr lang="en-US" sz="3000" dirty="0"/>
          </a:p>
          <a:p>
            <a:r>
              <a:rPr lang="en-US" sz="3000" dirty="0"/>
              <a:t>Recording of this webinar, Q/A and registration for the </a:t>
            </a:r>
            <a:r>
              <a:rPr lang="en-US" sz="3000" b="1" dirty="0"/>
              <a:t>next webinar on Friday, </a:t>
            </a:r>
            <a:r>
              <a:rPr lang="en-US" sz="3000" b="1" dirty="0" smtClean="0"/>
              <a:t>2/5/21 </a:t>
            </a:r>
            <a:r>
              <a:rPr lang="en-US" sz="3000" dirty="0"/>
              <a:t>will be available at www.ilpqc.org</a:t>
            </a:r>
          </a:p>
          <a:p>
            <a:endParaRPr lang="en-US" dirty="0"/>
          </a:p>
          <a:p>
            <a:pPr marL="0" indent="0">
              <a:buNone/>
            </a:pPr>
            <a:endParaRPr lang="en-US" dirty="0"/>
          </a:p>
        </p:txBody>
      </p:sp>
    </p:spTree>
    <p:extLst>
      <p:ext uri="{BB962C8B-B14F-4D97-AF65-F5344CB8AC3E}">
        <p14:creationId xmlns:p14="http://schemas.microsoft.com/office/powerpoint/2010/main" val="19308058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9144000" cy="3886200"/>
          </a:xfrm>
          <a:prstGeom prst="rect">
            <a:avLst/>
          </a:prstGeom>
        </p:spPr>
      </p:pic>
      <p:sp>
        <p:nvSpPr>
          <p:cNvPr id="2" name="Curved Up Ribbon 1"/>
          <p:cNvSpPr/>
          <p:nvPr/>
        </p:nvSpPr>
        <p:spPr>
          <a:xfrm>
            <a:off x="76200" y="3261695"/>
            <a:ext cx="9067800" cy="1295400"/>
          </a:xfrm>
          <a:prstGeom prst="ellipseRibbon2">
            <a:avLst>
              <a:gd name="adj1" fmla="val 50077"/>
              <a:gd name="adj2" fmla="val 55689"/>
              <a:gd name="adj3" fmla="val 30688"/>
            </a:avLst>
          </a:prstGeom>
          <a:solidFill>
            <a:srgbClr val="F584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2895600" y="3324620"/>
            <a:ext cx="4038600"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4990"/>
                </a:solidFill>
                <a:effectLst/>
                <a:uLnTx/>
                <a:uFillTx/>
                <a:latin typeface="Goudy Old Style" panose="02020502050305020303" pitchFamily="18" charset="0"/>
                <a:ea typeface="MS PGothic" pitchFamily="34" charset="-128"/>
                <a:cs typeface="+mn-cs"/>
              </a:rPr>
              <a:t>THANKS TO OUR</a:t>
            </a:r>
          </a:p>
        </p:txBody>
      </p:sp>
      <p:sp>
        <p:nvSpPr>
          <p:cNvPr id="5" name="Rectangle 4"/>
          <p:cNvSpPr/>
          <p:nvPr/>
        </p:nvSpPr>
        <p:spPr>
          <a:xfrm>
            <a:off x="3678451" y="3932099"/>
            <a:ext cx="1846980" cy="52322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4990"/>
                </a:solidFill>
                <a:effectLst/>
                <a:uLnTx/>
                <a:uFillTx/>
                <a:latin typeface="Goudy Old Style" panose="02020502050305020303" pitchFamily="18" charset="0"/>
                <a:ea typeface="MS PGothic" pitchFamily="34" charset="-128"/>
                <a:cs typeface="+mn-cs"/>
              </a:rPr>
              <a:t>FUNDERS</a:t>
            </a:r>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810" y="4868670"/>
            <a:ext cx="1710591" cy="491459"/>
          </a:xfrm>
          <a:prstGeom prst="rect">
            <a:avLst/>
          </a:prstGeom>
        </p:spPr>
      </p:pic>
      <p:pic>
        <p:nvPicPr>
          <p:cNvPr id="21" name="Picture 20"/>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448704" y="4635600"/>
            <a:ext cx="1695296" cy="828812"/>
          </a:xfrm>
          <a:prstGeom prst="rect">
            <a:avLst/>
          </a:prstGeom>
        </p:spPr>
      </p:pic>
      <p:pic>
        <p:nvPicPr>
          <p:cNvPr id="1026" name="Picture 2" descr="Image result for cdc"/>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1738411" y="4668461"/>
            <a:ext cx="1302206" cy="9896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3660849-8156-6B4A-A350-5E2C25816F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6401" y="4843270"/>
            <a:ext cx="1209745" cy="491459"/>
          </a:xfrm>
          <a:prstGeom prst="rect">
            <a:avLst/>
          </a:prstGeom>
        </p:spPr>
      </p:pic>
      <p:pic>
        <p:nvPicPr>
          <p:cNvPr id="10" name="Picture 9" descr="A picture containing clock&#10;&#10;Description automatically generated">
            <a:extLst>
              <a:ext uri="{FF2B5EF4-FFF2-40B4-BE49-F238E27FC236}">
                <a16:creationId xmlns:a16="http://schemas.microsoft.com/office/drawing/2014/main" id="{2E7A8B6F-7EBD-1E42-8C6D-D17E7895FB36}"/>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482729" y="4777401"/>
            <a:ext cx="1231900" cy="6477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1EB07D00-1109-AB41-8F98-8E8C6004CC7F}"/>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780225" y="4748691"/>
            <a:ext cx="1668479" cy="676410"/>
          </a:xfrm>
          <a:prstGeom prst="rect">
            <a:avLst/>
          </a:prstGeom>
        </p:spPr>
      </p:pic>
      <p:sp>
        <p:nvSpPr>
          <p:cNvPr id="3" name="Rectangle 2">
            <a:extLst>
              <a:ext uri="{FF2B5EF4-FFF2-40B4-BE49-F238E27FC236}">
                <a16:creationId xmlns:a16="http://schemas.microsoft.com/office/drawing/2014/main" id="{B943F45A-3913-DE49-8B72-13A64566A987}"/>
              </a:ext>
            </a:extLst>
          </p:cNvPr>
          <p:cNvSpPr/>
          <p:nvPr/>
        </p:nvSpPr>
        <p:spPr>
          <a:xfrm>
            <a:off x="0" y="5736676"/>
            <a:ext cx="9144000" cy="1121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856694AD-6D76-8949-9614-60021FA353C6}"/>
              </a:ext>
            </a:extLst>
          </p:cNvPr>
          <p:cNvSpPr txBox="1"/>
          <p:nvPr/>
        </p:nvSpPr>
        <p:spPr>
          <a:xfrm>
            <a:off x="3331161" y="5615910"/>
            <a:ext cx="2590800" cy="73866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4990"/>
                </a:solidFill>
                <a:effectLst/>
                <a:uLnTx/>
                <a:uFillTx/>
                <a:latin typeface="Goudy Old Style" panose="02020502050305020303" pitchFamily="18" charset="0"/>
                <a:ea typeface="MS PGothic" pitchFamily="34" charset="-128"/>
                <a:cs typeface="+mn-cs"/>
              </a:rPr>
              <a:t>In Kind Support </a:t>
            </a:r>
            <a:endParaRPr kumimoji="0" lang="en-US" sz="2400" b="0" i="0" u="none" strike="noStrike" kern="1200" cap="none" spc="0" normalizeH="0" baseline="0" noProof="0" dirty="0">
              <a:ln>
                <a:noFill/>
              </a:ln>
              <a:solidFill>
                <a:prstClr val="black"/>
              </a:solidFill>
              <a:effectLst/>
              <a:uLnTx/>
              <a:uFillTx/>
              <a:latin typeface="Arial"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MS PGothic" pitchFamily="34" charset="-128"/>
              <a:cs typeface="+mn-cs"/>
            </a:endParaRPr>
          </a:p>
        </p:txBody>
      </p:sp>
      <p:pic>
        <p:nvPicPr>
          <p:cNvPr id="15" name="Picture 14" descr="Logo, company name&#10;&#10;Description automatically generated">
            <a:extLst>
              <a:ext uri="{FF2B5EF4-FFF2-40B4-BE49-F238E27FC236}">
                <a16:creationId xmlns:a16="http://schemas.microsoft.com/office/drawing/2014/main" id="{FB174B93-78C5-EB49-9A38-A791A16CB18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2602908" y="6267009"/>
            <a:ext cx="2196729" cy="498011"/>
          </a:xfrm>
          <a:prstGeom prst="rect">
            <a:avLst/>
          </a:prstGeom>
        </p:spPr>
      </p:pic>
      <p:pic>
        <p:nvPicPr>
          <p:cNvPr id="19" name="Picture 18" descr="Graphical user interface, text, application&#10;&#10;Description automatically generated">
            <a:extLst>
              <a:ext uri="{FF2B5EF4-FFF2-40B4-BE49-F238E27FC236}">
                <a16:creationId xmlns:a16="http://schemas.microsoft.com/office/drawing/2014/main" id="{2F18E6A4-44D9-FB41-AB48-46475D9D831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4914900" y="6127623"/>
            <a:ext cx="2500182" cy="637397"/>
          </a:xfrm>
          <a:prstGeom prst="rect">
            <a:avLst/>
          </a:prstGeom>
        </p:spPr>
      </p:pic>
      <p:pic>
        <p:nvPicPr>
          <p:cNvPr id="11" name="Picture 2" descr="Feinberg School of Medicine"/>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57646" y="6335827"/>
            <a:ext cx="2514600" cy="3592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 Downloads : SLU"/>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98851" y="6135176"/>
            <a:ext cx="1436536" cy="616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0374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2049"/>
            <a:ext cx="7324381" cy="1143000"/>
          </a:xfrm>
        </p:spPr>
        <p:txBody>
          <a:bodyPr/>
          <a:lstStyle/>
          <a:p>
            <a:pPr algn="l"/>
            <a:r>
              <a:rPr lang="en-US" sz="3600" b="1" dirty="0" smtClean="0">
                <a:solidFill>
                  <a:srgbClr val="F58466"/>
                </a:solidFill>
                <a:latin typeface="Goudy Old Style" pitchFamily="18" charset="0"/>
              </a:rPr>
              <a:t>Outpatient Monitoring for pregnant patients with </a:t>
            </a:r>
            <a:r>
              <a:rPr lang="en-US" sz="3600" b="1" dirty="0">
                <a:solidFill>
                  <a:srgbClr val="F58466"/>
                </a:solidFill>
                <a:latin typeface="Goudy Old Style" pitchFamily="18" charset="0"/>
              </a:rPr>
              <a:t>mild or no </a:t>
            </a:r>
            <a:r>
              <a:rPr lang="en-US" sz="3600" b="1" dirty="0" smtClean="0">
                <a:solidFill>
                  <a:srgbClr val="F58466"/>
                </a:solidFill>
                <a:latin typeface="Goudy Old Style" pitchFamily="18" charset="0"/>
              </a:rPr>
              <a:t>symptoms </a:t>
            </a:r>
            <a:r>
              <a:rPr lang="en-US" dirty="0"/>
              <a:t/>
            </a:r>
            <a:br>
              <a:rPr lang="en-US" dirty="0"/>
            </a:br>
            <a:endParaRPr lang="en-US" dirty="0"/>
          </a:p>
        </p:txBody>
      </p:sp>
      <p:sp>
        <p:nvSpPr>
          <p:cNvPr id="3" name="Content Placeholder 2"/>
          <p:cNvSpPr>
            <a:spLocks noGrp="1"/>
          </p:cNvSpPr>
          <p:nvPr>
            <p:ph idx="1"/>
          </p:nvPr>
        </p:nvSpPr>
        <p:spPr>
          <a:xfrm>
            <a:off x="457200" y="1076569"/>
            <a:ext cx="8229600" cy="3763967"/>
          </a:xfrm>
        </p:spPr>
        <p:txBody>
          <a:bodyPr/>
          <a:lstStyle/>
          <a:p>
            <a:r>
              <a:rPr lang="en-US" sz="2400" dirty="0" smtClean="0"/>
              <a:t>Outpatient </a:t>
            </a:r>
            <a:r>
              <a:rPr lang="en-US" sz="2400" dirty="0"/>
              <a:t>monitoring with a 14-day self-quarantine can be considered for </a:t>
            </a:r>
            <a:r>
              <a:rPr lang="en-US" sz="2400" b="1" dirty="0"/>
              <a:t>pregnant patients with COVID-19 who have mild symptoms or are asymptomatic</a:t>
            </a:r>
            <a:r>
              <a:rPr lang="en-US" sz="2400" dirty="0"/>
              <a:t>. Recommendations for outpatient monitoring is </a:t>
            </a:r>
            <a:r>
              <a:rPr lang="en-US" sz="2400" dirty="0" smtClean="0"/>
              <a:t>outlined.</a:t>
            </a:r>
          </a:p>
          <a:p>
            <a:r>
              <a:rPr lang="en-US" sz="2400" b="1" dirty="0" smtClean="0"/>
              <a:t>Check on outpatient </a:t>
            </a:r>
            <a:r>
              <a:rPr lang="en-US" sz="2400" b="1" dirty="0" err="1" smtClean="0"/>
              <a:t>Covid</a:t>
            </a:r>
            <a:r>
              <a:rPr lang="en-US" sz="2400" b="1" dirty="0" smtClean="0"/>
              <a:t> positive patients regularly and review signs/symptoms to call, recognize can worsen around day 7-10</a:t>
            </a:r>
          </a:p>
          <a:p>
            <a:r>
              <a:rPr lang="en-US" sz="2400" dirty="0" smtClean="0"/>
              <a:t>For 3</a:t>
            </a:r>
            <a:r>
              <a:rPr lang="en-US" sz="2400" baseline="30000" dirty="0" smtClean="0"/>
              <a:t>rd</a:t>
            </a:r>
            <a:r>
              <a:rPr lang="en-US" sz="2400" dirty="0" smtClean="0"/>
              <a:t> trimester patients who need outpatient fetal or maternal monitoring establish protocol: schedule at the end of the day with limited staff with appropriate PPE</a:t>
            </a:r>
          </a:p>
          <a:p>
            <a:r>
              <a:rPr lang="en-US" sz="2400" dirty="0" smtClean="0"/>
              <a:t>After 14 days from positive test or symptom onset, if symptoms improved and no fever &gt;72 hours then can be considered recovered.</a:t>
            </a:r>
            <a:endParaRPr lang="en-US" sz="2400"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65</a:t>
            </a:fld>
            <a:endParaRPr lang="en-US" altLang="en-US"/>
          </a:p>
        </p:txBody>
      </p:sp>
      <p:sp>
        <p:nvSpPr>
          <p:cNvPr id="5" name="TextBox 4"/>
          <p:cNvSpPr txBox="1"/>
          <p:nvPr/>
        </p:nvSpPr>
        <p:spPr>
          <a:xfrm>
            <a:off x="1066800" y="6108426"/>
            <a:ext cx="5715000" cy="646331"/>
          </a:xfrm>
          <a:prstGeom prst="rect">
            <a:avLst/>
          </a:prstGeom>
          <a:noFill/>
        </p:spPr>
        <p:txBody>
          <a:bodyPr wrap="square" rtlCol="0">
            <a:spAutoFit/>
          </a:bodyPr>
          <a:lstStyle/>
          <a:p>
            <a:r>
              <a:rPr lang="en-US" b="1" i="1" dirty="0"/>
              <a:t>SMFM: </a:t>
            </a:r>
            <a:r>
              <a:rPr lang="en-US" b="1" i="1" dirty="0">
                <a:hlinkClick r:id="rId2"/>
              </a:rPr>
              <a:t>Management Considerations for Pregnant Patients with COVID-19</a:t>
            </a:r>
            <a:r>
              <a:rPr lang="en-US" b="1" i="1" dirty="0"/>
              <a:t> (7.2.2020) updated</a:t>
            </a:r>
            <a:endParaRPr lang="en-US" i="1" dirty="0"/>
          </a:p>
        </p:txBody>
      </p:sp>
    </p:spTree>
    <p:extLst>
      <p:ext uri="{BB962C8B-B14F-4D97-AF65-F5344CB8AC3E}">
        <p14:creationId xmlns:p14="http://schemas.microsoft.com/office/powerpoint/2010/main" val="42605223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6934200" cy="1143000"/>
          </a:xfrm>
        </p:spPr>
        <p:txBody>
          <a:bodyPr/>
          <a:lstStyle/>
          <a:p>
            <a:pPr algn="l"/>
            <a:r>
              <a:rPr lang="en-US" sz="4000" b="1" dirty="0">
                <a:solidFill>
                  <a:srgbClr val="F58466"/>
                </a:solidFill>
                <a:latin typeface="Goudy Old Style" pitchFamily="18" charset="0"/>
              </a:rPr>
              <a:t>The severity scale for COVID-19</a:t>
            </a:r>
          </a:p>
        </p:txBody>
      </p:sp>
      <p:sp>
        <p:nvSpPr>
          <p:cNvPr id="3" name="Content Placeholder 2"/>
          <p:cNvSpPr>
            <a:spLocks noGrp="1"/>
          </p:cNvSpPr>
          <p:nvPr>
            <p:ph idx="1"/>
          </p:nvPr>
        </p:nvSpPr>
        <p:spPr>
          <a:xfrm>
            <a:off x="457200" y="914400"/>
            <a:ext cx="8229600" cy="4525963"/>
          </a:xfrm>
        </p:spPr>
        <p:txBody>
          <a:bodyPr/>
          <a:lstStyle/>
          <a:p>
            <a:r>
              <a:rPr lang="en-US" sz="2000" b="1" dirty="0" smtClean="0"/>
              <a:t>Asymptomatic </a:t>
            </a:r>
            <a:r>
              <a:rPr lang="en-US" sz="2000" b="1" dirty="0"/>
              <a:t>or </a:t>
            </a:r>
            <a:r>
              <a:rPr lang="en-US" sz="2000" b="1" dirty="0" err="1"/>
              <a:t>presymptomatic</a:t>
            </a:r>
            <a:r>
              <a:rPr lang="en-US" sz="2000" b="1" dirty="0"/>
              <a:t> disease </a:t>
            </a:r>
            <a:r>
              <a:rPr lang="en-US" sz="2000" dirty="0"/>
              <a:t>or presumptive infection is defined as a positive COVID-19 test result with no symptoms. </a:t>
            </a:r>
            <a:endParaRPr lang="en-US" sz="2000" dirty="0" smtClean="0"/>
          </a:p>
          <a:p>
            <a:r>
              <a:rPr lang="en-US" sz="2000" b="1" dirty="0" smtClean="0"/>
              <a:t>Mild </a:t>
            </a:r>
            <a:r>
              <a:rPr lang="en-US" sz="2000" b="1" dirty="0"/>
              <a:t>disease </a:t>
            </a:r>
            <a:r>
              <a:rPr lang="en-US" sz="2000" dirty="0"/>
              <a:t>is defined as flu-like symptoms, such as fever, cough, </a:t>
            </a:r>
            <a:r>
              <a:rPr lang="en-US" sz="2000" dirty="0" err="1"/>
              <a:t>myalgias</a:t>
            </a:r>
            <a:r>
              <a:rPr lang="en-US" sz="2000" dirty="0"/>
              <a:t>, and anosmia without dyspnea, shortness of breath, or abnormal chest imaging. </a:t>
            </a:r>
            <a:endParaRPr lang="en-US" sz="2000" dirty="0" smtClean="0"/>
          </a:p>
          <a:p>
            <a:r>
              <a:rPr lang="en-US" sz="2000" b="1" dirty="0" smtClean="0"/>
              <a:t>Moderate </a:t>
            </a:r>
            <a:r>
              <a:rPr lang="en-US" sz="2000" b="1" dirty="0"/>
              <a:t>disease </a:t>
            </a:r>
            <a:r>
              <a:rPr lang="en-US" sz="2000" dirty="0"/>
              <a:t>is defined by evidence of lower respiratory tract disease with clinical assessment (dyspnea, pneumonia on imaging, abnormal blood </a:t>
            </a:r>
            <a:r>
              <a:rPr lang="en-US" sz="2000" dirty="0" smtClean="0"/>
              <a:t>gas results</a:t>
            </a:r>
            <a:r>
              <a:rPr lang="en-US" sz="2000" dirty="0"/>
              <a:t>, refractory fever of 39.0 °C /102.2 °F or </a:t>
            </a:r>
            <a:r>
              <a:rPr lang="en-US" sz="2000" dirty="0" smtClean="0"/>
              <a:t>greater, while </a:t>
            </a:r>
            <a:r>
              <a:rPr lang="en-US" sz="2000" dirty="0"/>
              <a:t>maintaining an oxygen saturation of greater than 93% on room air at sea level. </a:t>
            </a:r>
            <a:endParaRPr lang="en-US" sz="2000" dirty="0" smtClean="0"/>
          </a:p>
          <a:p>
            <a:r>
              <a:rPr lang="en-US" sz="2000" b="1" dirty="0" smtClean="0"/>
              <a:t>Severe </a:t>
            </a:r>
            <a:r>
              <a:rPr lang="en-US" sz="2000" b="1" dirty="0"/>
              <a:t>disease </a:t>
            </a:r>
            <a:r>
              <a:rPr lang="en-US" sz="2000" dirty="0"/>
              <a:t>is defined by a respiratory rate greater than 30 breaths per minute (bpm), hypoxia with oxygen saturation less than or equal to 93%, a ratio of arterial partial pressure of oxygen to fraction of inspired oxygen of less than 300, or greater than 50% lung involvement on imaging. </a:t>
            </a:r>
            <a:endParaRPr lang="en-US" sz="2000" dirty="0" smtClean="0"/>
          </a:p>
          <a:p>
            <a:r>
              <a:rPr lang="en-US" sz="2000" b="1" dirty="0" smtClean="0"/>
              <a:t>Critical </a:t>
            </a:r>
            <a:r>
              <a:rPr lang="en-US" sz="2000" b="1" dirty="0"/>
              <a:t>disease </a:t>
            </a:r>
            <a:r>
              <a:rPr lang="en-US" sz="2000" dirty="0"/>
              <a:t>is defined as multi-organ failure or dysfunction, shock, or respiratory failure requiring mechanical ventilation or high-flow nasal cannula.</a:t>
            </a: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66</a:t>
            </a:fld>
            <a:endParaRPr lang="en-US" altLang="en-US"/>
          </a:p>
        </p:txBody>
      </p:sp>
      <p:sp>
        <p:nvSpPr>
          <p:cNvPr id="5" name="TextBox 4"/>
          <p:cNvSpPr txBox="1"/>
          <p:nvPr/>
        </p:nvSpPr>
        <p:spPr>
          <a:xfrm>
            <a:off x="2362200" y="6211669"/>
            <a:ext cx="5715000" cy="646331"/>
          </a:xfrm>
          <a:prstGeom prst="rect">
            <a:avLst/>
          </a:prstGeom>
          <a:noFill/>
        </p:spPr>
        <p:txBody>
          <a:bodyPr wrap="square" rtlCol="0">
            <a:spAutoFit/>
          </a:bodyPr>
          <a:lstStyle/>
          <a:p>
            <a:r>
              <a:rPr lang="en-US" b="1" i="1" dirty="0"/>
              <a:t>SMFM: </a:t>
            </a:r>
            <a:r>
              <a:rPr lang="en-US" b="1" i="1" dirty="0">
                <a:hlinkClick r:id="rId2"/>
              </a:rPr>
              <a:t>Management Considerations for Pregnant Patients with COVID-19</a:t>
            </a:r>
            <a:r>
              <a:rPr lang="en-US" b="1" i="1" dirty="0"/>
              <a:t> (7.2.2020) updated</a:t>
            </a:r>
            <a:endParaRPr lang="en-US" i="1" dirty="0"/>
          </a:p>
        </p:txBody>
      </p:sp>
    </p:spTree>
    <p:extLst>
      <p:ext uri="{BB962C8B-B14F-4D97-AF65-F5344CB8AC3E}">
        <p14:creationId xmlns:p14="http://schemas.microsoft.com/office/powerpoint/2010/main" val="26628736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858000" cy="1143000"/>
          </a:xfrm>
        </p:spPr>
        <p:txBody>
          <a:bodyPr/>
          <a:lstStyle/>
          <a:p>
            <a:pPr algn="l"/>
            <a:r>
              <a:rPr lang="en-US" sz="4000" b="1" dirty="0">
                <a:solidFill>
                  <a:srgbClr val="F58466"/>
                </a:solidFill>
                <a:latin typeface="Goudy Old Style" pitchFamily="18" charset="0"/>
              </a:rPr>
              <a:t>Inpatient monitoring may be needed for the following categories of patients: </a:t>
            </a:r>
          </a:p>
        </p:txBody>
      </p:sp>
      <p:sp>
        <p:nvSpPr>
          <p:cNvPr id="3" name="Content Placeholder 2"/>
          <p:cNvSpPr>
            <a:spLocks noGrp="1"/>
          </p:cNvSpPr>
          <p:nvPr>
            <p:ph idx="1"/>
          </p:nvPr>
        </p:nvSpPr>
        <p:spPr>
          <a:xfrm>
            <a:off x="533400" y="1750902"/>
            <a:ext cx="8229600" cy="4525963"/>
          </a:xfrm>
        </p:spPr>
        <p:txBody>
          <a:bodyPr/>
          <a:lstStyle/>
          <a:p>
            <a:r>
              <a:rPr lang="en-US" sz="2000" dirty="0" smtClean="0"/>
              <a:t> </a:t>
            </a:r>
            <a:r>
              <a:rPr lang="en-US" sz="2000" b="1" dirty="0"/>
              <a:t>Pregnant COVID-19 patients with moderate to severe signs and symptoms or oxygen saturation less than 95%. </a:t>
            </a:r>
            <a:r>
              <a:rPr lang="en-US" sz="2000" b="1" dirty="0" smtClean="0"/>
              <a:t> (incudes dyspnea)</a:t>
            </a:r>
          </a:p>
          <a:p>
            <a:r>
              <a:rPr lang="en-US" sz="2000" b="1" dirty="0" smtClean="0"/>
              <a:t>Pregnant </a:t>
            </a:r>
            <a:r>
              <a:rPr lang="en-US" sz="2000" b="1" dirty="0"/>
              <a:t>COVID-19 patients with comorbid conditions</a:t>
            </a:r>
            <a:r>
              <a:rPr lang="en-US" sz="2000" dirty="0"/>
              <a:t>, </a:t>
            </a:r>
            <a:r>
              <a:rPr lang="en-US" sz="2000" dirty="0" err="1"/>
              <a:t>eg</a:t>
            </a:r>
            <a:r>
              <a:rPr lang="en-US" sz="2000" dirty="0"/>
              <a:t>, uncontrolled hypertension, inadequately controlled gestational or </a:t>
            </a:r>
            <a:r>
              <a:rPr lang="en-US" sz="2000" dirty="0" err="1"/>
              <a:t>pregestational</a:t>
            </a:r>
            <a:r>
              <a:rPr lang="en-US" sz="2000" dirty="0"/>
              <a:t> diabetes, chronic renal disease, chronic cardiopulmonary disease, or immunosuppressive states (intrinsic or medication-related) </a:t>
            </a:r>
            <a:endParaRPr lang="en-US" sz="2000" dirty="0" smtClean="0"/>
          </a:p>
          <a:p>
            <a:r>
              <a:rPr lang="en-US" sz="2000" b="1" dirty="0" smtClean="0"/>
              <a:t>Pregnant </a:t>
            </a:r>
            <a:r>
              <a:rPr lang="en-US" sz="2000" b="1" dirty="0"/>
              <a:t>COVID-19 patients with fevers greater than 39 </a:t>
            </a:r>
            <a:r>
              <a:rPr lang="en-US" sz="2000" b="1" dirty="0" smtClean="0"/>
              <a:t>°C </a:t>
            </a:r>
            <a:r>
              <a:rPr lang="en-US" sz="2000" dirty="0"/>
              <a:t>despite acetaminophen, raising concern for secondary </a:t>
            </a:r>
            <a:r>
              <a:rPr lang="en-US" sz="2000" dirty="0" err="1"/>
              <a:t>hemophagocytic</a:t>
            </a:r>
            <a:r>
              <a:rPr lang="en-US" sz="2000" dirty="0"/>
              <a:t> </a:t>
            </a:r>
            <a:r>
              <a:rPr lang="en-US" sz="2000" dirty="0" err="1"/>
              <a:t>lymphohistiocytosis</a:t>
            </a:r>
            <a:r>
              <a:rPr lang="en-US" sz="2000" dirty="0"/>
              <a:t> (</a:t>
            </a:r>
            <a:r>
              <a:rPr lang="en-US" sz="2000" dirty="0" err="1"/>
              <a:t>sHLH</a:t>
            </a:r>
            <a:r>
              <a:rPr lang="en-US" sz="2000" dirty="0"/>
              <a:t>) or "cytokine storm syndrome." </a:t>
            </a:r>
            <a:r>
              <a:rPr lang="en-US" sz="2000" dirty="0" err="1"/>
              <a:t>sHLH</a:t>
            </a:r>
            <a:r>
              <a:rPr lang="en-US" sz="2000" dirty="0"/>
              <a:t> is a fulminant and often fatal </a:t>
            </a:r>
            <a:r>
              <a:rPr lang="en-US" sz="2000" dirty="0" err="1"/>
              <a:t>hypercytokinemia</a:t>
            </a:r>
            <a:r>
              <a:rPr lang="en-US" sz="2000" dirty="0"/>
              <a:t> associated with multi-organ failure. The disease is defined by unremitting fever, </a:t>
            </a:r>
            <a:r>
              <a:rPr lang="en-US" sz="2000" dirty="0" err="1"/>
              <a:t>cytopenia</a:t>
            </a:r>
            <a:r>
              <a:rPr lang="en-US" sz="2000" dirty="0"/>
              <a:t>, and high ferritin levels. If a patient has an </a:t>
            </a:r>
            <a:r>
              <a:rPr lang="en-US" sz="2000" dirty="0" err="1"/>
              <a:t>Hscore</a:t>
            </a:r>
            <a:r>
              <a:rPr lang="en-US" sz="2000" dirty="0"/>
              <a:t> (see Table 1) indicating a high probability for </a:t>
            </a:r>
            <a:r>
              <a:rPr lang="en-US" sz="2000" dirty="0" err="1"/>
              <a:t>sHLH</a:t>
            </a:r>
            <a:r>
              <a:rPr lang="en-US" sz="2000" dirty="0"/>
              <a:t>, inpatient observation is warranted. </a:t>
            </a:r>
            <a:r>
              <a:rPr lang="en-US" sz="2000" dirty="0" smtClean="0"/>
              <a:t> </a:t>
            </a:r>
            <a:endParaRPr lang="en-US" sz="2000"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67</a:t>
            </a:fld>
            <a:endParaRPr lang="en-US" altLang="en-US"/>
          </a:p>
        </p:txBody>
      </p:sp>
      <p:sp>
        <p:nvSpPr>
          <p:cNvPr id="5" name="TextBox 4"/>
          <p:cNvSpPr txBox="1"/>
          <p:nvPr/>
        </p:nvSpPr>
        <p:spPr>
          <a:xfrm>
            <a:off x="1028700" y="5953700"/>
            <a:ext cx="5715000" cy="646331"/>
          </a:xfrm>
          <a:prstGeom prst="rect">
            <a:avLst/>
          </a:prstGeom>
          <a:noFill/>
        </p:spPr>
        <p:txBody>
          <a:bodyPr wrap="square" rtlCol="0">
            <a:spAutoFit/>
          </a:bodyPr>
          <a:lstStyle/>
          <a:p>
            <a:r>
              <a:rPr lang="en-US" b="1" i="1" dirty="0"/>
              <a:t>SMFM: </a:t>
            </a:r>
            <a:r>
              <a:rPr lang="en-US" b="1" i="1" dirty="0">
                <a:hlinkClick r:id="rId2"/>
              </a:rPr>
              <a:t>Management Considerations for Pregnant Patients with COVID-19</a:t>
            </a:r>
            <a:r>
              <a:rPr lang="en-US" b="1" i="1" dirty="0"/>
              <a:t> (7.2.2020) updated</a:t>
            </a:r>
            <a:endParaRPr lang="en-US" i="1" dirty="0"/>
          </a:p>
        </p:txBody>
      </p:sp>
    </p:spTree>
    <p:extLst>
      <p:ext uri="{BB962C8B-B14F-4D97-AF65-F5344CB8AC3E}">
        <p14:creationId xmlns:p14="http://schemas.microsoft.com/office/powerpoint/2010/main" val="11888924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00" b="1" dirty="0">
                <a:solidFill>
                  <a:srgbClr val="F58466"/>
                </a:solidFill>
                <a:latin typeface="Goudy Old Style" pitchFamily="18" charset="0"/>
              </a:rPr>
              <a:t>Timing of Delivery: </a:t>
            </a:r>
            <a:r>
              <a:rPr lang="en-US" sz="4000" b="1" dirty="0" smtClean="0">
                <a:solidFill>
                  <a:srgbClr val="F58466"/>
                </a:solidFill>
                <a:latin typeface="Goudy Old Style" pitchFamily="18" charset="0"/>
              </a:rPr>
              <a:t/>
            </a:r>
            <a:br>
              <a:rPr lang="en-US" sz="4000" b="1" dirty="0" smtClean="0">
                <a:solidFill>
                  <a:srgbClr val="F58466"/>
                </a:solidFill>
                <a:latin typeface="Goudy Old Style" pitchFamily="18" charset="0"/>
              </a:rPr>
            </a:br>
            <a:r>
              <a:rPr lang="en-US" sz="4000" b="1" dirty="0" smtClean="0">
                <a:solidFill>
                  <a:srgbClr val="F58466"/>
                </a:solidFill>
                <a:latin typeface="Goudy Old Style" pitchFamily="18" charset="0"/>
              </a:rPr>
              <a:t>mild </a:t>
            </a:r>
            <a:r>
              <a:rPr lang="en-US" sz="4000" b="1" dirty="0">
                <a:solidFill>
                  <a:srgbClr val="F58466"/>
                </a:solidFill>
                <a:latin typeface="Goudy Old Style" pitchFamily="18" charset="0"/>
              </a:rPr>
              <a:t>symptoms</a:t>
            </a:r>
          </a:p>
        </p:txBody>
      </p:sp>
      <p:sp>
        <p:nvSpPr>
          <p:cNvPr id="3" name="Content Placeholder 2"/>
          <p:cNvSpPr>
            <a:spLocks noGrp="1"/>
          </p:cNvSpPr>
          <p:nvPr>
            <p:ph idx="1"/>
          </p:nvPr>
        </p:nvSpPr>
        <p:spPr>
          <a:xfrm>
            <a:off x="457200" y="1409375"/>
            <a:ext cx="8229600" cy="4525963"/>
          </a:xfrm>
        </p:spPr>
        <p:txBody>
          <a:bodyPr/>
          <a:lstStyle/>
          <a:p>
            <a:r>
              <a:rPr lang="en-US" sz="2400" dirty="0"/>
              <a:t>In an </a:t>
            </a:r>
            <a:r>
              <a:rPr lang="en-US" sz="2400" b="1" dirty="0"/>
              <a:t>asymptomatic or mildly symptomatic </a:t>
            </a:r>
            <a:r>
              <a:rPr lang="en-US" sz="2400" dirty="0"/>
              <a:t>woman positive for COVID-19 at </a:t>
            </a:r>
            <a:r>
              <a:rPr lang="en-US" sz="2400" b="1" dirty="0"/>
              <a:t>37 to 38 6/7 weeks of gestation </a:t>
            </a:r>
            <a:r>
              <a:rPr lang="en-US" sz="2400" dirty="0"/>
              <a:t>without other indications for delivery, </a:t>
            </a:r>
            <a:r>
              <a:rPr lang="en-US" sz="2400" b="1" dirty="0"/>
              <a:t>expectant management can be considered until 14 days</a:t>
            </a:r>
            <a:r>
              <a:rPr lang="en-US" sz="2400" dirty="0"/>
              <a:t> after the polymerase chain reaction (PCR) result was noted to be positive OR until 7 days after onset of symptoms and 3 days after resolution of symptoms. This option allows for decreased exposure of health care workers and the neonate to </a:t>
            </a:r>
            <a:r>
              <a:rPr lang="en-US" sz="2400" dirty="0" smtClean="0"/>
              <a:t>SARS-CoV-2. </a:t>
            </a:r>
            <a:endParaRPr lang="en-US" sz="2400" dirty="0"/>
          </a:p>
          <a:p>
            <a:r>
              <a:rPr lang="en-US" sz="2400" dirty="0" smtClean="0"/>
              <a:t> </a:t>
            </a:r>
            <a:r>
              <a:rPr lang="en-US" sz="2400" dirty="0"/>
              <a:t>In an </a:t>
            </a:r>
            <a:r>
              <a:rPr lang="en-US" sz="2400" b="1" dirty="0"/>
              <a:t>asymptomatic or mildly symptomatic woman positive for COVID-19 at 39 weeks of gestation or later, delivery can be considered to decrease the risk of worsening maternal status. </a:t>
            </a: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68</a:t>
            </a:fld>
            <a:endParaRPr lang="en-US" altLang="en-US"/>
          </a:p>
        </p:txBody>
      </p:sp>
      <p:sp>
        <p:nvSpPr>
          <p:cNvPr id="5" name="TextBox 4"/>
          <p:cNvSpPr txBox="1"/>
          <p:nvPr/>
        </p:nvSpPr>
        <p:spPr>
          <a:xfrm>
            <a:off x="2057400" y="5663218"/>
            <a:ext cx="5715000" cy="646331"/>
          </a:xfrm>
          <a:prstGeom prst="rect">
            <a:avLst/>
          </a:prstGeom>
          <a:noFill/>
        </p:spPr>
        <p:txBody>
          <a:bodyPr wrap="square" rtlCol="0">
            <a:spAutoFit/>
          </a:bodyPr>
          <a:lstStyle/>
          <a:p>
            <a:r>
              <a:rPr lang="en-US" b="1" i="1" dirty="0"/>
              <a:t>SMFM: </a:t>
            </a:r>
            <a:r>
              <a:rPr lang="en-US" b="1" i="1" dirty="0">
                <a:hlinkClick r:id="rId2"/>
              </a:rPr>
              <a:t>Management Considerations for Pregnant Patients with COVID-19</a:t>
            </a:r>
            <a:r>
              <a:rPr lang="en-US" b="1" i="1" dirty="0"/>
              <a:t> (7.2.2020) updated</a:t>
            </a:r>
            <a:endParaRPr lang="en-US" i="1" dirty="0"/>
          </a:p>
        </p:txBody>
      </p:sp>
    </p:spTree>
    <p:extLst>
      <p:ext uri="{BB962C8B-B14F-4D97-AF65-F5344CB8AC3E}">
        <p14:creationId xmlns:p14="http://schemas.microsoft.com/office/powerpoint/2010/main" val="21164584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5859"/>
            <a:ext cx="8229600" cy="1143000"/>
          </a:xfrm>
        </p:spPr>
        <p:txBody>
          <a:bodyPr/>
          <a:lstStyle/>
          <a:p>
            <a:pPr algn="l"/>
            <a:r>
              <a:rPr lang="en-US" b="1" dirty="0">
                <a:solidFill>
                  <a:srgbClr val="F58466"/>
                </a:solidFill>
                <a:latin typeface="Goudy Old Style" pitchFamily="18" charset="0"/>
              </a:rPr>
              <a:t>Timing of Delivery</a:t>
            </a:r>
            <a:r>
              <a:rPr lang="en-US" b="1" dirty="0" smtClean="0">
                <a:solidFill>
                  <a:srgbClr val="F58466"/>
                </a:solidFill>
                <a:latin typeface="Goudy Old Style" pitchFamily="18" charset="0"/>
              </a:rPr>
              <a:t>: </a:t>
            </a:r>
            <a:br>
              <a:rPr lang="en-US" b="1" dirty="0" smtClean="0">
                <a:solidFill>
                  <a:srgbClr val="F58466"/>
                </a:solidFill>
                <a:latin typeface="Goudy Old Style" pitchFamily="18" charset="0"/>
              </a:rPr>
            </a:br>
            <a:r>
              <a:rPr lang="en-US" b="1" dirty="0" smtClean="0">
                <a:solidFill>
                  <a:srgbClr val="F58466"/>
                </a:solidFill>
                <a:latin typeface="Goudy Old Style" pitchFamily="18" charset="0"/>
              </a:rPr>
              <a:t>critical illness</a:t>
            </a:r>
            <a:endParaRPr lang="en-US" dirty="0"/>
          </a:p>
        </p:txBody>
      </p:sp>
      <p:sp>
        <p:nvSpPr>
          <p:cNvPr id="3" name="Content Placeholder 2"/>
          <p:cNvSpPr>
            <a:spLocks noGrp="1"/>
          </p:cNvSpPr>
          <p:nvPr>
            <p:ph idx="1"/>
          </p:nvPr>
        </p:nvSpPr>
        <p:spPr>
          <a:xfrm>
            <a:off x="461790" y="1204367"/>
            <a:ext cx="8229600" cy="4525963"/>
          </a:xfrm>
        </p:spPr>
        <p:txBody>
          <a:bodyPr/>
          <a:lstStyle/>
          <a:p>
            <a:r>
              <a:rPr lang="en-US" sz="2400" dirty="0"/>
              <a:t>The </a:t>
            </a:r>
            <a:r>
              <a:rPr lang="en-US" sz="2400" b="1" dirty="0"/>
              <a:t>timing of delivery requires carefully weighing the benefits and risks for the patient and fetus</a:t>
            </a:r>
            <a:r>
              <a:rPr lang="en-US" sz="2400" dirty="0"/>
              <a:t>, and the decision to deliver requires close communication between the maternal-fetal medicine and critical care teams. </a:t>
            </a:r>
            <a:r>
              <a:rPr lang="en-US" sz="2400" b="1" dirty="0"/>
              <a:t>Improvement in lung mechanics gained by early delivery is theoretical. In the third trimester, the pressure of the uterus can decrease expiratory reserve volume, inspiratory reserve volume, and functional residual capacity, which can increase the risk of severe hypoxemia in pregnant patients, especially those who are critically </a:t>
            </a:r>
            <a:r>
              <a:rPr lang="en-US" sz="2400" b="1" dirty="0" smtClean="0"/>
              <a:t>ill.  </a:t>
            </a:r>
          </a:p>
          <a:p>
            <a:r>
              <a:rPr lang="en-US" sz="2400" dirty="0" smtClean="0"/>
              <a:t>Although </a:t>
            </a:r>
            <a:r>
              <a:rPr lang="en-US" sz="2400" dirty="0"/>
              <a:t>data regarding delivery timing and acute respiratory distress syndrome are limited, </a:t>
            </a:r>
            <a:r>
              <a:rPr lang="en-US" sz="2400" b="1" dirty="0"/>
              <a:t>it is reasonable to consider delivery in the setting of worsening critical illness. </a:t>
            </a: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69</a:t>
            </a:fld>
            <a:endParaRPr lang="en-US" altLang="en-US"/>
          </a:p>
        </p:txBody>
      </p:sp>
      <p:sp>
        <p:nvSpPr>
          <p:cNvPr id="5" name="TextBox 4"/>
          <p:cNvSpPr txBox="1"/>
          <p:nvPr/>
        </p:nvSpPr>
        <p:spPr>
          <a:xfrm>
            <a:off x="1981200" y="6075164"/>
            <a:ext cx="5715000" cy="646331"/>
          </a:xfrm>
          <a:prstGeom prst="rect">
            <a:avLst/>
          </a:prstGeom>
          <a:noFill/>
        </p:spPr>
        <p:txBody>
          <a:bodyPr wrap="square" rtlCol="0">
            <a:spAutoFit/>
          </a:bodyPr>
          <a:lstStyle/>
          <a:p>
            <a:r>
              <a:rPr lang="en-US" b="1" i="1" dirty="0"/>
              <a:t>SMFM: </a:t>
            </a:r>
            <a:r>
              <a:rPr lang="en-US" b="1" i="1" dirty="0">
                <a:hlinkClick r:id="rId2"/>
              </a:rPr>
              <a:t>Management Considerations for Pregnant Patients with COVID-19</a:t>
            </a:r>
            <a:r>
              <a:rPr lang="en-US" b="1" i="1" dirty="0"/>
              <a:t> (7.2.2020) updated</a:t>
            </a:r>
            <a:endParaRPr lang="en-US" i="1" dirty="0"/>
          </a:p>
        </p:txBody>
      </p:sp>
    </p:spTree>
    <p:extLst>
      <p:ext uri="{BB962C8B-B14F-4D97-AF65-F5344CB8AC3E}">
        <p14:creationId xmlns:p14="http://schemas.microsoft.com/office/powerpoint/2010/main" val="1529101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 y="75951"/>
            <a:ext cx="8229600" cy="1143000"/>
          </a:xfrm>
          <a:noFill/>
        </p:spPr>
        <p:txBody>
          <a:bodyPr>
            <a:noAutofit/>
          </a:bodyPr>
          <a:lstStyle/>
          <a:p>
            <a:pPr algn="ctr"/>
            <a:r>
              <a:rPr lang="en-US" sz="2800" dirty="0"/>
              <a:t>Data Update </a:t>
            </a:r>
            <a:r>
              <a:rPr lang="en-US" sz="2800" b="1" dirty="0" smtClean="0">
                <a:solidFill>
                  <a:srgbClr val="C00000"/>
                </a:solidFill>
              </a:rPr>
              <a:t>January </a:t>
            </a:r>
            <a:r>
              <a:rPr lang="en-US" sz="2800" b="1" dirty="0">
                <a:solidFill>
                  <a:srgbClr val="C00000"/>
                </a:solidFill>
              </a:rPr>
              <a:t>7</a:t>
            </a:r>
            <a:r>
              <a:rPr lang="en-US" sz="2800" dirty="0" smtClean="0">
                <a:solidFill>
                  <a:srgbClr val="C00000"/>
                </a:solidFill>
              </a:rPr>
              <a:t>, </a:t>
            </a:r>
            <a:r>
              <a:rPr lang="en-US" sz="2800" b="1" dirty="0" smtClean="0">
                <a:solidFill>
                  <a:srgbClr val="C00000"/>
                </a:solidFill>
              </a:rPr>
              <a:t>2021</a:t>
            </a:r>
            <a:r>
              <a:rPr lang="en-US" sz="2800" dirty="0"/>
              <a:t/>
            </a:r>
            <a:br>
              <a:rPr lang="en-US" sz="2800" dirty="0"/>
            </a:br>
            <a:r>
              <a:rPr lang="en-US" sz="2800" dirty="0"/>
              <a:t>CDC/IDPH: COVID-19 Outbreak </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27253386"/>
              </p:ext>
            </p:extLst>
          </p:nvPr>
        </p:nvGraphicFramePr>
        <p:xfrm>
          <a:off x="-20782" y="1375967"/>
          <a:ext cx="9144000" cy="5516669"/>
        </p:xfrm>
        <a:graphic>
          <a:graphicData uri="http://schemas.openxmlformats.org/drawingml/2006/table">
            <a:tbl>
              <a:tblPr firstRow="1" bandRow="1">
                <a:tableStyleId>{5C22544A-7EE6-4342-B048-85BDC9FD1C3A}</a:tableStyleId>
              </a:tblPr>
              <a:tblGrid>
                <a:gridCol w="5105400">
                  <a:extLst>
                    <a:ext uri="{9D8B030D-6E8A-4147-A177-3AD203B41FA5}">
                      <a16:colId xmlns:a16="http://schemas.microsoft.com/office/drawing/2014/main" val="3906134990"/>
                    </a:ext>
                  </a:extLst>
                </a:gridCol>
                <a:gridCol w="4038600">
                  <a:extLst>
                    <a:ext uri="{9D8B030D-6E8A-4147-A177-3AD203B41FA5}">
                      <a16:colId xmlns:a16="http://schemas.microsoft.com/office/drawing/2014/main" val="2796142017"/>
                    </a:ext>
                  </a:extLst>
                </a:gridCol>
              </a:tblGrid>
              <a:tr h="861271">
                <a:tc>
                  <a:txBody>
                    <a:bodyPr/>
                    <a:lstStyle/>
                    <a:p>
                      <a:pPr algn="ctr"/>
                      <a:r>
                        <a:rPr lang="en-US" sz="1800" dirty="0"/>
                        <a:t>CDC </a:t>
                      </a:r>
                    </a:p>
                    <a:p>
                      <a:pPr algn="ctr"/>
                      <a:r>
                        <a:rPr lang="en-US" sz="1800" dirty="0">
                          <a:hlinkClick r:id="rId3"/>
                        </a:rPr>
                        <a:t>https://www.cdc.gov/coronavirus/2019-ncov/cases-updates/cases-in-us.html</a:t>
                      </a:r>
                      <a:endParaRPr lang="en-US" sz="1800" dirty="0"/>
                    </a:p>
                  </a:txBody>
                  <a:tcPr marL="68580" marR="68580" marT="34290" marB="34290"/>
                </a:tc>
                <a:tc>
                  <a:txBody>
                    <a:bodyPr/>
                    <a:lstStyle/>
                    <a:p>
                      <a:pPr algn="ctr"/>
                      <a:r>
                        <a:rPr lang="en-US" sz="1800" dirty="0"/>
                        <a:t>IDPH</a:t>
                      </a:r>
                    </a:p>
                    <a:p>
                      <a:pPr algn="ctr"/>
                      <a:r>
                        <a:rPr lang="en-US" sz="1800" dirty="0">
                          <a:hlinkClick r:id="rId4"/>
                        </a:rPr>
                        <a:t>https://www.dph.illinois.gov/covid19</a:t>
                      </a:r>
                      <a:r>
                        <a:rPr lang="en-US" sz="1800" dirty="0"/>
                        <a:t> </a:t>
                      </a:r>
                    </a:p>
                  </a:txBody>
                  <a:tcPr marL="68580" marR="68580" marT="34290" marB="34290"/>
                </a:tc>
                <a:extLst>
                  <a:ext uri="{0D108BD9-81ED-4DB2-BD59-A6C34878D82A}">
                    <a16:rowId xmlns:a16="http://schemas.microsoft.com/office/drawing/2014/main" val="1493270207"/>
                  </a:ext>
                </a:extLst>
              </a:tr>
              <a:tr h="4625129">
                <a:tc>
                  <a:txBody>
                    <a:bodyPr/>
                    <a:lstStyle/>
                    <a:p>
                      <a:pPr marL="285750" indent="-285750">
                        <a:buFont typeface="Arial" panose="020B0604020202020204" pitchFamily="34" charset="0"/>
                        <a:buChar char="•"/>
                      </a:pPr>
                      <a:r>
                        <a:rPr lang="en-US" sz="1800" dirty="0"/>
                        <a:t>Total </a:t>
                      </a:r>
                      <a:r>
                        <a:rPr lang="en-US" sz="1800" dirty="0" smtClean="0"/>
                        <a:t>cases:</a:t>
                      </a:r>
                      <a:r>
                        <a:rPr lang="en-US" sz="1800" b="1" baseline="0" dirty="0" smtClean="0"/>
                        <a:t> </a:t>
                      </a:r>
                      <a:r>
                        <a:rPr lang="en-US" sz="1800" b="1" dirty="0" smtClean="0"/>
                        <a:t>20,960,096</a:t>
                      </a:r>
                      <a:r>
                        <a:rPr lang="en-US" sz="1800" dirty="0" smtClean="0"/>
                        <a:t> </a:t>
                      </a:r>
                      <a:r>
                        <a:rPr lang="en-US" sz="1800" b="1" baseline="0" dirty="0" smtClean="0">
                          <a:solidFill>
                            <a:schemeClr val="tx1"/>
                          </a:solidFill>
                        </a:rPr>
                        <a:t>confirmed</a:t>
                      </a:r>
                      <a:endParaRPr lang="en-US" sz="1800" b="1" dirty="0">
                        <a:solidFill>
                          <a:schemeClr val="tx1"/>
                        </a:solidFill>
                      </a:endParaRPr>
                    </a:p>
                    <a:p>
                      <a:pPr marL="285750" indent="-285750">
                        <a:buFont typeface="Arial" panose="020B0604020202020204" pitchFamily="34" charset="0"/>
                        <a:buChar char="•"/>
                      </a:pPr>
                      <a:r>
                        <a:rPr lang="en-US" sz="1800" b="0" dirty="0">
                          <a:solidFill>
                            <a:schemeClr val="tx1"/>
                          </a:solidFill>
                        </a:rPr>
                        <a:t>Total deaths: </a:t>
                      </a:r>
                      <a:r>
                        <a:rPr lang="en-US" sz="1800" b="1" dirty="0" smtClean="0">
                          <a:solidFill>
                            <a:schemeClr val="tx1"/>
                          </a:solidFill>
                        </a:rPr>
                        <a:t>356,005 </a:t>
                      </a:r>
                      <a:r>
                        <a:rPr lang="en-US" sz="1800" b="1" dirty="0">
                          <a:solidFill>
                            <a:schemeClr val="tx1"/>
                          </a:solidFill>
                        </a:rPr>
                        <a:t>confirmed</a:t>
                      </a:r>
                    </a:p>
                  </a:txBody>
                  <a:tcPr marL="68580" marR="68580" marT="34290" marB="34290"/>
                </a:tc>
                <a:tc>
                  <a:txBody>
                    <a:bodyPr/>
                    <a:lstStyle/>
                    <a:p>
                      <a:pPr marL="285750" indent="-285750">
                        <a:buFont typeface="Arial" panose="020B0604020202020204" pitchFamily="34" charset="0"/>
                        <a:buChar char="•"/>
                      </a:pPr>
                      <a:r>
                        <a:rPr lang="en-US" sz="1900" b="1" dirty="0" smtClean="0"/>
                        <a:t>1,008,045</a:t>
                      </a:r>
                      <a:r>
                        <a:rPr lang="en-US" sz="1900" dirty="0" smtClean="0"/>
                        <a:t> </a:t>
                      </a:r>
                      <a:r>
                        <a:rPr lang="en-US" sz="1900" dirty="0"/>
                        <a:t>Confirmed Positive Cases</a:t>
                      </a:r>
                    </a:p>
                    <a:p>
                      <a:pPr marL="285750" indent="-285750">
                        <a:buFont typeface="Arial" panose="020B0604020202020204" pitchFamily="34" charset="0"/>
                        <a:buChar char="•"/>
                      </a:pPr>
                      <a:r>
                        <a:rPr lang="en-US" sz="1900" b="1" dirty="0" smtClean="0"/>
                        <a:t>17,272 </a:t>
                      </a:r>
                      <a:r>
                        <a:rPr lang="en-US" sz="1900" dirty="0" smtClean="0"/>
                        <a:t>Deaths </a:t>
                      </a:r>
                      <a:endParaRPr lang="en-US" sz="1900" dirty="0"/>
                    </a:p>
                    <a:p>
                      <a:pPr marL="285750" indent="-285750">
                        <a:buFont typeface="Arial" panose="020B0604020202020204" pitchFamily="34" charset="0"/>
                        <a:buChar char="•"/>
                      </a:pPr>
                      <a:endParaRPr lang="en-US" sz="900" dirty="0"/>
                    </a:p>
                    <a:p>
                      <a:pPr marL="285750" indent="-285750">
                        <a:buFont typeface="Arial" panose="020B0604020202020204" pitchFamily="34" charset="0"/>
                        <a:buChar char="•"/>
                      </a:pPr>
                      <a:endParaRPr lang="en-US" sz="1400" dirty="0"/>
                    </a:p>
                  </a:txBody>
                  <a:tcPr marL="68580" marR="68580" marT="34290" marB="34290"/>
                </a:tc>
                <a:extLst>
                  <a:ext uri="{0D108BD9-81ED-4DB2-BD59-A6C34878D82A}">
                    <a16:rowId xmlns:a16="http://schemas.microsoft.com/office/drawing/2014/main" val="2270015956"/>
                  </a:ext>
                </a:extLst>
              </a:tr>
            </a:tbl>
          </a:graphicData>
        </a:graphic>
      </p:graphicFrame>
      <p:sp>
        <p:nvSpPr>
          <p:cNvPr id="3" name="Slide Number Placeholder 2"/>
          <p:cNvSpPr>
            <a:spLocks noGrp="1"/>
          </p:cNvSpPr>
          <p:nvPr>
            <p:ph type="sldNum" sz="quarter" idx="12"/>
          </p:nvPr>
        </p:nvSpPr>
        <p:spPr/>
        <p:txBody>
          <a:bodyPr/>
          <a:lstStyle/>
          <a:p>
            <a:fld id="{744C2F5F-8633-4B5B-A080-9CC210AD30A1}" type="slidenum">
              <a:rPr lang="en-US" smtClean="0"/>
              <a:t>7</a:t>
            </a:fld>
            <a:endParaRPr lang="en-US"/>
          </a:p>
        </p:txBody>
      </p:sp>
      <p:pic>
        <p:nvPicPr>
          <p:cNvPr id="5" name="Picture 4"/>
          <p:cNvPicPr>
            <a:picLocks noChangeAspect="1"/>
          </p:cNvPicPr>
          <p:nvPr/>
        </p:nvPicPr>
        <p:blipFill rotWithShape="1">
          <a:blip r:embed="rId5"/>
          <a:srcRect l="3969" r="6064"/>
          <a:stretch/>
        </p:blipFill>
        <p:spPr>
          <a:xfrm>
            <a:off x="-9144" y="2921247"/>
            <a:ext cx="5038344" cy="299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a:stretch>
            <a:fillRect/>
          </a:stretch>
        </p:blipFill>
        <p:spPr>
          <a:xfrm>
            <a:off x="-20782" y="5914047"/>
            <a:ext cx="5049982" cy="8811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7"/>
          <a:srcRect l="7829" r="24413"/>
          <a:stretch/>
        </p:blipFill>
        <p:spPr>
          <a:xfrm>
            <a:off x="5219648" y="2971800"/>
            <a:ext cx="3851056" cy="37590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18296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7059"/>
            <a:ext cx="6400800" cy="1143000"/>
          </a:xfrm>
        </p:spPr>
        <p:txBody>
          <a:bodyPr/>
          <a:lstStyle/>
          <a:p>
            <a:pPr algn="l" defTabSz="685800" eaLnBrk="1" hangingPunct="1">
              <a:lnSpc>
                <a:spcPct val="90000"/>
              </a:lnSpc>
            </a:pPr>
            <a:r>
              <a:rPr lang="en-US" sz="4000" b="1" dirty="0">
                <a:solidFill>
                  <a:srgbClr val="F58466"/>
                </a:solidFill>
                <a:latin typeface="Goudy Old Style" pitchFamily="18" charset="0"/>
                <a:ea typeface="+mj-ea"/>
                <a:cs typeface="+mj-cs"/>
              </a:rPr>
              <a:t>IDPH County Level COVID-19 Risk Metrics</a:t>
            </a: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8</a:t>
            </a:fld>
            <a:endParaRPr lang="en-US" altLang="en-US"/>
          </a:p>
        </p:txBody>
      </p:sp>
      <p:sp>
        <p:nvSpPr>
          <p:cNvPr id="6" name="TextBox 5"/>
          <p:cNvSpPr txBox="1"/>
          <p:nvPr/>
        </p:nvSpPr>
        <p:spPr>
          <a:xfrm>
            <a:off x="6096000" y="2294930"/>
            <a:ext cx="2590800" cy="3816429"/>
          </a:xfrm>
          <a:prstGeom prst="rect">
            <a:avLst/>
          </a:prstGeom>
          <a:noFill/>
        </p:spPr>
        <p:txBody>
          <a:bodyPr wrap="square" rtlCol="0">
            <a:spAutoFit/>
          </a:bodyPr>
          <a:lstStyle/>
          <a:p>
            <a:r>
              <a:rPr lang="en-US" sz="2000" dirty="0">
                <a:solidFill>
                  <a:srgbClr val="004990"/>
                </a:solidFill>
              </a:rPr>
              <a:t>Blue indicates that the </a:t>
            </a:r>
            <a:r>
              <a:rPr lang="en-US" sz="2400" dirty="0">
                <a:solidFill>
                  <a:srgbClr val="004990"/>
                </a:solidFill>
              </a:rPr>
              <a:t>county</a:t>
            </a:r>
            <a:r>
              <a:rPr lang="en-US" sz="2000" dirty="0">
                <a:solidFill>
                  <a:srgbClr val="004990"/>
                </a:solidFill>
              </a:rPr>
              <a:t> is experiencing overall stable COVID-19 metrics.</a:t>
            </a:r>
            <a:r>
              <a:rPr lang="en-US" sz="2000" dirty="0"/>
              <a:t>  </a:t>
            </a:r>
            <a:endParaRPr lang="en-US" sz="2000" dirty="0" smtClean="0"/>
          </a:p>
          <a:p>
            <a:endParaRPr lang="en-US" sz="2000" dirty="0"/>
          </a:p>
          <a:p>
            <a:r>
              <a:rPr lang="en-US" sz="2000" dirty="0">
                <a:solidFill>
                  <a:srgbClr val="F7994B"/>
                </a:solidFill>
              </a:rPr>
              <a:t>Orange indicates there are warning signs of increased COVID-19 risk in the county.</a:t>
            </a:r>
            <a:r>
              <a:rPr lang="en-US" sz="2000" dirty="0"/>
              <a:t> </a:t>
            </a:r>
          </a:p>
          <a:p>
            <a:endParaRPr lang="en-US" sz="2000" dirty="0"/>
          </a:p>
        </p:txBody>
      </p:sp>
      <p:sp>
        <p:nvSpPr>
          <p:cNvPr id="7" name="TextBox 6"/>
          <p:cNvSpPr txBox="1"/>
          <p:nvPr/>
        </p:nvSpPr>
        <p:spPr>
          <a:xfrm>
            <a:off x="6096000" y="1371600"/>
            <a:ext cx="2819400" cy="707886"/>
          </a:xfrm>
          <a:prstGeom prst="rect">
            <a:avLst/>
          </a:prstGeom>
          <a:noFill/>
        </p:spPr>
        <p:txBody>
          <a:bodyPr wrap="square" rtlCol="0">
            <a:spAutoFit/>
          </a:bodyPr>
          <a:lstStyle/>
          <a:p>
            <a:r>
              <a:rPr lang="en-US" sz="2000" b="1" dirty="0"/>
              <a:t>Week 52: 12/20/2020 Through 12/26/2020</a:t>
            </a:r>
            <a:endParaRPr lang="en-US" dirty="0"/>
          </a:p>
        </p:txBody>
      </p:sp>
      <p:pic>
        <p:nvPicPr>
          <p:cNvPr id="5" name="Content Placeholder 4"/>
          <p:cNvPicPr>
            <a:picLocks noGrp="1" noChangeAspect="1"/>
          </p:cNvPicPr>
          <p:nvPr>
            <p:ph idx="1"/>
          </p:nvPr>
        </p:nvPicPr>
        <p:blipFill rotWithShape="1">
          <a:blip r:embed="rId3"/>
          <a:srcRect t="3965"/>
          <a:stretch/>
        </p:blipFill>
        <p:spPr>
          <a:xfrm>
            <a:off x="983142" y="1270058"/>
            <a:ext cx="4503257" cy="55879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6433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75" y="64462"/>
            <a:ext cx="8229600" cy="1143000"/>
          </a:xfrm>
          <a:noFill/>
        </p:spPr>
        <p:txBody>
          <a:bodyPr>
            <a:noAutofit/>
          </a:bodyPr>
          <a:lstStyle/>
          <a:p>
            <a:r>
              <a:rPr lang="en-US" sz="2800" dirty="0"/>
              <a:t>Data Update </a:t>
            </a:r>
            <a:r>
              <a:rPr lang="en-US" sz="2800" b="1" dirty="0">
                <a:solidFill>
                  <a:srgbClr val="C00000"/>
                </a:solidFill>
              </a:rPr>
              <a:t>January 7, 2021</a:t>
            </a:r>
            <a:r>
              <a:rPr lang="en-US" sz="2800" dirty="0"/>
              <a:t/>
            </a:r>
            <a:br>
              <a:rPr lang="en-US" sz="2800" dirty="0"/>
            </a:br>
            <a:r>
              <a:rPr lang="en-US" sz="2800" dirty="0"/>
              <a:t>IDPH: COVID-19 Outbreak </a:t>
            </a:r>
          </a:p>
        </p:txBody>
      </p:sp>
      <p:sp>
        <p:nvSpPr>
          <p:cNvPr id="3" name="Slide Number Placeholder 2"/>
          <p:cNvSpPr>
            <a:spLocks noGrp="1"/>
          </p:cNvSpPr>
          <p:nvPr>
            <p:ph type="sldNum" sz="quarter" idx="12"/>
          </p:nvPr>
        </p:nvSpPr>
        <p:spPr/>
        <p:txBody>
          <a:bodyPr/>
          <a:lstStyle/>
          <a:p>
            <a:fld id="{744C2F5F-8633-4B5B-A080-9CC210AD30A1}" type="slidenum">
              <a:rPr lang="en-US" smtClean="0"/>
              <a:t>9</a:t>
            </a:fld>
            <a:endParaRPr lang="en-US"/>
          </a:p>
        </p:txBody>
      </p:sp>
      <p:sp>
        <p:nvSpPr>
          <p:cNvPr id="10" name="Rectangle 9"/>
          <p:cNvSpPr/>
          <p:nvPr/>
        </p:nvSpPr>
        <p:spPr>
          <a:xfrm>
            <a:off x="2324100" y="980682"/>
            <a:ext cx="3801105" cy="369332"/>
          </a:xfrm>
          <a:prstGeom prst="rect">
            <a:avLst/>
          </a:prstGeom>
        </p:spPr>
        <p:txBody>
          <a:bodyPr wrap="none">
            <a:spAutoFit/>
          </a:bodyPr>
          <a:lstStyle/>
          <a:p>
            <a:r>
              <a:rPr lang="en-US" dirty="0"/>
              <a:t>https://www.dph.illinois.gov/covid19</a:t>
            </a:r>
          </a:p>
        </p:txBody>
      </p:sp>
      <p:sp>
        <p:nvSpPr>
          <p:cNvPr id="7" name="Rectangle 6"/>
          <p:cNvSpPr/>
          <p:nvPr/>
        </p:nvSpPr>
        <p:spPr>
          <a:xfrm>
            <a:off x="780504" y="1573749"/>
            <a:ext cx="3087192" cy="369332"/>
          </a:xfrm>
          <a:prstGeom prst="rect">
            <a:avLst/>
          </a:prstGeom>
        </p:spPr>
        <p:txBody>
          <a:bodyPr wrap="none">
            <a:spAutoFit/>
          </a:bodyPr>
          <a:lstStyle/>
          <a:p>
            <a:r>
              <a:rPr lang="en-US" dirty="0"/>
              <a:t>IL Positive Cases Over Time</a:t>
            </a:r>
          </a:p>
        </p:txBody>
      </p:sp>
      <p:sp>
        <p:nvSpPr>
          <p:cNvPr id="8" name="Rectangle 7"/>
          <p:cNvSpPr/>
          <p:nvPr/>
        </p:nvSpPr>
        <p:spPr>
          <a:xfrm>
            <a:off x="5940081" y="1552182"/>
            <a:ext cx="2292102" cy="369332"/>
          </a:xfrm>
          <a:prstGeom prst="rect">
            <a:avLst/>
          </a:prstGeom>
        </p:spPr>
        <p:txBody>
          <a:bodyPr wrap="none">
            <a:spAutoFit/>
          </a:bodyPr>
          <a:lstStyle/>
          <a:p>
            <a:r>
              <a:rPr lang="en-US" dirty="0"/>
              <a:t>IL Deaths Over Time</a:t>
            </a:r>
          </a:p>
        </p:txBody>
      </p:sp>
      <p:sp>
        <p:nvSpPr>
          <p:cNvPr id="17" name="Rectangle 16"/>
          <p:cNvSpPr/>
          <p:nvPr/>
        </p:nvSpPr>
        <p:spPr>
          <a:xfrm>
            <a:off x="360983" y="1919612"/>
            <a:ext cx="4572000" cy="369332"/>
          </a:xfrm>
          <a:prstGeom prst="rect">
            <a:avLst/>
          </a:prstGeom>
        </p:spPr>
        <p:txBody>
          <a:bodyPr>
            <a:spAutoFit/>
          </a:bodyPr>
          <a:lstStyle/>
          <a:p>
            <a:r>
              <a:rPr lang="en-US" b="1" dirty="0"/>
              <a:t>Total: 1,008,045 </a:t>
            </a:r>
            <a:r>
              <a:rPr lang="en-US" dirty="0"/>
              <a:t>Confirmed Positive Cases</a:t>
            </a:r>
          </a:p>
        </p:txBody>
      </p:sp>
      <p:sp>
        <p:nvSpPr>
          <p:cNvPr id="18" name="Rectangle 17"/>
          <p:cNvSpPr/>
          <p:nvPr/>
        </p:nvSpPr>
        <p:spPr>
          <a:xfrm>
            <a:off x="5934557" y="1919612"/>
            <a:ext cx="2424574" cy="369332"/>
          </a:xfrm>
          <a:prstGeom prst="rect">
            <a:avLst/>
          </a:prstGeom>
        </p:spPr>
        <p:txBody>
          <a:bodyPr wrap="none">
            <a:spAutoFit/>
          </a:bodyPr>
          <a:lstStyle/>
          <a:p>
            <a:r>
              <a:rPr lang="en-US" b="1" dirty="0"/>
              <a:t>Total: 17,272 </a:t>
            </a:r>
            <a:r>
              <a:rPr lang="en-US" dirty="0" smtClean="0"/>
              <a:t>Deaths </a:t>
            </a:r>
            <a:endParaRPr lang="en-US" dirty="0"/>
          </a:p>
        </p:txBody>
      </p:sp>
      <p:pic>
        <p:nvPicPr>
          <p:cNvPr id="2" name="Picture 1"/>
          <p:cNvPicPr>
            <a:picLocks noChangeAspect="1"/>
          </p:cNvPicPr>
          <p:nvPr/>
        </p:nvPicPr>
        <p:blipFill>
          <a:blip r:embed="rId3"/>
          <a:stretch>
            <a:fillRect/>
          </a:stretch>
        </p:blipFill>
        <p:spPr>
          <a:xfrm>
            <a:off x="3875" y="2309369"/>
            <a:ext cx="4778252" cy="4412126"/>
          </a:xfrm>
          <a:prstGeom prst="rect">
            <a:avLst/>
          </a:prstGeom>
        </p:spPr>
      </p:pic>
      <p:pic>
        <p:nvPicPr>
          <p:cNvPr id="5" name="Picture 4"/>
          <p:cNvPicPr>
            <a:picLocks noChangeAspect="1"/>
          </p:cNvPicPr>
          <p:nvPr/>
        </p:nvPicPr>
        <p:blipFill rotWithShape="1">
          <a:blip r:embed="rId4"/>
          <a:srcRect l="1959"/>
          <a:stretch/>
        </p:blipFill>
        <p:spPr>
          <a:xfrm>
            <a:off x="4782127" y="2597088"/>
            <a:ext cx="4361873" cy="4120896"/>
          </a:xfrm>
          <a:prstGeom prst="rect">
            <a:avLst/>
          </a:prstGeom>
        </p:spPr>
      </p:pic>
    </p:spTree>
    <p:extLst>
      <p:ext uri="{BB962C8B-B14F-4D97-AF65-F5344CB8AC3E}">
        <p14:creationId xmlns:p14="http://schemas.microsoft.com/office/powerpoint/2010/main" val="4222372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SSM Health Theme">
  <a:themeElements>
    <a:clrScheme name="SSM Health">
      <a:dk1>
        <a:srgbClr val="282B25"/>
      </a:dk1>
      <a:lt1>
        <a:srgbClr val="FFFFFF"/>
      </a:lt1>
      <a:dk2>
        <a:srgbClr val="000000"/>
      </a:dk2>
      <a:lt2>
        <a:srgbClr val="D8D8D8"/>
      </a:lt2>
      <a:accent1>
        <a:srgbClr val="001F5F"/>
      </a:accent1>
      <a:accent2>
        <a:srgbClr val="ED5615"/>
      </a:accent2>
      <a:accent3>
        <a:srgbClr val="00839B"/>
      </a:accent3>
      <a:accent4>
        <a:srgbClr val="71798F"/>
      </a:accent4>
      <a:accent5>
        <a:srgbClr val="FDB714"/>
      </a:accent5>
      <a:accent6>
        <a:srgbClr val="2D3043"/>
      </a:accent6>
      <a:hlink>
        <a:srgbClr val="00839B"/>
      </a:hlink>
      <a:folHlink>
        <a:srgbClr val="94959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Custom Design">
  <a:themeElements>
    <a:clrScheme name="Custom 2">
      <a:dk1>
        <a:srgbClr val="44546A"/>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Custom Design">
  <a:themeElements>
    <a:clrScheme name="Custom 5">
      <a:dk1>
        <a:srgbClr val="44546A"/>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RHC Building full color">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erdana Aria">
      <a:majorFont>
        <a:latin typeface="Verdana"/>
        <a:ea typeface=""/>
        <a:cs typeface=""/>
      </a:majorFont>
      <a:minorFont>
        <a:latin typeface="Arial Narrow"/>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HC Building Full color" id="{B3D79659-4C9F-452F-BE12-FE9E5C8EF526}" vid="{3C005542-D422-4279-AD11-51AD152D49BC}"/>
    </a:ext>
  </a:extLst>
</a:theme>
</file>

<file path=ppt/theme/theme15.xml><?xml version="1.0" encoding="utf-8"?>
<a:theme xmlns:a="http://schemas.openxmlformats.org/drawingml/2006/main" name="AAH Theme">
  <a:themeElements>
    <a:clrScheme name="AAH Brand Colors 2019">
      <a:dk1>
        <a:srgbClr val="000000"/>
      </a:dk1>
      <a:lt1>
        <a:srgbClr val="FFFFFF"/>
      </a:lt1>
      <a:dk2>
        <a:srgbClr val="00304B"/>
      </a:dk2>
      <a:lt2>
        <a:srgbClr val="A3A8AB"/>
      </a:lt2>
      <a:accent1>
        <a:srgbClr val="4A1852"/>
      </a:accent1>
      <a:accent2>
        <a:srgbClr val="00A5D5"/>
      </a:accent2>
      <a:accent3>
        <a:srgbClr val="004239"/>
      </a:accent3>
      <a:accent4>
        <a:srgbClr val="A1CB67"/>
      </a:accent4>
      <a:accent5>
        <a:srgbClr val="ED9F33"/>
      </a:accent5>
      <a:accent6>
        <a:srgbClr val="B43984"/>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H Theme" id="{AC0099BC-DA7D-2145-956E-AA7DB1F3AC17}" vid="{BE8CB45D-4617-B54D-96AF-9536AE24182E}"/>
    </a:ext>
  </a:extLst>
</a:theme>
</file>

<file path=ppt/theme/theme16.xml><?xml version="1.0" encoding="utf-8"?>
<a:theme xmlns:a="http://schemas.openxmlformats.org/drawingml/2006/main" name="1_AAH Theme">
  <a:themeElements>
    <a:clrScheme name="AAH Brand Colors 2019">
      <a:dk1>
        <a:srgbClr val="000000"/>
      </a:dk1>
      <a:lt1>
        <a:srgbClr val="FFFFFF"/>
      </a:lt1>
      <a:dk2>
        <a:srgbClr val="00304B"/>
      </a:dk2>
      <a:lt2>
        <a:srgbClr val="A3A8AB"/>
      </a:lt2>
      <a:accent1>
        <a:srgbClr val="4A1852"/>
      </a:accent1>
      <a:accent2>
        <a:srgbClr val="00A5D5"/>
      </a:accent2>
      <a:accent3>
        <a:srgbClr val="004239"/>
      </a:accent3>
      <a:accent4>
        <a:srgbClr val="A1CB67"/>
      </a:accent4>
      <a:accent5>
        <a:srgbClr val="ED9F33"/>
      </a:accent5>
      <a:accent6>
        <a:srgbClr val="B43984"/>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H Theme" id="{AC0099BC-DA7D-2145-956E-AA7DB1F3AC17}" vid="{BE8CB45D-4617-B54D-96AF-9536AE24182E}"/>
    </a:ext>
  </a:extLst>
</a:theme>
</file>

<file path=ppt/theme/theme17.xml><?xml version="1.0" encoding="utf-8"?>
<a:theme xmlns:a="http://schemas.openxmlformats.org/drawingml/2006/main" name="1_Vision">
  <a:themeElements>
    <a:clrScheme name="Northshore">
      <a:dk1>
        <a:srgbClr val="434443"/>
      </a:dk1>
      <a:lt1>
        <a:srgbClr val="FFFFFF"/>
      </a:lt1>
      <a:dk2>
        <a:srgbClr val="005CB9"/>
      </a:dk2>
      <a:lt2>
        <a:srgbClr val="D1D3D3"/>
      </a:lt2>
      <a:accent1>
        <a:srgbClr val="00A8E1"/>
      </a:accent1>
      <a:accent2>
        <a:srgbClr val="005CB9"/>
      </a:accent2>
      <a:accent3>
        <a:srgbClr val="27CED7"/>
      </a:accent3>
      <a:accent4>
        <a:srgbClr val="CFDE00"/>
      </a:accent4>
      <a:accent5>
        <a:srgbClr val="00723B"/>
      </a:accent5>
      <a:accent6>
        <a:srgbClr val="62A39F"/>
      </a:accent6>
      <a:hlink>
        <a:srgbClr val="00A8E1"/>
      </a:hlink>
      <a:folHlink>
        <a:srgbClr val="E16C0C"/>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a:solidFill>
            <a:schemeClr val="accent1"/>
          </a:solidFill>
        </a:ln>
      </a:spPr>
      <a:bodyPr/>
      <a:lstStyle/>
      <a:style>
        <a:lnRef idx="1">
          <a:schemeClr val="dk1"/>
        </a:lnRef>
        <a:fillRef idx="0">
          <a:schemeClr val="dk1"/>
        </a:fillRef>
        <a:effectRef idx="0">
          <a:schemeClr val="dk1"/>
        </a:effectRef>
        <a:fontRef idx="minor">
          <a:schemeClr val="tx1"/>
        </a:fontRef>
      </a:style>
    </a:lnDef>
    <a:txDef>
      <a:spPr/>
      <a:bodyPr wrap="square" lIns="121869" tIns="60933" rIns="121869" bIns="60933" rtlCol="0" anchor="t">
        <a:noAutofit/>
      </a:bodyPr>
      <a:lstStyle>
        <a:defPPr marL="0" indent="0" algn="l">
          <a:spcBef>
            <a:spcPts val="0"/>
          </a:spcBef>
          <a:defRPr sz="1400" dirty="0" err="1" smtClean="0">
            <a:cs typeface="Calibri"/>
          </a:defRPr>
        </a:defPPr>
      </a:lstStyle>
    </a:txDef>
  </a:objectDefaults>
  <a:extraClrSchemeLst/>
</a:theme>
</file>

<file path=ppt/theme/theme1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_Vision">
  <a:themeElements>
    <a:clrScheme name="Northshore">
      <a:dk1>
        <a:srgbClr val="434443"/>
      </a:dk1>
      <a:lt1>
        <a:srgbClr val="FFFFFF"/>
      </a:lt1>
      <a:dk2>
        <a:srgbClr val="005CB9"/>
      </a:dk2>
      <a:lt2>
        <a:srgbClr val="D1D3D3"/>
      </a:lt2>
      <a:accent1>
        <a:srgbClr val="00A8E1"/>
      </a:accent1>
      <a:accent2>
        <a:srgbClr val="005CB9"/>
      </a:accent2>
      <a:accent3>
        <a:srgbClr val="27CED7"/>
      </a:accent3>
      <a:accent4>
        <a:srgbClr val="CFDE00"/>
      </a:accent4>
      <a:accent5>
        <a:srgbClr val="00723B"/>
      </a:accent5>
      <a:accent6>
        <a:srgbClr val="62A39F"/>
      </a:accent6>
      <a:hlink>
        <a:srgbClr val="00A8E1"/>
      </a:hlink>
      <a:folHlink>
        <a:srgbClr val="E16C0C"/>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a:solidFill>
            <a:schemeClr val="accent1"/>
          </a:solidFill>
        </a:ln>
      </a:spPr>
      <a:bodyPr/>
      <a:lstStyle/>
      <a:style>
        <a:lnRef idx="1">
          <a:schemeClr val="dk1"/>
        </a:lnRef>
        <a:fillRef idx="0">
          <a:schemeClr val="dk1"/>
        </a:fillRef>
        <a:effectRef idx="0">
          <a:schemeClr val="dk1"/>
        </a:effectRef>
        <a:fontRef idx="minor">
          <a:schemeClr val="tx1"/>
        </a:fontRef>
      </a:style>
    </a:lnDef>
    <a:txDef>
      <a:spPr/>
      <a:bodyPr wrap="square" lIns="121869" tIns="60933" rIns="121869" bIns="60933" rtlCol="0" anchor="t">
        <a:noAutofit/>
      </a:bodyPr>
      <a:lstStyle>
        <a:defPPr marL="0" indent="0" algn="l">
          <a:spcBef>
            <a:spcPts val="0"/>
          </a:spcBef>
          <a:defRPr sz="1400" dirty="0" err="1" smtClean="0">
            <a:cs typeface="Calibri"/>
          </a:defRPr>
        </a:defPPr>
      </a:lstStyle>
    </a:txDef>
  </a:objectDefaults>
  <a:extraClrSchemeLst/>
</a:theme>
</file>

<file path=ppt/theme/theme2.xml><?xml version="1.0" encoding="utf-8"?>
<a:theme xmlns:a="http://schemas.openxmlformats.org/drawingml/2006/main" name="Power 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Blank Presentation">
  <a:themeElements>
    <a:clrScheme name="Blank Presentation 13">
      <a:dk1>
        <a:srgbClr val="000000"/>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ea typeface="ヒラギノ角ゴ Pro W3"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ea typeface="ヒラギノ角ゴ Pro W3" pitchFamily="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6_Office Theme">
  <a:themeElements>
    <a:clrScheme name="SSM Health 12-2014">
      <a:dk1>
        <a:srgbClr val="02255B"/>
      </a:dk1>
      <a:lt1>
        <a:sysClr val="window" lastClr="FFFFFF"/>
      </a:lt1>
      <a:dk2>
        <a:srgbClr val="00839B"/>
      </a:dk2>
      <a:lt2>
        <a:srgbClr val="B3B2B1"/>
      </a:lt2>
      <a:accent1>
        <a:srgbClr val="E15829"/>
      </a:accent1>
      <a:accent2>
        <a:srgbClr val="0083A2"/>
      </a:accent2>
      <a:accent3>
        <a:srgbClr val="77777A"/>
      </a:accent3>
      <a:accent4>
        <a:srgbClr val="F6B221"/>
      </a:accent4>
      <a:accent5>
        <a:srgbClr val="752F8A"/>
      </a:accent5>
      <a:accent6>
        <a:srgbClr val="8B2332"/>
      </a:accent6>
      <a:hlink>
        <a:srgbClr val="4D8DBE"/>
      </a:hlink>
      <a:folHlink>
        <a:srgbClr val="F6B22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in Page/Transition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ontent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AHC PPT Template">
  <a:themeElements>
    <a:clrScheme name="AHC">
      <a:dk1>
        <a:srgbClr val="000000"/>
      </a:dk1>
      <a:lt1>
        <a:srgbClr val="FFFFFF"/>
      </a:lt1>
      <a:dk2>
        <a:srgbClr val="4C4D4C"/>
      </a:dk2>
      <a:lt2>
        <a:srgbClr val="FFFFFE"/>
      </a:lt2>
      <a:accent1>
        <a:srgbClr val="66528E"/>
      </a:accent1>
      <a:accent2>
        <a:srgbClr val="1D1B5B"/>
      </a:accent2>
      <a:accent3>
        <a:srgbClr val="C1CF23"/>
      </a:accent3>
      <a:accent4>
        <a:srgbClr val="435E9B"/>
      </a:accent4>
      <a:accent5>
        <a:srgbClr val="790A24"/>
      </a:accent5>
      <a:accent6>
        <a:srgbClr val="479DB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Main Page/Transition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Content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Vision">
  <a:themeElements>
    <a:clrScheme name="NorthShore_march 2019">
      <a:dk1>
        <a:srgbClr val="434443"/>
      </a:dk1>
      <a:lt1>
        <a:srgbClr val="FFFFFF"/>
      </a:lt1>
      <a:dk2>
        <a:srgbClr val="005CB9"/>
      </a:dk2>
      <a:lt2>
        <a:srgbClr val="BBBBBB"/>
      </a:lt2>
      <a:accent1>
        <a:srgbClr val="00A8E1"/>
      </a:accent1>
      <a:accent2>
        <a:srgbClr val="CEDD00"/>
      </a:accent2>
      <a:accent3>
        <a:srgbClr val="5D5D5D"/>
      </a:accent3>
      <a:accent4>
        <a:srgbClr val="005CBA"/>
      </a:accent4>
      <a:accent5>
        <a:srgbClr val="02713A"/>
      </a:accent5>
      <a:accent6>
        <a:srgbClr val="21CED7"/>
      </a:accent6>
      <a:hlink>
        <a:srgbClr val="005CB9"/>
      </a:hlink>
      <a:folHlink>
        <a:srgbClr val="005CB9"/>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a:solidFill>
            <a:schemeClr val="accent1"/>
          </a:solidFill>
        </a:ln>
      </a:spPr>
      <a:bodyPr/>
      <a:lstStyle/>
      <a:style>
        <a:lnRef idx="1">
          <a:schemeClr val="dk1"/>
        </a:lnRef>
        <a:fillRef idx="0">
          <a:schemeClr val="dk1"/>
        </a:fillRef>
        <a:effectRef idx="0">
          <a:schemeClr val="dk1"/>
        </a:effectRef>
        <a:fontRef idx="minor">
          <a:schemeClr val="tx1"/>
        </a:fontRef>
      </a:style>
    </a:lnDef>
    <a:txDef>
      <a:spPr/>
      <a:bodyPr wrap="square" lIns="121869" tIns="60933" rIns="121869" bIns="60933" rtlCol="0" anchor="t">
        <a:noAutofit/>
      </a:bodyPr>
      <a:lstStyle>
        <a:defPPr marL="0" indent="0" algn="l">
          <a:spcBef>
            <a:spcPts val="0"/>
          </a:spcBef>
          <a:defRPr sz="1400" dirty="0" err="1" smtClean="0">
            <a:cs typeface="Calibri"/>
          </a:defRPr>
        </a:defPPr>
      </a:lstStyle>
    </a:txDef>
  </a:objectDefaults>
  <a:extraClrSchemeLst/>
</a:theme>
</file>

<file path=ppt/theme/theme9.xml><?xml version="1.0" encoding="utf-8"?>
<a:theme xmlns:a="http://schemas.openxmlformats.org/drawingml/2006/main" name="12_Vision">
  <a:themeElements>
    <a:clrScheme name="Northshore">
      <a:dk1>
        <a:srgbClr val="434443"/>
      </a:dk1>
      <a:lt1>
        <a:srgbClr val="FFFFFF"/>
      </a:lt1>
      <a:dk2>
        <a:srgbClr val="005CB9"/>
      </a:dk2>
      <a:lt2>
        <a:srgbClr val="D1D3D3"/>
      </a:lt2>
      <a:accent1>
        <a:srgbClr val="00A8E1"/>
      </a:accent1>
      <a:accent2>
        <a:srgbClr val="005CB9"/>
      </a:accent2>
      <a:accent3>
        <a:srgbClr val="27CED7"/>
      </a:accent3>
      <a:accent4>
        <a:srgbClr val="CFDE00"/>
      </a:accent4>
      <a:accent5>
        <a:srgbClr val="00723B"/>
      </a:accent5>
      <a:accent6>
        <a:srgbClr val="62A39F"/>
      </a:accent6>
      <a:hlink>
        <a:srgbClr val="00A8E1"/>
      </a:hlink>
      <a:folHlink>
        <a:srgbClr val="E16C0C"/>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a:solidFill>
            <a:schemeClr val="accent1"/>
          </a:solidFill>
        </a:ln>
      </a:spPr>
      <a:bodyPr/>
      <a:lstStyle/>
      <a:style>
        <a:lnRef idx="1">
          <a:schemeClr val="dk1"/>
        </a:lnRef>
        <a:fillRef idx="0">
          <a:schemeClr val="dk1"/>
        </a:fillRef>
        <a:effectRef idx="0">
          <a:schemeClr val="dk1"/>
        </a:effectRef>
        <a:fontRef idx="minor">
          <a:schemeClr val="tx1"/>
        </a:fontRef>
      </a:style>
    </a:lnDef>
    <a:txDef>
      <a:spPr/>
      <a:bodyPr wrap="square" lIns="121869" tIns="60933" rIns="121869" bIns="60933" rtlCol="0" anchor="t">
        <a:noAutofit/>
      </a:bodyPr>
      <a:lstStyle>
        <a:defPPr marL="0" indent="0" algn="l">
          <a:spcBef>
            <a:spcPts val="0"/>
          </a:spcBef>
          <a:defRPr sz="1400" dirty="0" err="1" smtClean="0">
            <a:cs typeface="Calibri"/>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p:properties xmlns:p="http://schemas.microsoft.com/office/2006/metadata/properties" xmlns:xsi="http://www.w3.org/2001/XMLSchema-instance" xmlns:pc="http://schemas.microsoft.com/office/infopath/2007/PartnerControls">
  <documentManagement>
    <Customer_x0020_Name xmlns="77c31a17-6afb-46f8-bbc0-94bb9c504c40" xsi:nil="true"/>
    <IconOverlay xmlns="http://schemas.microsoft.com/sharepoint/v4" xsi:nil="true"/>
  </documentManagement>
</p:properti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63F49201-9937-4E6B-92EF-F0EC7CEF075E}">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B7C62C7B-0FA7-4687-9118-8AF8A14FA911}">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3292C52B-4780-40E0-BA3D-D7011A94DE9A}">
  <ds:schemaRefs>
    <ds:schemaRef ds:uri="http://schemas.microsoft.com/office/2006/metadata/properties"/>
    <ds:schemaRef ds:uri="http://schemas.microsoft.com/office/infopath/2007/PartnerControls"/>
    <ds:schemaRef ds:uri="77c31a17-6afb-46f8-bbc0-94bb9c504c40"/>
    <ds:schemaRef ds:uri="http://schemas.microsoft.com/sharepoint/v4"/>
  </ds:schemaRefs>
</ds:datastoreItem>
</file>

<file path=customXml/itemProps4.xml><?xml version="1.0" encoding="utf-8"?>
<ds:datastoreItem xmlns:ds="http://schemas.openxmlformats.org/officeDocument/2006/customXml" ds:itemID="{CE52ADD7-FD60-4314-95DC-8E075D180A55}">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103734</TotalTime>
  <Words>4378</Words>
  <Application>Microsoft Office PowerPoint</Application>
  <PresentationFormat>On-screen Show (4:3)</PresentationFormat>
  <Paragraphs>649</Paragraphs>
  <Slides>69</Slides>
  <Notes>24</Notes>
  <HiddenSlides>0</HiddenSlides>
  <MMClips>0</MMClips>
  <ScaleCrop>false</ScaleCrop>
  <HeadingPairs>
    <vt:vector size="6" baseType="variant">
      <vt:variant>
        <vt:lpstr>Fonts Used</vt:lpstr>
      </vt:variant>
      <vt:variant>
        <vt:i4>18</vt:i4>
      </vt:variant>
      <vt:variant>
        <vt:lpstr>Theme</vt:lpstr>
      </vt:variant>
      <vt:variant>
        <vt:i4>25</vt:i4>
      </vt:variant>
      <vt:variant>
        <vt:lpstr>Slide Titles</vt:lpstr>
      </vt:variant>
      <vt:variant>
        <vt:i4>69</vt:i4>
      </vt:variant>
    </vt:vector>
  </HeadingPairs>
  <TitlesOfParts>
    <vt:vector size="112" baseType="lpstr">
      <vt:lpstr>MS PGothic</vt:lpstr>
      <vt:lpstr>MS PGothic</vt:lpstr>
      <vt:lpstr>Arial</vt:lpstr>
      <vt:lpstr>Arial Black</vt:lpstr>
      <vt:lpstr>Arial Narrow</vt:lpstr>
      <vt:lpstr>Calibri</vt:lpstr>
      <vt:lpstr>Calibri Light</vt:lpstr>
      <vt:lpstr>Goudy Old Style</vt:lpstr>
      <vt:lpstr>Helvetica Neue Medium</vt:lpstr>
      <vt:lpstr>PT Sans</vt:lpstr>
      <vt:lpstr>Segoe UI Semibold</vt:lpstr>
      <vt:lpstr>Symbol</vt:lpstr>
      <vt:lpstr>Times New Roman</vt:lpstr>
      <vt:lpstr>Trajan Pro</vt:lpstr>
      <vt:lpstr>Verdana</vt:lpstr>
      <vt:lpstr>Wingdings</vt:lpstr>
      <vt:lpstr>Wingdings 2</vt:lpstr>
      <vt:lpstr>ヒラギノ角ゴ Pro W3</vt:lpstr>
      <vt:lpstr>Office Theme</vt:lpstr>
      <vt:lpstr>Power point</vt:lpstr>
      <vt:lpstr>Main Page/Transition Page</vt:lpstr>
      <vt:lpstr>Content Pages</vt:lpstr>
      <vt:lpstr>4_AHC PPT Template</vt:lpstr>
      <vt:lpstr>1_Main Page/Transition Page</vt:lpstr>
      <vt:lpstr>1_Content Pages</vt:lpstr>
      <vt:lpstr>Vision</vt:lpstr>
      <vt:lpstr>12_Vision</vt:lpstr>
      <vt:lpstr>SSM Health Theme</vt:lpstr>
      <vt:lpstr>5_Custom Design</vt:lpstr>
      <vt:lpstr>2_Custom Design</vt:lpstr>
      <vt:lpstr>3_Custom Design</vt:lpstr>
      <vt:lpstr>RHC Building full color</vt:lpstr>
      <vt:lpstr>AAH Theme</vt:lpstr>
      <vt:lpstr>1_AAH Theme</vt:lpstr>
      <vt:lpstr>1_Vision</vt:lpstr>
      <vt:lpstr>1_Office Theme</vt:lpstr>
      <vt:lpstr>2_Vision</vt:lpstr>
      <vt:lpstr>Blank Presentation</vt:lpstr>
      <vt:lpstr>2_Office Theme</vt:lpstr>
      <vt:lpstr>3_Office Theme</vt:lpstr>
      <vt:lpstr>4_Office Theme</vt:lpstr>
      <vt:lpstr>5_Office Theme</vt:lpstr>
      <vt:lpstr>6_Office Theme</vt:lpstr>
      <vt:lpstr>COVID-19 Strategies for OB &amp; Neonatal Units</vt:lpstr>
      <vt:lpstr>Welcome</vt:lpstr>
      <vt:lpstr>Housekeeping:  We Are Recording Now</vt:lpstr>
      <vt:lpstr>ILPQC Covid 19 webinars</vt:lpstr>
      <vt:lpstr>Overview</vt:lpstr>
      <vt:lpstr>US COVID case trend</vt:lpstr>
      <vt:lpstr>Data Update January 7, 2021 CDC/IDPH: COVID-19 Outbreak </vt:lpstr>
      <vt:lpstr>IDPH County Level COVID-19 Risk Metrics</vt:lpstr>
      <vt:lpstr>Data Update January 7, 2021 IDPH: COVID-19 Outbreak </vt:lpstr>
      <vt:lpstr>Illinois Daily Incidence</vt:lpstr>
      <vt:lpstr>Illinois Covid Deaths</vt:lpstr>
      <vt:lpstr>Data Update January 7, 2021 IDPH: COVID-19 Outbreak  Race Demographics</vt:lpstr>
      <vt:lpstr>ILPQC COVID-19 Webpage www.ilpqc.org </vt:lpstr>
      <vt:lpstr>Updated OB (ACOG/SMFM) Resources</vt:lpstr>
      <vt:lpstr>Updated Neonatal /AAP Resources</vt:lpstr>
      <vt:lpstr>Updated OB/Neo Covid Publications</vt:lpstr>
      <vt:lpstr>Birth Equity Links</vt:lpstr>
      <vt:lpstr>IDPH / HFS / CDC</vt:lpstr>
      <vt:lpstr>CDC patient education</vt:lpstr>
      <vt:lpstr>ACOG patient education</vt:lpstr>
      <vt:lpstr>COVID Vaccines Updates</vt:lpstr>
      <vt:lpstr>ACIP recommendations for prioritization of COVID-19 vaccine:</vt:lpstr>
      <vt:lpstr>ACOG Practice Advisory: Vaccinating Pregnant and Lactating Patients against Covid-19 (12/21/21)</vt:lpstr>
      <vt:lpstr>ACOG Practice Advisory: Vaccinating Pregnant and Lactating Patients against Covid-19 (12/21/21)</vt:lpstr>
      <vt:lpstr>SMFM: SARS CoV-2  Vaccination in Pregnancy (12.21.20)</vt:lpstr>
      <vt:lpstr>SMFM: SARS CoV-2  Vaccination in Pregnancy (12.21.20)</vt:lpstr>
      <vt:lpstr>SMFM: SARS CoV-2  Vaccination in Pregnancy (12.21.20)</vt:lpstr>
      <vt:lpstr>COVID Vaccine  Patient Education Examples</vt:lpstr>
      <vt:lpstr>COVID Mental Health Support Resources for Physicians &amp; Healthcare Workers</vt:lpstr>
      <vt:lpstr>Masks for MOMS </vt:lpstr>
      <vt:lpstr>Perinatal Sentinel Surveillance Reminder</vt:lpstr>
      <vt:lpstr>Enhanced Surveillance of COVID-19 During Pregnancy</vt:lpstr>
      <vt:lpstr>Collecting Detailed Data  on COVID-19 Cases During Pregnancy</vt:lpstr>
      <vt:lpstr>IDPH Pregnancy Module Data Collection</vt:lpstr>
      <vt:lpstr>Chicago Department of Public Health  </vt:lpstr>
      <vt:lpstr>CDPH Contact information </vt:lpstr>
      <vt:lpstr>Discussion of Neonatal Unit Strategies </vt:lpstr>
      <vt:lpstr>Neonatal Discussion Panel</vt:lpstr>
      <vt:lpstr>Cardinal Glennon Children’s Hospital</vt:lpstr>
      <vt:lpstr>Case Study</vt:lpstr>
      <vt:lpstr>Level IV NICU</vt:lpstr>
      <vt:lpstr>Case</vt:lpstr>
      <vt:lpstr>After birth</vt:lpstr>
      <vt:lpstr>COVID</vt:lpstr>
      <vt:lpstr>PowerPoint Presentation</vt:lpstr>
      <vt:lpstr>COVID + Visitor Event</vt:lpstr>
      <vt:lpstr>Influencers</vt:lpstr>
      <vt:lpstr>Event Follow Up</vt:lpstr>
      <vt:lpstr>Lessons Learned</vt:lpstr>
      <vt:lpstr>Action Items</vt:lpstr>
      <vt:lpstr>2nd Case, 2 weeks later</vt:lpstr>
      <vt:lpstr>Results of Action Items</vt:lpstr>
      <vt:lpstr>Discussion of OB Unit Strategies </vt:lpstr>
      <vt:lpstr>OB Discussion Panel</vt:lpstr>
      <vt:lpstr>Maternity Care During COVID-19 Pandemic</vt:lpstr>
      <vt:lpstr>Case Presentation</vt:lpstr>
      <vt:lpstr>Pandemic Lessons Learned</vt:lpstr>
      <vt:lpstr>PowerPoint Presentation</vt:lpstr>
      <vt:lpstr>PowerPoint Presentation</vt:lpstr>
      <vt:lpstr>Monoclonal Antibody Therapy</vt:lpstr>
      <vt:lpstr>Bamlanivimab (Eli Lilly) and Casirivimab and imdevimab (Regeneron)</vt:lpstr>
      <vt:lpstr>OB Discussion Panel</vt:lpstr>
      <vt:lpstr>Thank You</vt:lpstr>
      <vt:lpstr>PowerPoint Presentation</vt:lpstr>
      <vt:lpstr>Outpatient Monitoring for pregnant patients with mild or no symptoms  </vt:lpstr>
      <vt:lpstr>The severity scale for COVID-19</vt:lpstr>
      <vt:lpstr>Inpatient monitoring may be needed for the following categories of patients: </vt:lpstr>
      <vt:lpstr>Timing of Delivery:  mild symptoms</vt:lpstr>
      <vt:lpstr>Timing of Delivery:  critical illness</vt:lpstr>
    </vt:vector>
  </TitlesOfParts>
  <Company>State of Illinois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Illinois Perinatal Quality Collaborative</dc:title>
  <dc:creator>alicia.hawkins</dc:creator>
  <cp:lastModifiedBy>ABorders Local Account</cp:lastModifiedBy>
  <cp:revision>2512</cp:revision>
  <cp:lastPrinted>2018-07-12T17:33:39Z</cp:lastPrinted>
  <dcterms:created xsi:type="dcterms:W3CDTF">2013-06-07T18:46:59Z</dcterms:created>
  <dcterms:modified xsi:type="dcterms:W3CDTF">2021-01-08T17:23:59Z</dcterms:modified>
</cp:coreProperties>
</file>