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theme/theme7.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8.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9.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0.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1.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2.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3.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4.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5.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6.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7.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8.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9.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20.xml" ContentType="application/vnd.openxmlformats-officedocument.them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5"/>
    <p:sldMasterId id="2147484138" r:id="rId6"/>
    <p:sldMasterId id="2147484150" r:id="rId7"/>
    <p:sldMasterId id="2147484152" r:id="rId8"/>
    <p:sldMasterId id="2147484154" r:id="rId9"/>
    <p:sldMasterId id="2147484164" r:id="rId10"/>
    <p:sldMasterId id="2147484166" r:id="rId11"/>
    <p:sldMasterId id="2147484169" r:id="rId12"/>
    <p:sldMasterId id="2147484184" r:id="rId13"/>
    <p:sldMasterId id="2147484231" r:id="rId14"/>
    <p:sldMasterId id="2147484260" r:id="rId15"/>
    <p:sldMasterId id="2147484265" r:id="rId16"/>
    <p:sldMasterId id="2147484269" r:id="rId17"/>
    <p:sldMasterId id="2147484286" r:id="rId18"/>
    <p:sldMasterId id="2147484290" r:id="rId19"/>
    <p:sldMasterId id="2147484318" r:id="rId20"/>
    <p:sldMasterId id="2147484356" r:id="rId21"/>
    <p:sldMasterId id="2147484369" r:id="rId22"/>
    <p:sldMasterId id="2147484381" r:id="rId23"/>
    <p:sldMasterId id="2147484388" r:id="rId24"/>
    <p:sldMasterId id="2147484401" r:id="rId25"/>
  </p:sldMasterIdLst>
  <p:notesMasterIdLst>
    <p:notesMasterId r:id="rId110"/>
  </p:notesMasterIdLst>
  <p:handoutMasterIdLst>
    <p:handoutMasterId r:id="rId111"/>
  </p:handoutMasterIdLst>
  <p:sldIdLst>
    <p:sldId id="1450" r:id="rId26"/>
    <p:sldId id="1825" r:id="rId27"/>
    <p:sldId id="1925" r:id="rId28"/>
    <p:sldId id="2154" r:id="rId29"/>
    <p:sldId id="1986" r:id="rId30"/>
    <p:sldId id="2081" r:id="rId31"/>
    <p:sldId id="2360" r:id="rId32"/>
    <p:sldId id="2190" r:id="rId33"/>
    <p:sldId id="2361" r:id="rId34"/>
    <p:sldId id="2083" r:id="rId35"/>
    <p:sldId id="1975" r:id="rId36"/>
    <p:sldId id="2156" r:id="rId37"/>
    <p:sldId id="2413" r:id="rId38"/>
    <p:sldId id="2212" r:id="rId39"/>
    <p:sldId id="2337" r:id="rId40"/>
    <p:sldId id="2414" r:id="rId41"/>
    <p:sldId id="2383" r:id="rId42"/>
    <p:sldId id="2378" r:id="rId43"/>
    <p:sldId id="2379" r:id="rId44"/>
    <p:sldId id="2380" r:id="rId45"/>
    <p:sldId id="2381" r:id="rId46"/>
    <p:sldId id="2382" r:id="rId47"/>
    <p:sldId id="2410" r:id="rId48"/>
    <p:sldId id="2411" r:id="rId49"/>
    <p:sldId id="2384" r:id="rId50"/>
    <p:sldId id="2385" r:id="rId51"/>
    <p:sldId id="2386" r:id="rId52"/>
    <p:sldId id="2387" r:id="rId53"/>
    <p:sldId id="2388" r:id="rId54"/>
    <p:sldId id="2389" r:id="rId55"/>
    <p:sldId id="2390" r:id="rId56"/>
    <p:sldId id="2391" r:id="rId57"/>
    <p:sldId id="2392" r:id="rId58"/>
    <p:sldId id="2393" r:id="rId59"/>
    <p:sldId id="2394" r:id="rId60"/>
    <p:sldId id="2395" r:id="rId61"/>
    <p:sldId id="2396" r:id="rId62"/>
    <p:sldId id="2397" r:id="rId63"/>
    <p:sldId id="2398" r:id="rId64"/>
    <p:sldId id="2399" r:id="rId65"/>
    <p:sldId id="2400" r:id="rId66"/>
    <p:sldId id="2401" r:id="rId67"/>
    <p:sldId id="2402" r:id="rId68"/>
    <p:sldId id="2403" r:id="rId69"/>
    <p:sldId id="2404" r:id="rId70"/>
    <p:sldId id="2405" r:id="rId71"/>
    <p:sldId id="2406" r:id="rId72"/>
    <p:sldId id="2407" r:id="rId73"/>
    <p:sldId id="2408" r:id="rId74"/>
    <p:sldId id="2409" r:id="rId75"/>
    <p:sldId id="2412" r:id="rId76"/>
    <p:sldId id="2290" r:id="rId77"/>
    <p:sldId id="2415" r:id="rId78"/>
    <p:sldId id="2416" r:id="rId79"/>
    <p:sldId id="2417" r:id="rId80"/>
    <p:sldId id="2418" r:id="rId81"/>
    <p:sldId id="2419" r:id="rId82"/>
    <p:sldId id="2420" r:id="rId83"/>
    <p:sldId id="2421" r:id="rId84"/>
    <p:sldId id="2422" r:id="rId85"/>
    <p:sldId id="2423" r:id="rId86"/>
    <p:sldId id="2424" r:id="rId87"/>
    <p:sldId id="2425" r:id="rId88"/>
    <p:sldId id="2426" r:id="rId89"/>
    <p:sldId id="2427" r:id="rId90"/>
    <p:sldId id="2428" r:id="rId91"/>
    <p:sldId id="2429" r:id="rId92"/>
    <p:sldId id="2338" r:id="rId93"/>
    <p:sldId id="2311" r:id="rId94"/>
    <p:sldId id="2370" r:id="rId95"/>
    <p:sldId id="2371" r:id="rId96"/>
    <p:sldId id="2372" r:id="rId97"/>
    <p:sldId id="2373" r:id="rId98"/>
    <p:sldId id="2374" r:id="rId99"/>
    <p:sldId id="2375" r:id="rId100"/>
    <p:sldId id="2376" r:id="rId101"/>
    <p:sldId id="2435" r:id="rId102"/>
    <p:sldId id="1841" r:id="rId103"/>
    <p:sldId id="1707" r:id="rId104"/>
    <p:sldId id="2434" r:id="rId105"/>
    <p:sldId id="2430" r:id="rId106"/>
    <p:sldId id="2431" r:id="rId107"/>
    <p:sldId id="2432" r:id="rId108"/>
    <p:sldId id="2433" r:id="rId109"/>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Ann Lee King" initials="PALK" lastIdx="4" clrIdx="0"/>
  <p:cmAuthor id="2" name="Weiss, Daniel" initials="WD" lastIdx="10" clrIdx="1"/>
  <p:cmAuthor id="3" name="ANNBORDERS" initials="A"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466"/>
    <a:srgbClr val="004990"/>
    <a:srgbClr val="FFFFCC"/>
    <a:srgbClr val="6359AD"/>
    <a:srgbClr val="6D5CAA"/>
    <a:srgbClr val="F799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377" autoAdjust="0"/>
    <p:restoredTop sz="85067" autoAdjust="0"/>
  </p:normalViewPr>
  <p:slideViewPr>
    <p:cSldViewPr>
      <p:cViewPr varScale="1">
        <p:scale>
          <a:sx n="62" d="100"/>
          <a:sy n="62" d="100"/>
        </p:scale>
        <p:origin x="1146" y="72"/>
      </p:cViewPr>
      <p:guideLst>
        <p:guide orient="horz" pos="2160"/>
        <p:guide pos="2880"/>
      </p:guideLst>
    </p:cSldViewPr>
  </p:slideViewPr>
  <p:outlineViewPr>
    <p:cViewPr>
      <p:scale>
        <a:sx n="33" d="100"/>
        <a:sy n="33" d="100"/>
      </p:scale>
      <p:origin x="0" y="-11621"/>
    </p:cViewPr>
  </p:outlineViewPr>
  <p:notesTextViewPr>
    <p:cViewPr>
      <p:scale>
        <a:sx n="3" d="2"/>
        <a:sy n="3" d="2"/>
      </p:scale>
      <p:origin x="0" y="0"/>
    </p:cViewPr>
  </p:notesTextViewPr>
  <p:sorterViewPr>
    <p:cViewPr varScale="1">
      <p:scale>
        <a:sx n="1" d="1"/>
        <a:sy n="1" d="1"/>
      </p:scale>
      <p:origin x="0" y="-26160"/>
    </p:cViewPr>
  </p:sorterViewPr>
  <p:notesViewPr>
    <p:cSldViewPr>
      <p:cViewPr varScale="1">
        <p:scale>
          <a:sx n="66" d="100"/>
          <a:sy n="66"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xml"/><Relationship Id="rId21" Type="http://schemas.openxmlformats.org/officeDocument/2006/relationships/slideMaster" Target="slideMasters/slideMaster17.xml"/><Relationship Id="rId42" Type="http://schemas.openxmlformats.org/officeDocument/2006/relationships/slide" Target="slides/slide17.xml"/><Relationship Id="rId47" Type="http://schemas.openxmlformats.org/officeDocument/2006/relationships/slide" Target="slides/slide22.xml"/><Relationship Id="rId63" Type="http://schemas.openxmlformats.org/officeDocument/2006/relationships/slide" Target="slides/slide38.xml"/><Relationship Id="rId68" Type="http://schemas.openxmlformats.org/officeDocument/2006/relationships/slide" Target="slides/slide43.xml"/><Relationship Id="rId84" Type="http://schemas.openxmlformats.org/officeDocument/2006/relationships/slide" Target="slides/slide59.xml"/><Relationship Id="rId89" Type="http://schemas.openxmlformats.org/officeDocument/2006/relationships/slide" Target="slides/slide64.xml"/><Relationship Id="rId112" Type="http://schemas.openxmlformats.org/officeDocument/2006/relationships/commentAuthors" Target="commentAuthors.xml"/><Relationship Id="rId16" Type="http://schemas.openxmlformats.org/officeDocument/2006/relationships/slideMaster" Target="slideMasters/slideMaster12.xml"/><Relationship Id="rId107" Type="http://schemas.openxmlformats.org/officeDocument/2006/relationships/slide" Target="slides/slide82.xml"/><Relationship Id="rId11" Type="http://schemas.openxmlformats.org/officeDocument/2006/relationships/slideMaster" Target="slideMasters/slideMaster7.xml"/><Relationship Id="rId32" Type="http://schemas.openxmlformats.org/officeDocument/2006/relationships/slide" Target="slides/slide7.xml"/><Relationship Id="rId37" Type="http://schemas.openxmlformats.org/officeDocument/2006/relationships/slide" Target="slides/slide12.xml"/><Relationship Id="rId53" Type="http://schemas.openxmlformats.org/officeDocument/2006/relationships/slide" Target="slides/slide28.xml"/><Relationship Id="rId58" Type="http://schemas.openxmlformats.org/officeDocument/2006/relationships/slide" Target="slides/slide33.xml"/><Relationship Id="rId74" Type="http://schemas.openxmlformats.org/officeDocument/2006/relationships/slide" Target="slides/slide49.xml"/><Relationship Id="rId79" Type="http://schemas.openxmlformats.org/officeDocument/2006/relationships/slide" Target="slides/slide54.xml"/><Relationship Id="rId102" Type="http://schemas.openxmlformats.org/officeDocument/2006/relationships/slide" Target="slides/slide77.xml"/><Relationship Id="rId5" Type="http://schemas.openxmlformats.org/officeDocument/2006/relationships/slideMaster" Target="slideMasters/slideMaster1.xml"/><Relationship Id="rId90" Type="http://schemas.openxmlformats.org/officeDocument/2006/relationships/slide" Target="slides/slide65.xml"/><Relationship Id="rId95" Type="http://schemas.openxmlformats.org/officeDocument/2006/relationships/slide" Target="slides/slide70.xml"/><Relationship Id="rId22" Type="http://schemas.openxmlformats.org/officeDocument/2006/relationships/slideMaster" Target="slideMasters/slideMaster18.xml"/><Relationship Id="rId27" Type="http://schemas.openxmlformats.org/officeDocument/2006/relationships/slide" Target="slides/slide2.xml"/><Relationship Id="rId43" Type="http://schemas.openxmlformats.org/officeDocument/2006/relationships/slide" Target="slides/slide18.xml"/><Relationship Id="rId48" Type="http://schemas.openxmlformats.org/officeDocument/2006/relationships/slide" Target="slides/slide23.xml"/><Relationship Id="rId64" Type="http://schemas.openxmlformats.org/officeDocument/2006/relationships/slide" Target="slides/slide39.xml"/><Relationship Id="rId69" Type="http://schemas.openxmlformats.org/officeDocument/2006/relationships/slide" Target="slides/slide44.xml"/><Relationship Id="rId113" Type="http://schemas.openxmlformats.org/officeDocument/2006/relationships/presProps" Target="presProps.xml"/><Relationship Id="rId80" Type="http://schemas.openxmlformats.org/officeDocument/2006/relationships/slide" Target="slides/slide55.xml"/><Relationship Id="rId85" Type="http://schemas.openxmlformats.org/officeDocument/2006/relationships/slide" Target="slides/slide60.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33" Type="http://schemas.openxmlformats.org/officeDocument/2006/relationships/slide" Target="slides/slide8.xml"/><Relationship Id="rId38" Type="http://schemas.openxmlformats.org/officeDocument/2006/relationships/slide" Target="slides/slide13.xml"/><Relationship Id="rId59" Type="http://schemas.openxmlformats.org/officeDocument/2006/relationships/slide" Target="slides/slide34.xml"/><Relationship Id="rId103" Type="http://schemas.openxmlformats.org/officeDocument/2006/relationships/slide" Target="slides/slide78.xml"/><Relationship Id="rId108" Type="http://schemas.openxmlformats.org/officeDocument/2006/relationships/slide" Target="slides/slide83.xml"/><Relationship Id="rId54" Type="http://schemas.openxmlformats.org/officeDocument/2006/relationships/slide" Target="slides/slide29.xml"/><Relationship Id="rId70" Type="http://schemas.openxmlformats.org/officeDocument/2006/relationships/slide" Target="slides/slide45.xml"/><Relationship Id="rId75" Type="http://schemas.openxmlformats.org/officeDocument/2006/relationships/slide" Target="slides/slide50.xml"/><Relationship Id="rId91" Type="http://schemas.openxmlformats.org/officeDocument/2006/relationships/slide" Target="slides/slide66.xml"/><Relationship Id="rId96"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Master" Target="slideMasters/slideMaster11.xml"/><Relationship Id="rId23" Type="http://schemas.openxmlformats.org/officeDocument/2006/relationships/slideMaster" Target="slideMasters/slideMaster19.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slide" Target="slides/slide32.xml"/><Relationship Id="rId106" Type="http://schemas.openxmlformats.org/officeDocument/2006/relationships/slide" Target="slides/slide81.xml"/><Relationship Id="rId114" Type="http://schemas.openxmlformats.org/officeDocument/2006/relationships/viewProps" Target="viewProps.xml"/><Relationship Id="rId10" Type="http://schemas.openxmlformats.org/officeDocument/2006/relationships/slideMaster" Target="slideMasters/slideMaster6.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60" Type="http://schemas.openxmlformats.org/officeDocument/2006/relationships/slide" Target="slides/slide35.xml"/><Relationship Id="rId65" Type="http://schemas.openxmlformats.org/officeDocument/2006/relationships/slide" Target="slides/slide40.xml"/><Relationship Id="rId73" Type="http://schemas.openxmlformats.org/officeDocument/2006/relationships/slide" Target="slides/slide48.xml"/><Relationship Id="rId78" Type="http://schemas.openxmlformats.org/officeDocument/2006/relationships/slide" Target="slides/slide53.xml"/><Relationship Id="rId81" Type="http://schemas.openxmlformats.org/officeDocument/2006/relationships/slide" Target="slides/slide56.xml"/><Relationship Id="rId86" Type="http://schemas.openxmlformats.org/officeDocument/2006/relationships/slide" Target="slides/slide61.xml"/><Relationship Id="rId94" Type="http://schemas.openxmlformats.org/officeDocument/2006/relationships/slide" Target="slides/slide69.xml"/><Relationship Id="rId99" Type="http://schemas.openxmlformats.org/officeDocument/2006/relationships/slide" Target="slides/slide74.xml"/><Relationship Id="rId101" Type="http://schemas.openxmlformats.org/officeDocument/2006/relationships/slide" Target="slides/slide76.xml"/><Relationship Id="rId4" Type="http://schemas.openxmlformats.org/officeDocument/2006/relationships/customXml" Target="../customXml/item4.xml"/><Relationship Id="rId9" Type="http://schemas.openxmlformats.org/officeDocument/2006/relationships/slideMaster" Target="slideMasters/slideMaster5.xml"/><Relationship Id="rId13" Type="http://schemas.openxmlformats.org/officeDocument/2006/relationships/slideMaster" Target="slideMasters/slideMaster9.xml"/><Relationship Id="rId18" Type="http://schemas.openxmlformats.org/officeDocument/2006/relationships/slideMaster" Target="slideMasters/slideMaster14.xml"/><Relationship Id="rId39" Type="http://schemas.openxmlformats.org/officeDocument/2006/relationships/slide" Target="slides/slide14.xml"/><Relationship Id="rId109" Type="http://schemas.openxmlformats.org/officeDocument/2006/relationships/slide" Target="slides/slide84.xml"/><Relationship Id="rId34" Type="http://schemas.openxmlformats.org/officeDocument/2006/relationships/slide" Target="slides/slide9.xml"/><Relationship Id="rId50" Type="http://schemas.openxmlformats.org/officeDocument/2006/relationships/slide" Target="slides/slide25.xml"/><Relationship Id="rId55" Type="http://schemas.openxmlformats.org/officeDocument/2006/relationships/slide" Target="slides/slide30.xml"/><Relationship Id="rId76" Type="http://schemas.openxmlformats.org/officeDocument/2006/relationships/slide" Target="slides/slide51.xml"/><Relationship Id="rId97" Type="http://schemas.openxmlformats.org/officeDocument/2006/relationships/slide" Target="slides/slide72.xml"/><Relationship Id="rId104" Type="http://schemas.openxmlformats.org/officeDocument/2006/relationships/slide" Target="slides/slide79.xml"/><Relationship Id="rId7" Type="http://schemas.openxmlformats.org/officeDocument/2006/relationships/slideMaster" Target="slideMasters/slideMaster3.xml"/><Relationship Id="rId71" Type="http://schemas.openxmlformats.org/officeDocument/2006/relationships/slide" Target="slides/slide46.xml"/><Relationship Id="rId92"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4.xml"/><Relationship Id="rId24" Type="http://schemas.openxmlformats.org/officeDocument/2006/relationships/slideMaster" Target="slideMasters/slideMaster20.xml"/><Relationship Id="rId40" Type="http://schemas.openxmlformats.org/officeDocument/2006/relationships/slide" Target="slides/slide15.xml"/><Relationship Id="rId45" Type="http://schemas.openxmlformats.org/officeDocument/2006/relationships/slide" Target="slides/slide20.xml"/><Relationship Id="rId66" Type="http://schemas.openxmlformats.org/officeDocument/2006/relationships/slide" Target="slides/slide41.xml"/><Relationship Id="rId87" Type="http://schemas.openxmlformats.org/officeDocument/2006/relationships/slide" Target="slides/slide62.xml"/><Relationship Id="rId110" Type="http://schemas.openxmlformats.org/officeDocument/2006/relationships/notesMaster" Target="notesMasters/notesMaster1.xml"/><Relationship Id="rId115" Type="http://schemas.openxmlformats.org/officeDocument/2006/relationships/theme" Target="theme/theme1.xml"/><Relationship Id="rId61" Type="http://schemas.openxmlformats.org/officeDocument/2006/relationships/slide" Target="slides/slide36.xml"/><Relationship Id="rId82" Type="http://schemas.openxmlformats.org/officeDocument/2006/relationships/slide" Target="slides/slide57.xml"/><Relationship Id="rId19" Type="http://schemas.openxmlformats.org/officeDocument/2006/relationships/slideMaster" Target="slideMasters/slideMaster15.xml"/><Relationship Id="rId14" Type="http://schemas.openxmlformats.org/officeDocument/2006/relationships/slideMaster" Target="slideMasters/slideMaster10.xml"/><Relationship Id="rId30" Type="http://schemas.openxmlformats.org/officeDocument/2006/relationships/slide" Target="slides/slide5.xml"/><Relationship Id="rId35" Type="http://schemas.openxmlformats.org/officeDocument/2006/relationships/slide" Target="slides/slide10.xml"/><Relationship Id="rId56" Type="http://schemas.openxmlformats.org/officeDocument/2006/relationships/slide" Target="slides/slide31.xml"/><Relationship Id="rId77" Type="http://schemas.openxmlformats.org/officeDocument/2006/relationships/slide" Target="slides/slide52.xml"/><Relationship Id="rId100" Type="http://schemas.openxmlformats.org/officeDocument/2006/relationships/slide" Target="slides/slide75.xml"/><Relationship Id="rId105" Type="http://schemas.openxmlformats.org/officeDocument/2006/relationships/slide" Target="slides/slide80.xml"/><Relationship Id="rId8" Type="http://schemas.openxmlformats.org/officeDocument/2006/relationships/slideMaster" Target="slideMasters/slideMaster4.xml"/><Relationship Id="rId51" Type="http://schemas.openxmlformats.org/officeDocument/2006/relationships/slide" Target="slides/slide26.xml"/><Relationship Id="rId72" Type="http://schemas.openxmlformats.org/officeDocument/2006/relationships/slide" Target="slides/slide47.xml"/><Relationship Id="rId93" Type="http://schemas.openxmlformats.org/officeDocument/2006/relationships/slide" Target="slides/slide68.xml"/><Relationship Id="rId98" Type="http://schemas.openxmlformats.org/officeDocument/2006/relationships/slide" Target="slides/slide73.xml"/><Relationship Id="rId3" Type="http://schemas.openxmlformats.org/officeDocument/2006/relationships/customXml" Target="../customXml/item3.xml"/><Relationship Id="rId25" Type="http://schemas.openxmlformats.org/officeDocument/2006/relationships/slideMaster" Target="slideMasters/slideMaster21.xml"/><Relationship Id="rId46" Type="http://schemas.openxmlformats.org/officeDocument/2006/relationships/slide" Target="slides/slide21.xml"/><Relationship Id="rId67" Type="http://schemas.openxmlformats.org/officeDocument/2006/relationships/slide" Target="slides/slide42.xml"/><Relationship Id="rId116" Type="http://schemas.openxmlformats.org/officeDocument/2006/relationships/tableStyles" Target="tableStyles.xml"/><Relationship Id="rId20" Type="http://schemas.openxmlformats.org/officeDocument/2006/relationships/slideMaster" Target="slideMasters/slideMaster16.xml"/><Relationship Id="rId41" Type="http://schemas.openxmlformats.org/officeDocument/2006/relationships/slide" Target="slides/slide16.xml"/><Relationship Id="rId62" Type="http://schemas.openxmlformats.org/officeDocument/2006/relationships/slide" Target="slides/slide37.xml"/><Relationship Id="rId83" Type="http://schemas.openxmlformats.org/officeDocument/2006/relationships/slide" Target="slides/slide58.xml"/><Relationship Id="rId88" Type="http://schemas.openxmlformats.org/officeDocument/2006/relationships/slide" Target="slides/slide63.xml"/><Relationship Id="rId11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illinois.gov\DPH\ChiUsers1\Amanda.C.Bennett\Coronavirus%20(CoVID-19)\Perinatal%20Hospital%20Survey\Perinatal%20Hospital%20COVID-19%20Survey%20Results%20-%20July%202020.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a:solidFill>
                  <a:schemeClr val="tx1"/>
                </a:solidFill>
              </a:rPr>
              <a:t>%</a:t>
            </a:r>
            <a:r>
              <a:rPr lang="en-US" sz="2000" b="1" baseline="0">
                <a:solidFill>
                  <a:schemeClr val="tx1"/>
                </a:solidFill>
              </a:rPr>
              <a:t> Deliveries (2019) in Illinois Hospitals with Universal COVID-19 Testing at L&amp;D </a:t>
            </a:r>
            <a:r>
              <a:rPr lang="en-US" sz="2000" b="0" i="1" baseline="0">
                <a:solidFill>
                  <a:schemeClr val="tx1"/>
                </a:solidFill>
              </a:rPr>
              <a:t>(as of 7/28/20)</a:t>
            </a:r>
            <a:endParaRPr lang="en-US" sz="2000" b="0" i="1">
              <a:solidFill>
                <a:schemeClr val="tx1"/>
              </a:solidFill>
            </a:endParaRPr>
          </a:p>
        </c:rich>
      </c:tx>
      <c:overlay val="1"/>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9599828667249928E-2"/>
          <c:y val="0.24628391451068615"/>
          <c:w val="0.88632065099213819"/>
          <c:h val="0.2974540682414698"/>
        </c:manualLayout>
      </c:layout>
      <c:barChart>
        <c:barDir val="col"/>
        <c:grouping val="stacked"/>
        <c:varyColors val="0"/>
        <c:ser>
          <c:idx val="0"/>
          <c:order val="0"/>
          <c:tx>
            <c:v>Universal Testing</c:v>
          </c:tx>
          <c:spPr>
            <a:solidFill>
              <a:srgbClr val="002060"/>
            </a:solidFill>
            <a:ln>
              <a:noFill/>
            </a:ln>
            <a:effectLst/>
          </c:spPr>
          <c:invertIfNegative val="0"/>
          <c:dLbls>
            <c:dLbl>
              <c:idx val="7"/>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0-1B5A-497D-8773-6EF8876E4351}"/>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1-1B5A-497D-8773-6EF8876E4351}"/>
                </c:ext>
              </c:extLst>
            </c:dLbl>
            <c:dLbl>
              <c:idx val="1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2-1B5A-497D-8773-6EF8876E435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'Universal Testing L&amp;D'!$B$7:$B$17</c:f>
              <c:strCache>
                <c:ptCount val="11"/>
                <c:pt idx="0">
                  <c:v>Chicago</c:v>
                </c:pt>
                <c:pt idx="1">
                  <c:v>Suburban Cook</c:v>
                </c:pt>
                <c:pt idx="2">
                  <c:v>South Suburban</c:v>
                </c:pt>
                <c:pt idx="3">
                  <c:v>West Suburban</c:v>
                </c:pt>
                <c:pt idx="4">
                  <c:v>North Suburban</c:v>
                </c:pt>
                <c:pt idx="5">
                  <c:v>North</c:v>
                </c:pt>
                <c:pt idx="6">
                  <c:v>North-Central</c:v>
                </c:pt>
                <c:pt idx="7">
                  <c:v>West-Central</c:v>
                </c:pt>
                <c:pt idx="8">
                  <c:v>East-Central</c:v>
                </c:pt>
                <c:pt idx="9">
                  <c:v>Metro East</c:v>
                </c:pt>
                <c:pt idx="10">
                  <c:v>Southern</c:v>
                </c:pt>
              </c:strCache>
            </c:strRef>
          </c:cat>
          <c:val>
            <c:numRef>
              <c:f>'Universal Testing L&amp;D'!$I$7:$I$17</c:f>
              <c:numCache>
                <c:formatCode>0%</c:formatCode>
                <c:ptCount val="11"/>
                <c:pt idx="0">
                  <c:v>1</c:v>
                </c:pt>
                <c:pt idx="1">
                  <c:v>0.94806894231128724</c:v>
                </c:pt>
                <c:pt idx="2">
                  <c:v>1</c:v>
                </c:pt>
                <c:pt idx="3">
                  <c:v>1</c:v>
                </c:pt>
                <c:pt idx="4">
                  <c:v>0.84584741670690489</c:v>
                </c:pt>
                <c:pt idx="5">
                  <c:v>0.80711808173729449</c:v>
                </c:pt>
                <c:pt idx="6">
                  <c:v>0.48570903409613086</c:v>
                </c:pt>
                <c:pt idx="7">
                  <c:v>0</c:v>
                </c:pt>
                <c:pt idx="8">
                  <c:v>0</c:v>
                </c:pt>
                <c:pt idx="9">
                  <c:v>0.2253725165562914</c:v>
                </c:pt>
                <c:pt idx="10">
                  <c:v>0</c:v>
                </c:pt>
              </c:numCache>
            </c:numRef>
          </c:val>
          <c:extLst>
            <c:ext xmlns:c16="http://schemas.microsoft.com/office/drawing/2014/chart" uri="{C3380CC4-5D6E-409C-BE32-E72D297353CC}">
              <c16:uniqueId val="{00000003-1B5A-497D-8773-6EF8876E4351}"/>
            </c:ext>
          </c:extLst>
        </c:ser>
        <c:dLbls>
          <c:showLegendKey val="0"/>
          <c:showVal val="0"/>
          <c:showCatName val="0"/>
          <c:showSerName val="0"/>
          <c:showPercent val="0"/>
          <c:showBubbleSize val="0"/>
        </c:dLbls>
        <c:gapWidth val="50"/>
        <c:overlap val="100"/>
        <c:axId val="419725416"/>
        <c:axId val="329834128"/>
      </c:barChart>
      <c:catAx>
        <c:axId val="419725416"/>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1800" b="1">
                    <a:solidFill>
                      <a:schemeClr val="tx1"/>
                    </a:solidFill>
                  </a:rPr>
                  <a:t>Illinois COVID-19 Region</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29834128"/>
        <c:crosses val="autoZero"/>
        <c:auto val="1"/>
        <c:lblAlgn val="ctr"/>
        <c:lblOffset val="100"/>
        <c:noMultiLvlLbl val="0"/>
      </c:catAx>
      <c:valAx>
        <c:axId val="329834128"/>
        <c:scaling>
          <c:orientation val="minMax"/>
          <c:max val="1"/>
          <c:min val="0"/>
        </c:scaling>
        <c:delete val="0"/>
        <c:axPos val="l"/>
        <c:numFmt formatCode="0%" sourceLinked="1"/>
        <c:majorTickMark val="cross"/>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19725416"/>
        <c:crosses val="autoZero"/>
        <c:crossBetween val="between"/>
        <c:majorUnit val="0.2"/>
        <c:minorUnit val="0.1"/>
      </c:valAx>
      <c:spPr>
        <a:noFill/>
        <a:ln>
          <a:solidFill>
            <a:schemeClr val="bg1">
              <a:lumMod val="85000"/>
            </a:schemeClr>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bg1">
          <a:lumMod val="65000"/>
        </a:schemeClr>
      </a:solidFill>
    </a:ln>
    <a:effectLst/>
  </c:spPr>
  <c:txPr>
    <a:bodyPr/>
    <a:lstStyle/>
    <a:p>
      <a:pPr>
        <a:defRPr sz="2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F6FE02B9-139B-4A71-A3B0-49BF3BB6CAAD}" type="datetimeFigureOut">
              <a:rPr lang="en-US" smtClean="0"/>
              <a:pPr/>
              <a:t>8/17/2020</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FCADC3D6-F64F-432F-8CAF-12A8E390EF55}" type="slidenum">
              <a:rPr lang="en-US" smtClean="0"/>
              <a:pPr/>
              <a:t>‹#›</a:t>
            </a:fld>
            <a:endParaRPr lang="en-US"/>
          </a:p>
        </p:txBody>
      </p:sp>
    </p:spTree>
    <p:extLst>
      <p:ext uri="{BB962C8B-B14F-4D97-AF65-F5344CB8AC3E}">
        <p14:creationId xmlns:p14="http://schemas.microsoft.com/office/powerpoint/2010/main" val="402922115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12T15:36:27.470"/>
    </inkml:context>
    <inkml:brush xml:id="br0">
      <inkml:brushProperty name="width" value="0.05" units="cm"/>
      <inkml:brushProperty name="height" value="0.05" units="cm"/>
    </inkml:brush>
  </inkml:definitions>
  <inkml:trace contextRef="#ctx0" brushRef="#br0">6 15 9796,'-6'-14'16,"8"17"17,7 1-33,8 1 16,10 6-16,18 18-177,-5 10-127,2 35-768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12T15:36:26.866"/>
    </inkml:context>
    <inkml:brush xml:id="br0">
      <inkml:brushProperty name="width" value="0.05" units="cm"/>
      <inkml:brushProperty name="height" value="0.05" units="cm"/>
    </inkml:brush>
  </inkml:definitions>
  <inkml:trace contextRef="#ctx0" brushRef="#br0">615 0 7940,'-90'28'32,"-1"-1"-16,-6 4 16,39-17 16,11-3-16,-71 22 16,69-22-48,19-7-128,9-6-689,12 2-703,5-11-129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12T15:36:28.489"/>
    </inkml:context>
    <inkml:brush xml:id="br0">
      <inkml:brushProperty name="width" value="0.05" units="cm"/>
      <inkml:brushProperty name="height" value="0.05" units="cm"/>
    </inkml:brush>
  </inkml:definitions>
  <inkml:trace contextRef="#ctx0" brushRef="#br0">37 71 11077,'-22'-5'16,"11"3"16,8-4-48,15 6 0,3-7-64,29-6-272,14-1-208,18-10-1649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12T15:38:45.049"/>
    </inkml:context>
    <inkml:brush xml:id="br0">
      <inkml:brushProperty name="width" value="0.05" units="cm"/>
      <inkml:brushProperty name="height" value="0.05" units="cm"/>
    </inkml:brush>
  </inkml:definitions>
  <inkml:trace contextRef="#ctx0" brushRef="#br0">0 0 4658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cs typeface="+mn-cs"/>
              </a:defRPr>
            </a:lvl1pPr>
          </a:lstStyle>
          <a:p>
            <a:pPr>
              <a:defRPr/>
            </a:pPr>
            <a:fld id="{A1234E4B-760D-4C12-91CE-F6FE2BFE65B3}" type="datetimeFigureOut">
              <a:rPr lang="en-US" altLang="ja-JP"/>
              <a:pPr>
                <a:defRPr/>
              </a:pPr>
              <a:t>8/17/2020</a:t>
            </a:fld>
            <a:endParaRPr lang="en-US" alt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799399BA-D265-4DD5-B172-CF7BBEF04538}" type="slidenum">
              <a:rPr lang="en-US" altLang="en-US"/>
              <a:pPr>
                <a:defRPr/>
              </a:pPr>
              <a:t>‹#›</a:t>
            </a:fld>
            <a:endParaRPr lang="en-US" altLang="en-US"/>
          </a:p>
        </p:txBody>
      </p:sp>
    </p:spTree>
    <p:extLst>
      <p:ext uri="{BB962C8B-B14F-4D97-AF65-F5344CB8AC3E}">
        <p14:creationId xmlns:p14="http://schemas.microsoft.com/office/powerpoint/2010/main" val="17201368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ilpqc.org/ILPQC%202020+/COVID19/Prone%20Positioning%20Protocol%20for%20Non%20Intubated%20Patients.pdf"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ilpqc.org/ILPQC%202020+/COVID19/Prone%20Positioning%20Protocol%20for%20Non%20Intubated%20Patients.pdf"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p>
        </p:txBody>
      </p:sp>
      <p:sp>
        <p:nvSpPr>
          <p:cNvPr id="3994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3667F1A6-D26A-435E-A6B9-71DCD84A0B24}" type="slidenum">
              <a:rPr lang="en-US" altLang="en-US">
                <a:latin typeface="Calibri" pitchFamily="34" charset="0"/>
              </a:rPr>
              <a:pPr/>
              <a:t>1</a:t>
            </a:fld>
            <a:endParaRPr lang="en-US" altLang="en-US" dirty="0">
              <a:latin typeface="Calibri" pitchFamily="34" charset="0"/>
            </a:endParaRPr>
          </a:p>
        </p:txBody>
      </p:sp>
    </p:spTree>
    <p:extLst>
      <p:ext uri="{BB962C8B-B14F-4D97-AF65-F5344CB8AC3E}">
        <p14:creationId xmlns:p14="http://schemas.microsoft.com/office/powerpoint/2010/main" val="1052823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12</a:t>
            </a:fld>
            <a:endParaRPr lang="en-US" altLang="en-US"/>
          </a:p>
        </p:txBody>
      </p:sp>
    </p:spTree>
    <p:extLst>
      <p:ext uri="{BB962C8B-B14F-4D97-AF65-F5344CB8AC3E}">
        <p14:creationId xmlns:p14="http://schemas.microsoft.com/office/powerpoint/2010/main" val="3645315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C8628B-D017-4ABD-84D4-3F37B064EA7E}"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531318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527254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68</a:t>
            </a:fld>
            <a:endParaRPr lang="en-US" altLang="en-US"/>
          </a:p>
        </p:txBody>
      </p:sp>
    </p:spTree>
    <p:extLst>
      <p:ext uri="{BB962C8B-B14F-4D97-AF65-F5344CB8AC3E}">
        <p14:creationId xmlns:p14="http://schemas.microsoft.com/office/powerpoint/2010/main" val="942513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S PGothic" pitchFamily="34" charset="-128"/>
                <a:cs typeface="MS PGothic" charset="0"/>
              </a:rPr>
              <a:t>Massachusetts General Hospital: </a:t>
            </a:r>
            <a:r>
              <a:rPr lang="en-US" sz="1200" b="0" i="0" kern="1200" dirty="0" smtClean="0">
                <a:solidFill>
                  <a:schemeClr val="tx1"/>
                </a:solidFill>
                <a:effectLst/>
                <a:latin typeface="+mn-lt"/>
                <a:ea typeface="MS PGothic" pitchFamily="34" charset="-128"/>
                <a:cs typeface="MS PGothic" charset="0"/>
                <a:hlinkClick r:id="rId3"/>
              </a:rPr>
              <a:t>Prone Positioning for Non-Intubated Patients Guideline</a:t>
            </a:r>
            <a:r>
              <a:rPr lang="en-US" sz="1200" b="0" i="0" kern="1200" dirty="0" smtClean="0">
                <a:solidFill>
                  <a:schemeClr val="tx1"/>
                </a:solidFill>
                <a:effectLst/>
                <a:latin typeface="+mn-lt"/>
                <a:ea typeface="MS PGothic" pitchFamily="34" charset="-128"/>
                <a:cs typeface="MS PGothic" charset="0"/>
              </a:rPr>
              <a:t>. (4.02.2020)</a:t>
            </a:r>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69</a:t>
            </a:fld>
            <a:endParaRPr lang="en-US" altLang="en-US"/>
          </a:p>
        </p:txBody>
      </p:sp>
    </p:spTree>
    <p:extLst>
      <p:ext uri="{BB962C8B-B14F-4D97-AF65-F5344CB8AC3E}">
        <p14:creationId xmlns:p14="http://schemas.microsoft.com/office/powerpoint/2010/main" val="2381985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S PGothic" pitchFamily="34" charset="-128"/>
                <a:cs typeface="MS PGothic" charset="0"/>
              </a:rPr>
              <a:t>Massachusetts General Hospital: </a:t>
            </a:r>
            <a:r>
              <a:rPr lang="en-US" sz="1200" b="0" i="0" kern="1200" dirty="0" smtClean="0">
                <a:solidFill>
                  <a:schemeClr val="tx1"/>
                </a:solidFill>
                <a:effectLst/>
                <a:latin typeface="+mn-lt"/>
                <a:ea typeface="MS PGothic" pitchFamily="34" charset="-128"/>
                <a:cs typeface="MS PGothic" charset="0"/>
                <a:hlinkClick r:id="rId3"/>
              </a:rPr>
              <a:t>Prone Positioning for Non-Intubated Patients Guideline</a:t>
            </a:r>
            <a:r>
              <a:rPr lang="en-US" sz="1200" b="0" i="0" kern="1200" dirty="0" smtClean="0">
                <a:solidFill>
                  <a:schemeClr val="tx1"/>
                </a:solidFill>
                <a:effectLst/>
                <a:latin typeface="+mn-lt"/>
                <a:ea typeface="MS PGothic" pitchFamily="34" charset="-128"/>
                <a:cs typeface="MS PGothic" charset="0"/>
              </a:rPr>
              <a:t>. (4.02.2020)</a:t>
            </a:r>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77</a:t>
            </a:fld>
            <a:endParaRPr lang="en-US" altLang="en-US"/>
          </a:p>
        </p:txBody>
      </p:sp>
    </p:spTree>
    <p:extLst>
      <p:ext uri="{BB962C8B-B14F-4D97-AF65-F5344CB8AC3E}">
        <p14:creationId xmlns:p14="http://schemas.microsoft.com/office/powerpoint/2010/main" val="2897742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78</a:t>
            </a:fld>
            <a:endParaRPr lang="en-US" altLang="en-US"/>
          </a:p>
        </p:txBody>
      </p:sp>
    </p:spTree>
    <p:extLst>
      <p:ext uri="{BB962C8B-B14F-4D97-AF65-F5344CB8AC3E}">
        <p14:creationId xmlns:p14="http://schemas.microsoft.com/office/powerpoint/2010/main" val="3960459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Updated 10/22/19</a:t>
            </a:r>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79</a:t>
            </a:fld>
            <a:endParaRPr lang="en-US" altLang="en-US"/>
          </a:p>
        </p:txBody>
      </p:sp>
    </p:spTree>
    <p:extLst>
      <p:ext uri="{BB962C8B-B14F-4D97-AF65-F5344CB8AC3E}">
        <p14:creationId xmlns:p14="http://schemas.microsoft.com/office/powerpoint/2010/main" val="3374314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a:t>
            </a:fld>
            <a:endParaRPr lang="en-US" altLang="en-US"/>
          </a:p>
        </p:txBody>
      </p:sp>
    </p:spTree>
    <p:extLst>
      <p:ext uri="{BB962C8B-B14F-4D97-AF65-F5344CB8AC3E}">
        <p14:creationId xmlns:p14="http://schemas.microsoft.com/office/powerpoint/2010/main" val="303258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4</a:t>
            </a:fld>
            <a:endParaRPr lang="en-US" altLang="en-US"/>
          </a:p>
        </p:txBody>
      </p:sp>
    </p:spTree>
    <p:extLst>
      <p:ext uri="{BB962C8B-B14F-4D97-AF65-F5344CB8AC3E}">
        <p14:creationId xmlns:p14="http://schemas.microsoft.com/office/powerpoint/2010/main" val="2513157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5</a:t>
            </a:fld>
            <a:endParaRPr lang="en-US" altLang="en-US"/>
          </a:p>
        </p:txBody>
      </p:sp>
    </p:spTree>
    <p:extLst>
      <p:ext uri="{BB962C8B-B14F-4D97-AF65-F5344CB8AC3E}">
        <p14:creationId xmlns:p14="http://schemas.microsoft.com/office/powerpoint/2010/main" val="2565869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Ieshia</a:t>
            </a:r>
            <a:r>
              <a:rPr lang="en-US" dirty="0"/>
              <a:t> updated </a:t>
            </a:r>
            <a:r>
              <a:rPr lang="en-US" dirty="0" smtClean="0"/>
              <a:t>8/13/2020</a:t>
            </a:r>
            <a:endParaRPr lang="en-US" dirty="0"/>
          </a:p>
        </p:txBody>
      </p:sp>
      <p:sp>
        <p:nvSpPr>
          <p:cNvPr id="4" name="Slide Number Placeholder 3"/>
          <p:cNvSpPr>
            <a:spLocks noGrp="1"/>
          </p:cNvSpPr>
          <p:nvPr>
            <p:ph type="sldNum" sz="quarter" idx="5"/>
          </p:nvPr>
        </p:nvSpPr>
        <p:spPr/>
        <p:txBody>
          <a:bodyPr/>
          <a:lstStyle/>
          <a:p>
            <a:fld id="{6D67FCAF-CF7A-42D2-803B-E84911D91BD9}" type="slidenum">
              <a:rPr lang="en-US" smtClean="0"/>
              <a:t>6</a:t>
            </a:fld>
            <a:endParaRPr lang="en-US"/>
          </a:p>
        </p:txBody>
      </p:sp>
    </p:spTree>
    <p:extLst>
      <p:ext uri="{BB962C8B-B14F-4D97-AF65-F5344CB8AC3E}">
        <p14:creationId xmlns:p14="http://schemas.microsoft.com/office/powerpoint/2010/main" val="3437352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Ieshia</a:t>
            </a:r>
            <a:r>
              <a:rPr lang="en-US" dirty="0" smtClean="0"/>
              <a:t> </a:t>
            </a:r>
            <a:r>
              <a:rPr lang="en-US" dirty="0"/>
              <a:t>updated </a:t>
            </a:r>
            <a:r>
              <a:rPr lang="en-US" dirty="0" smtClean="0"/>
              <a:t>8/13/2020</a:t>
            </a:r>
          </a:p>
          <a:p>
            <a:r>
              <a:rPr lang="en-US" dirty="0" smtClean="0"/>
              <a:t>https://www.nytimes.com/interactive/2020/us/coronavirus-us-cases.html</a:t>
            </a:r>
            <a:endParaRPr lang="en-US" dirty="0"/>
          </a:p>
        </p:txBody>
      </p:sp>
      <p:sp>
        <p:nvSpPr>
          <p:cNvPr id="4" name="Slide Number Placeholder 3"/>
          <p:cNvSpPr>
            <a:spLocks noGrp="1"/>
          </p:cNvSpPr>
          <p:nvPr>
            <p:ph type="sldNum" sz="quarter" idx="5"/>
          </p:nvPr>
        </p:nvSpPr>
        <p:spPr/>
        <p:txBody>
          <a:bodyPr/>
          <a:lstStyle/>
          <a:p>
            <a:pPr>
              <a:defRPr/>
            </a:pPr>
            <a:fld id="{799399BA-D265-4DD5-B172-CF7BBEF04538}" type="slidenum">
              <a:rPr lang="en-US" altLang="en-US" smtClean="0"/>
              <a:pPr>
                <a:defRPr/>
              </a:pPr>
              <a:t>7</a:t>
            </a:fld>
            <a:endParaRPr lang="en-US" altLang="en-US"/>
          </a:p>
        </p:txBody>
      </p:sp>
    </p:spTree>
    <p:extLst>
      <p:ext uri="{BB962C8B-B14F-4D97-AF65-F5344CB8AC3E}">
        <p14:creationId xmlns:p14="http://schemas.microsoft.com/office/powerpoint/2010/main" val="833135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http://www.dph.illinois.gov/covid19/covid19-statistics</a:t>
            </a:r>
          </a:p>
          <a:p>
            <a:r>
              <a:rPr lang="en-US" dirty="0" err="1"/>
              <a:t>Ieshia</a:t>
            </a:r>
            <a:r>
              <a:rPr lang="en-US" dirty="0"/>
              <a:t> update </a:t>
            </a:r>
            <a:r>
              <a:rPr lang="en-US" dirty="0" smtClean="0"/>
              <a:t>8/13/2020</a:t>
            </a:r>
            <a:endParaRPr lang="en-US" dirty="0"/>
          </a:p>
        </p:txBody>
      </p:sp>
      <p:sp>
        <p:nvSpPr>
          <p:cNvPr id="4" name="Slide Number Placeholder 3"/>
          <p:cNvSpPr>
            <a:spLocks noGrp="1"/>
          </p:cNvSpPr>
          <p:nvPr>
            <p:ph type="sldNum" sz="quarter" idx="5"/>
          </p:nvPr>
        </p:nvSpPr>
        <p:spPr/>
        <p:txBody>
          <a:bodyPr/>
          <a:lstStyle/>
          <a:p>
            <a:fld id="{6D67FCAF-CF7A-42D2-803B-E84911D91BD9}" type="slidenum">
              <a:rPr lang="en-US" smtClean="0"/>
              <a:t>8</a:t>
            </a:fld>
            <a:endParaRPr lang="en-US"/>
          </a:p>
        </p:txBody>
      </p:sp>
    </p:spTree>
    <p:extLst>
      <p:ext uri="{BB962C8B-B14F-4D97-AF65-F5344CB8AC3E}">
        <p14:creationId xmlns:p14="http://schemas.microsoft.com/office/powerpoint/2010/main" val="1005058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err="1"/>
              <a:t>Ieshia</a:t>
            </a:r>
            <a:r>
              <a:rPr lang="en-US" i="1" dirty="0"/>
              <a:t> updated </a:t>
            </a:r>
            <a:r>
              <a:rPr lang="en-US" i="1" dirty="0" smtClean="0"/>
              <a:t>8/13/2020</a:t>
            </a:r>
          </a:p>
          <a:p>
            <a:r>
              <a:rPr lang="en-US" i="1" dirty="0" smtClean="0"/>
              <a:t>https://www.dph.illinois.gov/covid19/covid19-statistics </a:t>
            </a:r>
            <a:endParaRPr lang="en-US" i="1" dirty="0"/>
          </a:p>
        </p:txBody>
      </p:sp>
      <p:sp>
        <p:nvSpPr>
          <p:cNvPr id="4" name="Slide Number Placeholder 3"/>
          <p:cNvSpPr>
            <a:spLocks noGrp="1"/>
          </p:cNvSpPr>
          <p:nvPr>
            <p:ph type="sldNum" sz="quarter" idx="5"/>
          </p:nvPr>
        </p:nvSpPr>
        <p:spPr/>
        <p:txBody>
          <a:bodyPr/>
          <a:lstStyle/>
          <a:p>
            <a:pPr>
              <a:defRPr/>
            </a:pPr>
            <a:fld id="{799399BA-D265-4DD5-B172-CF7BBEF04538}" type="slidenum">
              <a:rPr lang="en-US" altLang="en-US" smtClean="0"/>
              <a:pPr>
                <a:defRPr/>
              </a:pPr>
              <a:t>9</a:t>
            </a:fld>
            <a:endParaRPr lang="en-US" altLang="en-US"/>
          </a:p>
        </p:txBody>
      </p:sp>
    </p:spTree>
    <p:extLst>
      <p:ext uri="{BB962C8B-B14F-4D97-AF65-F5344CB8AC3E}">
        <p14:creationId xmlns:p14="http://schemas.microsoft.com/office/powerpoint/2010/main" val="2102232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http://www.dph.illinois.gov/covid19/covid19-statistics</a:t>
            </a:r>
          </a:p>
          <a:p>
            <a:r>
              <a:rPr lang="en-US" dirty="0" err="1"/>
              <a:t>Ieshia</a:t>
            </a:r>
            <a:r>
              <a:rPr lang="en-US" dirty="0"/>
              <a:t> updated </a:t>
            </a:r>
            <a:r>
              <a:rPr lang="en-US" dirty="0" smtClean="0"/>
              <a:t>8/13/2020</a:t>
            </a:r>
            <a:endParaRPr lang="en-US" dirty="0"/>
          </a:p>
        </p:txBody>
      </p:sp>
      <p:sp>
        <p:nvSpPr>
          <p:cNvPr id="4" name="Slide Number Placeholder 3"/>
          <p:cNvSpPr>
            <a:spLocks noGrp="1"/>
          </p:cNvSpPr>
          <p:nvPr>
            <p:ph type="sldNum" sz="quarter" idx="5"/>
          </p:nvPr>
        </p:nvSpPr>
        <p:spPr/>
        <p:txBody>
          <a:bodyPr/>
          <a:lstStyle/>
          <a:p>
            <a:fld id="{6D67FCAF-CF7A-42D2-803B-E84911D91BD9}" type="slidenum">
              <a:rPr lang="en-US" smtClean="0"/>
              <a:t>10</a:t>
            </a:fld>
            <a:endParaRPr lang="en-US"/>
          </a:p>
        </p:txBody>
      </p:sp>
    </p:spTree>
    <p:extLst>
      <p:ext uri="{BB962C8B-B14F-4D97-AF65-F5344CB8AC3E}">
        <p14:creationId xmlns:p14="http://schemas.microsoft.com/office/powerpoint/2010/main" val="934845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6.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6.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6.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7.xml"/><Relationship Id="rId1" Type="http://schemas.openxmlformats.org/officeDocument/2006/relationships/tags" Target="../tags/tag29.xml"/></Relationships>
</file>

<file path=ppt/slideLayouts/_rels/slideLayout116.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30.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7.xml"/><Relationship Id="rId1" Type="http://schemas.openxmlformats.org/officeDocument/2006/relationships/tags" Target="../tags/tag31.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7.xml"/><Relationship Id="rId1" Type="http://schemas.openxmlformats.org/officeDocument/2006/relationships/tags" Target="../tags/tag32.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7.xml"/><Relationship Id="rId1" Type="http://schemas.openxmlformats.org/officeDocument/2006/relationships/tags" Target="../tags/tag3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7.xml"/><Relationship Id="rId1" Type="http://schemas.openxmlformats.org/officeDocument/2006/relationships/tags" Target="../tags/tag34.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7.xml"/><Relationship Id="rId1" Type="http://schemas.openxmlformats.org/officeDocument/2006/relationships/tags" Target="../tags/tag35.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7.xml"/><Relationship Id="rId1" Type="http://schemas.openxmlformats.org/officeDocument/2006/relationships/tags" Target="../tags/tag36.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7.xml"/><Relationship Id="rId1" Type="http://schemas.openxmlformats.org/officeDocument/2006/relationships/tags" Target="../tags/tag37.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7.xml"/><Relationship Id="rId1" Type="http://schemas.openxmlformats.org/officeDocument/2006/relationships/tags" Target="../tags/tag38.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Master" Target="../slideMasters/slideMaster17.xml"/><Relationship Id="rId1" Type="http://schemas.openxmlformats.org/officeDocument/2006/relationships/tags" Target="../tags/tag3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19.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1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19.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19.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1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20.xml"/><Relationship Id="rId1" Type="http://schemas.openxmlformats.org/officeDocument/2006/relationships/tags" Target="../tags/tag41.xml"/></Relationships>
</file>

<file path=ppt/slideLayouts/_rels/slideLayout145.xml.rels><?xml version="1.0" encoding="UTF-8" standalone="yes"?>
<Relationships xmlns="http://schemas.openxmlformats.org/package/2006/relationships"><Relationship Id="rId2" Type="http://schemas.openxmlformats.org/officeDocument/2006/relationships/slideMaster" Target="../slideMasters/slideMaster20.xml"/><Relationship Id="rId1" Type="http://schemas.openxmlformats.org/officeDocument/2006/relationships/tags" Target="../tags/tag42.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20.xml"/><Relationship Id="rId1" Type="http://schemas.openxmlformats.org/officeDocument/2006/relationships/tags" Target="../tags/tag43.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20.xml"/><Relationship Id="rId1" Type="http://schemas.openxmlformats.org/officeDocument/2006/relationships/tags" Target="../tags/tag44.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20.xml"/><Relationship Id="rId1" Type="http://schemas.openxmlformats.org/officeDocument/2006/relationships/tags" Target="../tags/tag45.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20.xml"/><Relationship Id="rId1" Type="http://schemas.openxmlformats.org/officeDocument/2006/relationships/tags" Target="../tags/tag4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20.xml"/><Relationship Id="rId1" Type="http://schemas.openxmlformats.org/officeDocument/2006/relationships/tags" Target="../tags/tag47.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20.xml"/><Relationship Id="rId1" Type="http://schemas.openxmlformats.org/officeDocument/2006/relationships/tags" Target="../tags/tag48.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20.xml"/><Relationship Id="rId1" Type="http://schemas.openxmlformats.org/officeDocument/2006/relationships/tags" Target="../tags/tag49.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20.xml"/><Relationship Id="rId1" Type="http://schemas.openxmlformats.org/officeDocument/2006/relationships/tags" Target="../tags/tag50.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Master" Target="../slideMasters/slideMaster20.xml"/><Relationship Id="rId1" Type="http://schemas.openxmlformats.org/officeDocument/2006/relationships/tags" Target="../tags/tag5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3.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6.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7.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8.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9.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10.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1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1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1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8.xml"/><Relationship Id="rId1" Type="http://schemas.openxmlformats.org/officeDocument/2006/relationships/tags" Target="../tags/tag1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8.xml"/><Relationship Id="rId1" Type="http://schemas.openxmlformats.org/officeDocument/2006/relationships/tags" Target="../tags/tag1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17.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8.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19.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20.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2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2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2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2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2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2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9.xml"/><Relationship Id="rId1" Type="http://schemas.openxmlformats.org/officeDocument/2006/relationships/tags" Target="../tags/tag2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0C53AD7-A772-4F83-850B-482C70935EA4}" type="datetime1">
              <a:rPr lang="en-US" altLang="ja-JP"/>
              <a:pPr>
                <a:defRPr/>
              </a:pPr>
              <a:t>8/17/2020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DD8331-DEC2-4D1E-95D5-94283CB87E4D}" type="slidenum">
              <a:rPr lang="en-US" altLang="en-US"/>
              <a:pPr>
                <a:defRPr/>
              </a:pPr>
              <a:t>‹#›</a:t>
            </a:fld>
            <a:endParaRPr lang="en-US" altLang="en-US"/>
          </a:p>
        </p:txBody>
      </p:sp>
    </p:spTree>
    <p:extLst>
      <p:ext uri="{BB962C8B-B14F-4D97-AF65-F5344CB8AC3E}">
        <p14:creationId xmlns:p14="http://schemas.microsoft.com/office/powerpoint/2010/main" val="943655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22490D-0CE4-426E-81CB-E242CE6E39A4}" type="datetime1">
              <a:rPr lang="en-US" altLang="ja-JP"/>
              <a:pPr>
                <a:defRPr/>
              </a:pPr>
              <a:t>8/17/2020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1ED56C-8F5E-4BF1-A54B-E96394A138E1}" type="slidenum">
              <a:rPr lang="en-US" altLang="en-US"/>
              <a:pPr>
                <a:defRPr/>
              </a:pPr>
              <a:t>‹#›</a:t>
            </a:fld>
            <a:endParaRPr lang="en-US" altLang="en-US"/>
          </a:p>
        </p:txBody>
      </p:sp>
    </p:spTree>
    <p:extLst>
      <p:ext uri="{BB962C8B-B14F-4D97-AF65-F5344CB8AC3E}">
        <p14:creationId xmlns:p14="http://schemas.microsoft.com/office/powerpoint/2010/main" val="345433587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le and Content_No Bottom Ba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593" y="6480387"/>
            <a:ext cx="2521359" cy="278955"/>
          </a:xfrm>
          <a:prstGeom prst="rect">
            <a:avLst/>
          </a:prstGeom>
        </p:spPr>
      </p:pic>
      <p:sp>
        <p:nvSpPr>
          <p:cNvPr id="2" name="Title 1"/>
          <p:cNvSpPr>
            <a:spLocks noGrp="1"/>
          </p:cNvSpPr>
          <p:nvPr>
            <p:ph type="title" hasCustomPrompt="1"/>
          </p:nvPr>
        </p:nvSpPr>
        <p:spPr>
          <a:xfrm>
            <a:off x="636742" y="849945"/>
            <a:ext cx="7617134" cy="590931"/>
          </a:xfrm>
          <a:prstGeom prst="rect">
            <a:avLst/>
          </a:prstGeom>
        </p:spPr>
        <p:txBody>
          <a:bodyPr wrap="square">
            <a:spAutoFit/>
          </a:bodyPr>
          <a:lstStyle>
            <a:lvl1pPr>
              <a:defRPr sz="3600" b="1" i="0">
                <a:solidFill>
                  <a:srgbClr val="003B5C"/>
                </a:solidFill>
                <a:latin typeface="Verdana" charset="0"/>
                <a:ea typeface="Verdana" charset="0"/>
                <a:cs typeface="Verdana" charset="0"/>
              </a:defRPr>
            </a:lvl1pPr>
          </a:lstStyle>
          <a:p>
            <a:r>
              <a:rPr lang="en-US" dirty="0"/>
              <a:t>Headline</a:t>
            </a:r>
          </a:p>
        </p:txBody>
      </p:sp>
      <p:sp>
        <p:nvSpPr>
          <p:cNvPr id="16" name="Text Placeholder 15"/>
          <p:cNvSpPr>
            <a:spLocks noGrp="1"/>
          </p:cNvSpPr>
          <p:nvPr>
            <p:ph type="body" sz="quarter" idx="10" hasCustomPrompt="1"/>
          </p:nvPr>
        </p:nvSpPr>
        <p:spPr>
          <a:xfrm>
            <a:off x="636742" y="1637853"/>
            <a:ext cx="7617134" cy="4117159"/>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600">
                <a:latin typeface="Verdana" charset="0"/>
                <a:ea typeface="Verdana" charset="0"/>
                <a:cs typeface="Verdana" charset="0"/>
              </a:defRPr>
            </a:lvl1pPr>
            <a:lvl2pPr>
              <a:defRPr sz="1400">
                <a:latin typeface="Verdana" charset="0"/>
                <a:ea typeface="Verdana" charset="0"/>
                <a:cs typeface="Verdana" charset="0"/>
              </a:defRPr>
            </a:lvl2pPr>
            <a:lvl3pPr>
              <a:defRPr sz="1400">
                <a:latin typeface="Verdana" charset="0"/>
                <a:ea typeface="Verdana" charset="0"/>
                <a:cs typeface="Verdana" charset="0"/>
              </a:defRPr>
            </a:lvl3pPr>
            <a:lvl4pPr>
              <a:defRPr sz="1400">
                <a:latin typeface="Verdana" charset="0"/>
                <a:ea typeface="Verdana" charset="0"/>
                <a:cs typeface="Verdana" charset="0"/>
              </a:defRPr>
            </a:lvl4pPr>
            <a:lvl5pPr>
              <a:defRPr sz="1400">
                <a:latin typeface="Verdana" charset="0"/>
                <a:ea typeface="Verdana" charset="0"/>
                <a:cs typeface="Verdana" charset="0"/>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Copy goes here. </a:t>
            </a:r>
          </a:p>
        </p:txBody>
      </p:sp>
    </p:spTree>
    <p:extLst>
      <p:ext uri="{BB962C8B-B14F-4D97-AF65-F5344CB8AC3E}">
        <p14:creationId xmlns:p14="http://schemas.microsoft.com/office/powerpoint/2010/main" val="378236820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6742" y="826934"/>
            <a:ext cx="7633318" cy="590931"/>
          </a:xfrm>
          <a:prstGeom prst="rect">
            <a:avLst/>
          </a:prstGeom>
        </p:spPr>
        <p:txBody>
          <a:bodyPr wrap="square">
            <a:spAutoFit/>
          </a:bodyPr>
          <a:lstStyle>
            <a:lvl1pPr>
              <a:defRPr sz="3600" b="1" i="0">
                <a:solidFill>
                  <a:srgbClr val="003B5C"/>
                </a:solidFill>
                <a:latin typeface="Verdana" charset="0"/>
                <a:ea typeface="Verdana" charset="0"/>
                <a:cs typeface="Verdana" charset="0"/>
              </a:defRPr>
            </a:lvl1pPr>
          </a:lstStyle>
          <a:p>
            <a:r>
              <a:rPr lang="en-US" dirty="0"/>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2" name="Picture 11">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593" y="6480387"/>
            <a:ext cx="2521359" cy="278955"/>
          </a:xfrm>
          <a:prstGeom prst="rect">
            <a:avLst/>
          </a:prstGeom>
        </p:spPr>
      </p:pic>
      <p:sp>
        <p:nvSpPr>
          <p:cNvPr id="5" name="Text Placeholder 4"/>
          <p:cNvSpPr>
            <a:spLocks noGrp="1"/>
          </p:cNvSpPr>
          <p:nvPr>
            <p:ph type="body" sz="quarter" idx="10" hasCustomPrompt="1"/>
          </p:nvPr>
        </p:nvSpPr>
        <p:spPr>
          <a:xfrm>
            <a:off x="636588" y="1615018"/>
            <a:ext cx="7632700" cy="3812116"/>
          </a:xfrm>
          <a:prstGeom prst="rect">
            <a:avLst/>
          </a:prstGeom>
        </p:spPr>
        <p:txBody>
          <a:bodyPr/>
          <a:lstStyle>
            <a:lvl1pPr>
              <a:defRPr sz="1600" b="1" baseline="0">
                <a:solidFill>
                  <a:srgbClr val="00314C"/>
                </a:solidFill>
                <a:latin typeface="Verdana" charset="0"/>
                <a:ea typeface="Verdana" charset="0"/>
                <a:cs typeface="Verdana" charset="0"/>
              </a:defRPr>
            </a:lvl1pPr>
            <a:lvl2pPr>
              <a:defRPr sz="1600">
                <a:latin typeface="Verdana" charset="0"/>
                <a:ea typeface="Verdana" charset="0"/>
                <a:cs typeface="Verdana" charset="0"/>
              </a:defRPr>
            </a:lvl2pPr>
            <a:lvl3pPr>
              <a:defRPr sz="1600">
                <a:latin typeface="Verdana" charset="0"/>
                <a:ea typeface="Verdana" charset="0"/>
                <a:cs typeface="Verdana" charset="0"/>
              </a:defRPr>
            </a:lvl3pPr>
            <a:lvl4pPr>
              <a:defRPr sz="1600">
                <a:latin typeface="Verdana" charset="0"/>
                <a:ea typeface="Verdana" charset="0"/>
                <a:cs typeface="Verdana" charset="0"/>
              </a:defRPr>
            </a:lvl4pPr>
            <a:lvl5pPr>
              <a:defRPr sz="1600">
                <a:latin typeface="Verdana" charset="0"/>
                <a:ea typeface="Verdana" charset="0"/>
                <a:cs typeface="Verdana" charset="0"/>
              </a:defRPr>
            </a:lvl5pPr>
          </a:lstStyle>
          <a:p>
            <a:pPr lvl="0"/>
            <a:r>
              <a:rPr lang="en-US" dirty="0"/>
              <a:t>Copy goes here</a:t>
            </a:r>
          </a:p>
        </p:txBody>
      </p:sp>
    </p:spTree>
    <p:extLst>
      <p:ext uri="{BB962C8B-B14F-4D97-AF65-F5344CB8AC3E}">
        <p14:creationId xmlns:p14="http://schemas.microsoft.com/office/powerpoint/2010/main" val="19860670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Bullets Layout_No Bottom 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6742" y="826934"/>
            <a:ext cx="7633318" cy="590931"/>
          </a:xfrm>
          <a:prstGeom prst="rect">
            <a:avLst/>
          </a:prstGeom>
        </p:spPr>
        <p:txBody>
          <a:bodyPr wrap="square">
            <a:spAutoFit/>
          </a:bodyPr>
          <a:lstStyle>
            <a:lvl1pPr>
              <a:defRPr sz="3600" b="1" i="0">
                <a:solidFill>
                  <a:srgbClr val="003B5C"/>
                </a:solidFill>
                <a:latin typeface="Verdana" charset="0"/>
                <a:ea typeface="Verdana" charset="0"/>
                <a:cs typeface="Verdana" charset="0"/>
              </a:defRPr>
            </a:lvl1pPr>
          </a:lstStyle>
          <a:p>
            <a:r>
              <a:rPr lang="en-US" dirty="0"/>
              <a:t>Headline</a:t>
            </a:r>
          </a:p>
        </p:txBody>
      </p:sp>
      <p:pic>
        <p:nvPicPr>
          <p:cNvPr id="12" name="Picture 11">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593" y="6480387"/>
            <a:ext cx="2521359" cy="278955"/>
          </a:xfrm>
          <a:prstGeom prst="rect">
            <a:avLst/>
          </a:prstGeom>
        </p:spPr>
      </p:pic>
      <p:sp>
        <p:nvSpPr>
          <p:cNvPr id="4" name="Text Placeholder 3"/>
          <p:cNvSpPr>
            <a:spLocks noGrp="1"/>
          </p:cNvSpPr>
          <p:nvPr>
            <p:ph type="body" sz="quarter" idx="10" hasCustomPrompt="1"/>
          </p:nvPr>
        </p:nvSpPr>
        <p:spPr>
          <a:xfrm>
            <a:off x="637514" y="1614842"/>
            <a:ext cx="7632546" cy="3435349"/>
          </a:xfrm>
          <a:prstGeom prst="rect">
            <a:avLst/>
          </a:prstGeom>
        </p:spPr>
        <p:txBody>
          <a:bodyPr/>
          <a:lstStyle>
            <a:lvl1pPr>
              <a:defRPr sz="1600" b="1" baseline="0">
                <a:solidFill>
                  <a:srgbClr val="00314C"/>
                </a:solidFill>
                <a:latin typeface="Verdana" charset="0"/>
                <a:ea typeface="Verdana" charset="0"/>
                <a:cs typeface="Verdana" charset="0"/>
              </a:defRPr>
            </a:lvl1pPr>
            <a:lvl2pPr>
              <a:defRPr sz="1600" b="1">
                <a:solidFill>
                  <a:srgbClr val="00314C"/>
                </a:solidFill>
                <a:latin typeface="Verdana" charset="0"/>
                <a:ea typeface="Verdana" charset="0"/>
                <a:cs typeface="Verdana" charset="0"/>
              </a:defRPr>
            </a:lvl2pPr>
            <a:lvl3pPr>
              <a:defRPr sz="1600" b="1">
                <a:solidFill>
                  <a:srgbClr val="00314C"/>
                </a:solidFill>
                <a:latin typeface="Verdana" charset="0"/>
                <a:ea typeface="Verdana" charset="0"/>
                <a:cs typeface="Verdana" charset="0"/>
              </a:defRPr>
            </a:lvl3pPr>
            <a:lvl4pPr>
              <a:defRPr sz="1600" b="1">
                <a:solidFill>
                  <a:srgbClr val="00314C"/>
                </a:solidFill>
                <a:latin typeface="Verdana" charset="0"/>
                <a:ea typeface="Verdana" charset="0"/>
                <a:cs typeface="Verdana" charset="0"/>
              </a:defRPr>
            </a:lvl4pPr>
            <a:lvl5pPr>
              <a:defRPr sz="1600" b="1">
                <a:solidFill>
                  <a:srgbClr val="00314C"/>
                </a:solidFill>
                <a:latin typeface="Verdana" charset="0"/>
                <a:ea typeface="Verdana" charset="0"/>
                <a:cs typeface="Verdana" charset="0"/>
              </a:defRPr>
            </a:lvl5pPr>
          </a:lstStyle>
          <a:p>
            <a:pPr lvl="0"/>
            <a:r>
              <a:rPr lang="en-US" dirty="0"/>
              <a:t>Copy goes here</a:t>
            </a:r>
          </a:p>
        </p:txBody>
      </p:sp>
    </p:spTree>
    <p:extLst>
      <p:ext uri="{BB962C8B-B14F-4D97-AF65-F5344CB8AC3E}">
        <p14:creationId xmlns:p14="http://schemas.microsoft.com/office/powerpoint/2010/main" val="195247327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593" y="6480387"/>
            <a:ext cx="2521359" cy="278955"/>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Content Placeholder 2"/>
          <p:cNvSpPr>
            <a:spLocks noGrp="1"/>
          </p:cNvSpPr>
          <p:nvPr>
            <p:ph sz="half" idx="1" hasCustomPrompt="1"/>
          </p:nvPr>
        </p:nvSpPr>
        <p:spPr>
          <a:xfrm>
            <a:off x="890124" y="1294452"/>
            <a:ext cx="2987502" cy="3788089"/>
          </a:xfrm>
          <a:prstGeom prst="rect">
            <a:avLst/>
          </a:prstGeom>
        </p:spPr>
        <p:txBody>
          <a:bodyPr/>
          <a:lstStyle>
            <a:lvl1pPr marL="0" indent="0">
              <a:buNone/>
              <a:defRPr sz="900" b="0" i="1" baseline="0">
                <a:solidFill>
                  <a:srgbClr val="003B5C"/>
                </a:solidFill>
                <a:latin typeface="Verdana" charset="0"/>
                <a:ea typeface="Verdana" charset="0"/>
                <a:cs typeface="Verdana" charset="0"/>
              </a:defRPr>
            </a:lvl1pPr>
          </a:lstStyle>
          <a:p>
            <a:pPr lvl="0"/>
            <a:r>
              <a:rPr lang="en-US" dirty="0"/>
              <a:t>*Insert Image Here</a:t>
            </a:r>
          </a:p>
        </p:txBody>
      </p:sp>
      <p:sp>
        <p:nvSpPr>
          <p:cNvPr id="4" name="Content Placeholder 3"/>
          <p:cNvSpPr>
            <a:spLocks noGrp="1"/>
          </p:cNvSpPr>
          <p:nvPr>
            <p:ph sz="half" idx="2" hasCustomPrompt="1"/>
          </p:nvPr>
        </p:nvSpPr>
        <p:spPr>
          <a:xfrm>
            <a:off x="4162047" y="1997127"/>
            <a:ext cx="4099921" cy="3085413"/>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600" b="0" baseline="0">
                <a:solidFill>
                  <a:schemeClr val="tx1"/>
                </a:solidFill>
                <a:latin typeface="Verdana" charset="0"/>
                <a:ea typeface="Verdana" charset="0"/>
                <a:cs typeface="Verdana" charset="0"/>
              </a:defRPr>
            </a:lvl1pPr>
            <a:lvl2pPr>
              <a:defRPr sz="1400" b="0">
                <a:solidFill>
                  <a:srgbClr val="003B5C"/>
                </a:solidFill>
                <a:latin typeface="Verdana" charset="0"/>
                <a:ea typeface="Verdana" charset="0"/>
                <a:cs typeface="Verdana" charset="0"/>
              </a:defRPr>
            </a:lvl2pPr>
            <a:lvl3pPr>
              <a:defRPr sz="1400" b="0">
                <a:solidFill>
                  <a:srgbClr val="003B5C"/>
                </a:solidFill>
                <a:latin typeface="Verdana" charset="0"/>
                <a:ea typeface="Verdana" charset="0"/>
                <a:cs typeface="Verdana" charset="0"/>
              </a:defRPr>
            </a:lvl3pPr>
            <a:lvl4pPr>
              <a:defRPr sz="1400" b="0">
                <a:solidFill>
                  <a:srgbClr val="003B5C"/>
                </a:solidFill>
                <a:latin typeface="Verdana" charset="0"/>
                <a:ea typeface="Verdana" charset="0"/>
                <a:cs typeface="Verdana" charset="0"/>
              </a:defRPr>
            </a:lvl4pPr>
            <a:lvl5pPr>
              <a:defRPr sz="1400" b="0">
                <a:solidFill>
                  <a:srgbClr val="003B5C"/>
                </a:solidFill>
                <a:latin typeface="Verdana" charset="0"/>
                <a:ea typeface="Verdana" charset="0"/>
                <a:cs typeface="Verdana" charset="0"/>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Copy goes here. </a:t>
            </a:r>
          </a:p>
        </p:txBody>
      </p:sp>
      <p:sp>
        <p:nvSpPr>
          <p:cNvPr id="17" name="Title 16"/>
          <p:cNvSpPr>
            <a:spLocks noGrp="1"/>
          </p:cNvSpPr>
          <p:nvPr>
            <p:ph type="title" hasCustomPrompt="1"/>
          </p:nvPr>
        </p:nvSpPr>
        <p:spPr>
          <a:xfrm>
            <a:off x="4162047" y="1197615"/>
            <a:ext cx="4099921" cy="590931"/>
          </a:xfrm>
          <a:prstGeom prst="rect">
            <a:avLst/>
          </a:prstGeom>
        </p:spPr>
        <p:txBody>
          <a:bodyPr wrap="square">
            <a:spAutoFit/>
          </a:bodyPr>
          <a:lstStyle>
            <a:lvl1pPr>
              <a:defRPr sz="3600" b="1" i="0">
                <a:solidFill>
                  <a:srgbClr val="003B5C"/>
                </a:solidFill>
                <a:latin typeface="Verdana" charset="0"/>
                <a:ea typeface="Verdana" charset="0"/>
                <a:cs typeface="Verdana" charset="0"/>
              </a:defRPr>
            </a:lvl1pPr>
          </a:lstStyle>
          <a:p>
            <a:r>
              <a:rPr lang="en-US" dirty="0"/>
              <a:t>Headline</a:t>
            </a:r>
          </a:p>
        </p:txBody>
      </p:sp>
    </p:spTree>
    <p:extLst>
      <p:ext uri="{BB962C8B-B14F-4D97-AF65-F5344CB8AC3E}">
        <p14:creationId xmlns:p14="http://schemas.microsoft.com/office/powerpoint/2010/main" val="153218723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wo Section | Copy with Grap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9271" y="832850"/>
            <a:ext cx="8075850" cy="590931"/>
          </a:xfrm>
          <a:prstGeom prst="rect">
            <a:avLst/>
          </a:prstGeom>
        </p:spPr>
        <p:txBody>
          <a:bodyPr wrap="square" anchor="t" anchorCtr="0">
            <a:spAutoFit/>
          </a:bodyPr>
          <a:lstStyle>
            <a:lvl1pPr>
              <a:defRPr sz="3600" b="1" i="0">
                <a:solidFill>
                  <a:srgbClr val="003B5C"/>
                </a:solidFill>
                <a:latin typeface="Verdana" charset="0"/>
                <a:ea typeface="Verdana" charset="0"/>
                <a:cs typeface="Verdana" charset="0"/>
              </a:defRPr>
            </a:lvl1pPr>
          </a:lstStyle>
          <a:p>
            <a:r>
              <a:rPr lang="en-US" dirty="0"/>
              <a:t>Headline across top of slide</a:t>
            </a:r>
          </a:p>
        </p:txBody>
      </p:sp>
      <p:sp>
        <p:nvSpPr>
          <p:cNvPr id="8" name="Rectangle 7">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9" name="Picture 8">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593" y="6480387"/>
            <a:ext cx="2521359" cy="278955"/>
          </a:xfrm>
          <a:prstGeom prst="rect">
            <a:avLst/>
          </a:prstGeom>
        </p:spPr>
      </p:pic>
      <p:sp>
        <p:nvSpPr>
          <p:cNvPr id="10" name="Rectangle 9">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Content Placeholder 2"/>
          <p:cNvSpPr>
            <a:spLocks noGrp="1"/>
          </p:cNvSpPr>
          <p:nvPr>
            <p:ph idx="1" hasCustomPrompt="1"/>
          </p:nvPr>
        </p:nvSpPr>
        <p:spPr>
          <a:xfrm>
            <a:off x="3358195" y="2211822"/>
            <a:ext cx="5356927" cy="3646375"/>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900" b="0" i="1" baseline="0">
                <a:solidFill>
                  <a:srgbClr val="003B5C"/>
                </a:solidFill>
                <a:latin typeface="Verdana" charset="0"/>
                <a:ea typeface="Verdana" charset="0"/>
                <a:cs typeface="Verdana" charset="0"/>
              </a:defRPr>
            </a:lvl1pPr>
            <a:lvl2pPr>
              <a:defRPr sz="2100" b="1" i="0">
                <a:latin typeface="Verdana" charset="0"/>
                <a:ea typeface="Verdana" charset="0"/>
                <a:cs typeface="Verdana" charset="0"/>
              </a:defRPr>
            </a:lvl2pPr>
            <a:lvl3pPr>
              <a:defRPr sz="1800" b="1" i="0">
                <a:latin typeface="Verdana" charset="0"/>
                <a:ea typeface="Verdana" charset="0"/>
                <a:cs typeface="Verdana" charset="0"/>
              </a:defRPr>
            </a:lvl3pPr>
            <a:lvl4pPr>
              <a:defRPr sz="1500" b="1" i="0">
                <a:latin typeface="Verdana" charset="0"/>
                <a:ea typeface="Verdana" charset="0"/>
                <a:cs typeface="Verdana" charset="0"/>
              </a:defRPr>
            </a:lvl4pPr>
            <a:lvl5pPr>
              <a:defRPr sz="1500" b="1" i="0">
                <a:latin typeface="Verdana" charset="0"/>
                <a:ea typeface="Verdana" charset="0"/>
                <a:cs typeface="Verdana" charset="0"/>
              </a:defRPr>
            </a:lvl5pPr>
            <a:lvl6pPr>
              <a:defRPr sz="1500"/>
            </a:lvl6pPr>
            <a:lvl7pPr>
              <a:defRPr sz="1500"/>
            </a:lvl7pPr>
            <a:lvl8pPr>
              <a:defRPr sz="1500"/>
            </a:lvl8pPr>
            <a:lvl9pPr>
              <a:defRPr sz="1500"/>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*Insert Graph Here.</a:t>
            </a:r>
          </a:p>
          <a:p>
            <a:pPr lvl="0"/>
            <a:endParaRPr lang="en-US" dirty="0"/>
          </a:p>
        </p:txBody>
      </p:sp>
      <p:sp>
        <p:nvSpPr>
          <p:cNvPr id="4" name="Text Placeholder 3"/>
          <p:cNvSpPr>
            <a:spLocks noGrp="1"/>
          </p:cNvSpPr>
          <p:nvPr>
            <p:ph type="body" sz="half" idx="2" hasCustomPrompt="1"/>
          </p:nvPr>
        </p:nvSpPr>
        <p:spPr>
          <a:xfrm>
            <a:off x="639271" y="2211823"/>
            <a:ext cx="2535973" cy="3646376"/>
          </a:xfrm>
          <a:prstGeom prst="rect">
            <a:avLst/>
          </a:prstGeom>
        </p:spPr>
        <p:txBody>
          <a:bodyPr/>
          <a:lstStyle>
            <a:lvl1pPr marL="0" indent="0">
              <a:buNone/>
              <a:defRPr sz="1400" b="1" i="0" baseline="0">
                <a:solidFill>
                  <a:srgbClr val="003B5C"/>
                </a:solidFill>
                <a:latin typeface="Verdana" charset="0"/>
                <a:ea typeface="Verdana" charset="0"/>
                <a:cs typeface="Verdana"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 goes here.</a:t>
            </a:r>
          </a:p>
          <a:p>
            <a:pPr lvl="0"/>
            <a:endParaRPr lang="en-US" dirty="0"/>
          </a:p>
        </p:txBody>
      </p:sp>
      <p:sp>
        <p:nvSpPr>
          <p:cNvPr id="22" name="Text Placeholder 21"/>
          <p:cNvSpPr>
            <a:spLocks noGrp="1"/>
          </p:cNvSpPr>
          <p:nvPr>
            <p:ph type="body" sz="quarter" idx="10" hasCustomPrompt="1"/>
          </p:nvPr>
        </p:nvSpPr>
        <p:spPr>
          <a:xfrm>
            <a:off x="639271" y="1614803"/>
            <a:ext cx="8075851" cy="372533"/>
          </a:xfrm>
          <a:prstGeom prst="rect">
            <a:avLst/>
          </a:prstGeom>
        </p:spPr>
        <p:txBody>
          <a:bodyPr/>
          <a:lstStyle>
            <a:lvl1pPr marL="0" indent="0">
              <a:buNone/>
              <a:defRPr sz="1600" b="0" i="0">
                <a:solidFill>
                  <a:srgbClr val="003B5C"/>
                </a:solidFill>
                <a:latin typeface="Verdana" charset="0"/>
                <a:ea typeface="Verdana" charset="0"/>
                <a:cs typeface="Verdana" charset="0"/>
              </a:defRPr>
            </a:lvl1pPr>
          </a:lstStyle>
          <a:p>
            <a:pPr lvl="0"/>
            <a:r>
              <a:rPr lang="en-US"/>
              <a:t>Subhead</a:t>
            </a:r>
          </a:p>
        </p:txBody>
      </p:sp>
    </p:spTree>
    <p:extLst>
      <p:ext uri="{BB962C8B-B14F-4D97-AF65-F5344CB8AC3E}">
        <p14:creationId xmlns:p14="http://schemas.microsoft.com/office/powerpoint/2010/main" val="57233605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wo Section | Copy with Graph Cente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9271" y="832850"/>
            <a:ext cx="8075851" cy="590931"/>
          </a:xfrm>
          <a:prstGeom prst="rect">
            <a:avLst/>
          </a:prstGeom>
        </p:spPr>
        <p:txBody>
          <a:bodyPr wrap="square" anchor="t" anchorCtr="0">
            <a:spAutoFit/>
          </a:bodyPr>
          <a:lstStyle>
            <a:lvl1pPr>
              <a:defRPr sz="3600" b="1" i="0">
                <a:solidFill>
                  <a:srgbClr val="003B5C"/>
                </a:solidFill>
                <a:latin typeface="Verdana" charset="0"/>
                <a:ea typeface="Verdana" charset="0"/>
                <a:cs typeface="Verdana" charset="0"/>
              </a:defRPr>
            </a:lvl1pPr>
          </a:lstStyle>
          <a:p>
            <a:r>
              <a:rPr lang="en-US" dirty="0"/>
              <a:t>Headline across top of slide</a:t>
            </a:r>
          </a:p>
        </p:txBody>
      </p:sp>
      <p:sp>
        <p:nvSpPr>
          <p:cNvPr id="8" name="Rectangle 7">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9" name="Picture 8">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593" y="6480387"/>
            <a:ext cx="2521359" cy="278955"/>
          </a:xfrm>
          <a:prstGeom prst="rect">
            <a:avLst/>
          </a:prstGeom>
        </p:spPr>
      </p:pic>
      <p:sp>
        <p:nvSpPr>
          <p:cNvPr id="10" name="Rectangle 9">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Content Placeholder 2"/>
          <p:cNvSpPr>
            <a:spLocks noGrp="1"/>
          </p:cNvSpPr>
          <p:nvPr>
            <p:ph idx="1" hasCustomPrompt="1"/>
          </p:nvPr>
        </p:nvSpPr>
        <p:spPr>
          <a:xfrm>
            <a:off x="1893537" y="2600007"/>
            <a:ext cx="5356927" cy="3589988"/>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900" b="0" i="1" baseline="0">
                <a:solidFill>
                  <a:srgbClr val="003B5C"/>
                </a:solidFill>
                <a:latin typeface="Verdana" charset="0"/>
                <a:ea typeface="Verdana" charset="0"/>
                <a:cs typeface="Verdana" charset="0"/>
              </a:defRPr>
            </a:lvl1pPr>
            <a:lvl2pPr>
              <a:defRPr sz="2100" b="1" i="0">
                <a:latin typeface="Verdana" charset="0"/>
                <a:ea typeface="Verdana" charset="0"/>
                <a:cs typeface="Verdana" charset="0"/>
              </a:defRPr>
            </a:lvl2pPr>
            <a:lvl3pPr>
              <a:defRPr sz="1800" b="1" i="0">
                <a:latin typeface="Verdana" charset="0"/>
                <a:ea typeface="Verdana" charset="0"/>
                <a:cs typeface="Verdana" charset="0"/>
              </a:defRPr>
            </a:lvl3pPr>
            <a:lvl4pPr>
              <a:defRPr sz="1500" b="1" i="0">
                <a:latin typeface="Verdana" charset="0"/>
                <a:ea typeface="Verdana" charset="0"/>
                <a:cs typeface="Verdana" charset="0"/>
              </a:defRPr>
            </a:lvl4pPr>
            <a:lvl5pPr>
              <a:defRPr sz="1500" b="1" i="0">
                <a:latin typeface="Verdana" charset="0"/>
                <a:ea typeface="Verdana" charset="0"/>
                <a:cs typeface="Verdana" charset="0"/>
              </a:defRPr>
            </a:lvl5pPr>
            <a:lvl6pPr>
              <a:defRPr sz="1500"/>
            </a:lvl6pPr>
            <a:lvl7pPr>
              <a:defRPr sz="1500"/>
            </a:lvl7pPr>
            <a:lvl8pPr>
              <a:defRPr sz="1500"/>
            </a:lvl8pPr>
            <a:lvl9pPr>
              <a:defRPr sz="1500"/>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t>
            </a:r>
            <a:r>
              <a:rPr lang="en-US"/>
              <a:t>Insert Graph Here.</a:t>
            </a:r>
            <a:endParaRPr lang="en-US" dirty="0"/>
          </a:p>
          <a:p>
            <a:pPr lvl="0"/>
            <a:endParaRPr lang="en-US" dirty="0"/>
          </a:p>
        </p:txBody>
      </p:sp>
      <p:sp>
        <p:nvSpPr>
          <p:cNvPr id="4" name="Text Placeholder 3"/>
          <p:cNvSpPr>
            <a:spLocks noGrp="1"/>
          </p:cNvSpPr>
          <p:nvPr>
            <p:ph type="body" sz="half" idx="2" hasCustomPrompt="1"/>
          </p:nvPr>
        </p:nvSpPr>
        <p:spPr>
          <a:xfrm>
            <a:off x="639271" y="1620758"/>
            <a:ext cx="8075851" cy="860701"/>
          </a:xfrm>
          <a:prstGeom prst="rect">
            <a:avLst/>
          </a:prstGeom>
        </p:spPr>
        <p:txBody>
          <a:bodyPr/>
          <a:lstStyle>
            <a:lvl1pPr marL="0" indent="0">
              <a:buNone/>
              <a:defRPr sz="1600" b="0" i="0" baseline="0">
                <a:solidFill>
                  <a:srgbClr val="003B5C"/>
                </a:solidFill>
                <a:latin typeface="Verdana" charset="0"/>
                <a:ea typeface="Verdana" charset="0"/>
                <a:cs typeface="Verdana"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 goes </a:t>
            </a:r>
            <a:r>
              <a:rPr lang="en-US"/>
              <a:t>here.</a:t>
            </a:r>
            <a:endParaRPr lang="en-US" dirty="0"/>
          </a:p>
        </p:txBody>
      </p:sp>
    </p:spTree>
    <p:extLst>
      <p:ext uri="{BB962C8B-B14F-4D97-AF65-F5344CB8AC3E}">
        <p14:creationId xmlns:p14="http://schemas.microsoft.com/office/powerpoint/2010/main" val="226779956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wo Section | Call Out and Copy">
    <p:spTree>
      <p:nvGrpSpPr>
        <p:cNvPr id="1" name=""/>
        <p:cNvGrpSpPr/>
        <p:nvPr/>
      </p:nvGrpSpPr>
      <p:grpSpPr>
        <a:xfrm>
          <a:off x="0" y="0"/>
          <a:ext cx="0" cy="0"/>
          <a:chOff x="0" y="0"/>
          <a:chExt cx="0" cy="0"/>
        </a:xfrm>
      </p:grpSpPr>
      <p:sp>
        <p:nvSpPr>
          <p:cNvPr id="5" name="Text Placeholder 4"/>
          <p:cNvSpPr>
            <a:spLocks noGrp="1"/>
          </p:cNvSpPr>
          <p:nvPr>
            <p:ph type="body" sz="quarter" idx="3" hasCustomPrompt="1"/>
          </p:nvPr>
        </p:nvSpPr>
        <p:spPr>
          <a:xfrm>
            <a:off x="4924537" y="2101540"/>
            <a:ext cx="3592004" cy="1477328"/>
          </a:xfrm>
          <a:prstGeom prst="rect">
            <a:avLst/>
          </a:prstGeom>
        </p:spPr>
        <p:txBody>
          <a:bodyPr anchor="t" anchorCtr="0">
            <a:spAutoFit/>
          </a:bodyPr>
          <a:lstStyle>
            <a:lvl1pPr marL="0" indent="0">
              <a:buNone/>
              <a:defRPr sz="1600" b="0" i="0" baseline="0">
                <a:latin typeface="Verdana" charset="0"/>
                <a:ea typeface="Verdana" charset="0"/>
                <a:cs typeface="Verdana"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Copy goes here. </a:t>
            </a:r>
            <a:r>
              <a:rPr lang="en-US" sz="1400" dirty="0" err="1">
                <a:latin typeface="Verdana" panose="020B0604030504040204" pitchFamily="34" charset="0"/>
                <a:ea typeface="Verdana" panose="020B0604030504040204" pitchFamily="34" charset="0"/>
                <a:cs typeface="Verdana" panose="020B0604030504040204" pitchFamily="34" charset="0"/>
              </a:rPr>
              <a:t>Voloratis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es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perrum</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repuda</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pelignis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nis</a:t>
            </a:r>
            <a:r>
              <a:rPr lang="en-US" sz="1400" dirty="0">
                <a:latin typeface="Verdana" panose="020B0604030504040204" pitchFamily="34" charset="0"/>
                <a:ea typeface="Verdana" panose="020B0604030504040204" pitchFamily="34" charset="0"/>
                <a:cs typeface="Verdana" panose="020B0604030504040204" pitchFamily="34" charset="0"/>
              </a:rPr>
              <a:t> pro </a:t>
            </a:r>
            <a:r>
              <a:rPr lang="en-US" sz="1400" dirty="0" err="1">
                <a:latin typeface="Verdana" panose="020B0604030504040204" pitchFamily="34" charset="0"/>
                <a:ea typeface="Verdana" panose="020B0604030504040204" pitchFamily="34" charset="0"/>
                <a:cs typeface="Verdana" panose="020B0604030504040204" pitchFamily="34" charset="0"/>
              </a:rPr>
              <a:t>consequos</a:t>
            </a:r>
            <a:r>
              <a:rPr lang="en-US" sz="1400" dirty="0">
                <a:latin typeface="Verdana" panose="020B0604030504040204" pitchFamily="34" charset="0"/>
                <a:ea typeface="Verdana" panose="020B0604030504040204" pitchFamily="34" charset="0"/>
                <a:cs typeface="Verdana" panose="020B0604030504040204" pitchFamily="34" charset="0"/>
              </a:rPr>
              <a:t> et </a:t>
            </a:r>
            <a:r>
              <a:rPr lang="en-US" sz="1400" dirty="0" err="1">
                <a:latin typeface="Verdana" panose="020B0604030504040204" pitchFamily="34" charset="0"/>
                <a:ea typeface="Verdana" panose="020B0604030504040204" pitchFamily="34" charset="0"/>
                <a:cs typeface="Verdana" panose="020B0604030504040204" pitchFamily="34" charset="0"/>
              </a:rPr>
              <a:t>exped</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quas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doluptae</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niendi</a:t>
            </a:r>
            <a:r>
              <a:rPr lang="en-US" sz="1400" dirty="0">
                <a:latin typeface="Verdana" panose="020B0604030504040204" pitchFamily="34" charset="0"/>
                <a:ea typeface="Verdana" panose="020B0604030504040204" pitchFamily="34" charset="0"/>
                <a:cs typeface="Verdana" panose="020B0604030504040204" pitchFamily="34" charset="0"/>
              </a:rPr>
              <a:t> con </a:t>
            </a:r>
            <a:r>
              <a:rPr lang="en-US" sz="1400" dirty="0" err="1">
                <a:latin typeface="Verdana" panose="020B0604030504040204" pitchFamily="34" charset="0"/>
                <a:ea typeface="Verdana" panose="020B0604030504040204" pitchFamily="34" charset="0"/>
                <a:cs typeface="Verdana" panose="020B0604030504040204" pitchFamily="34" charset="0"/>
              </a:rPr>
              <a:t>plibusd</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andero</a:t>
            </a:r>
            <a:r>
              <a:rPr lang="en-US" sz="1400" dirty="0">
                <a:latin typeface="Verdana" panose="020B0604030504040204" pitchFamily="34" charset="0"/>
                <a:ea typeface="Verdana" panose="020B0604030504040204" pitchFamily="34" charset="0"/>
                <a:cs typeface="Verdana" panose="020B0604030504040204" pitchFamily="34" charset="0"/>
              </a:rPr>
              <a:t> et, </a:t>
            </a:r>
            <a:r>
              <a:rPr lang="en-US" sz="1400" dirty="0" err="1">
                <a:latin typeface="Verdana" panose="020B0604030504040204" pitchFamily="34" charset="0"/>
                <a:ea typeface="Verdana" panose="020B0604030504040204" pitchFamily="34" charset="0"/>
                <a:cs typeface="Verdana" panose="020B0604030504040204" pitchFamily="34" charset="0"/>
              </a:rPr>
              <a:t>es</a:t>
            </a:r>
            <a:r>
              <a:rPr lang="en-US" sz="1400" dirty="0">
                <a:latin typeface="Verdana" panose="020B0604030504040204" pitchFamily="34" charset="0"/>
                <a:ea typeface="Verdana" panose="020B0604030504040204" pitchFamily="34" charset="0"/>
                <a:cs typeface="Verdana" panose="020B0604030504040204" pitchFamily="34" charset="0"/>
              </a:rPr>
              <a:t> ex </a:t>
            </a:r>
            <a:r>
              <a:rPr lang="en-US" sz="1400" dirty="0" err="1">
                <a:latin typeface="Verdana" panose="020B0604030504040204" pitchFamily="34" charset="0"/>
                <a:ea typeface="Verdana" panose="020B0604030504040204" pitchFamily="34" charset="0"/>
                <a:cs typeface="Verdana" panose="020B0604030504040204" pitchFamily="34" charset="0"/>
              </a:rPr>
              <a:t>eatus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endus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doluptis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adi</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denisit</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dolupis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soleser</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ovidiorum</a:t>
            </a:r>
            <a:r>
              <a:rPr lang="en-US" sz="1400" dirty="0">
                <a:latin typeface="Verdana" panose="020B0604030504040204" pitchFamily="34" charset="0"/>
                <a:ea typeface="Verdana" panose="020B0604030504040204" pitchFamily="34" charset="0"/>
                <a:cs typeface="Verdana" panose="020B0604030504040204" pitchFamily="34" charset="0"/>
              </a:rPr>
              <a:t> qui </a:t>
            </a:r>
            <a:r>
              <a:rPr lang="en-US" sz="1400" dirty="0" err="1">
                <a:latin typeface="Verdana" panose="020B0604030504040204" pitchFamily="34" charset="0"/>
                <a:ea typeface="Verdana" panose="020B0604030504040204" pitchFamily="34" charset="0"/>
                <a:cs typeface="Verdana" panose="020B0604030504040204" pitchFamily="34" charset="0"/>
              </a:rPr>
              <a:t>oditae</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rerit</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quatat</a:t>
            </a:r>
            <a:endParaRPr lang="en-US" dirty="0"/>
          </a:p>
        </p:txBody>
      </p:sp>
      <p:sp>
        <p:nvSpPr>
          <p:cNvPr id="7" name="Date Placeholder 6"/>
          <p:cNvSpPr>
            <a:spLocks noGrp="1"/>
          </p:cNvSpPr>
          <p:nvPr>
            <p:ph type="dt" sz="half" idx="10"/>
          </p:nvPr>
        </p:nvSpPr>
        <p:spPr/>
        <p:txBody>
          <a:bodyPr/>
          <a:lstStyle/>
          <a:p>
            <a:fld id="{D0199D4A-F6A9-EC46-A2DF-BB7FBC55CD1D}" type="datetimeFigureOut">
              <a:rPr lang="en-US" smtClean="0"/>
              <a:t>8/17/2020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0485A7-D857-9442-BA4B-B3E6D7DD0F39}" type="slidenum">
              <a:rPr lang="en-US" smtClean="0"/>
              <a:t>‹#›</a:t>
            </a:fld>
            <a:endParaRPr lang="en-US"/>
          </a:p>
        </p:txBody>
      </p:sp>
      <p:sp>
        <p:nvSpPr>
          <p:cNvPr id="10" name="Rectangle 9">
            <a:extLst>
              <a:ext uri="{FF2B5EF4-FFF2-40B4-BE49-F238E27FC236}">
                <a16:creationId xmlns:a16="http://schemas.microsoft.com/office/drawing/2014/main" id="{06E1EC26-E0EB-994D-9291-8E17D6E4EDDA}"/>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1" name="Picture 10">
            <a:extLst>
              <a:ext uri="{FF2B5EF4-FFF2-40B4-BE49-F238E27FC236}">
                <a16:creationId xmlns:a16="http://schemas.microsoft.com/office/drawing/2014/main" id="{112F44D6-71A3-114F-A69B-EFCC97718F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593" y="6490661"/>
            <a:ext cx="2521359" cy="278955"/>
          </a:xfrm>
          <a:prstGeom prst="rect">
            <a:avLst/>
          </a:prstGeom>
        </p:spPr>
      </p:pic>
      <p:sp>
        <p:nvSpPr>
          <p:cNvPr id="12" name="TextBox 11">
            <a:extLst>
              <a:ext uri="{FF2B5EF4-FFF2-40B4-BE49-F238E27FC236}">
                <a16:creationId xmlns:a16="http://schemas.microsoft.com/office/drawing/2014/main" id="{68E91340-9F82-1343-84FF-2B876B81CBC9}"/>
              </a:ext>
            </a:extLst>
          </p:cNvPr>
          <p:cNvSpPr txBox="1"/>
          <p:nvPr/>
        </p:nvSpPr>
        <p:spPr>
          <a:xfrm>
            <a:off x="647701" y="2101540"/>
            <a:ext cx="3392063" cy="1477328"/>
          </a:xfrm>
          <a:prstGeom prst="rect">
            <a:avLst/>
          </a:prstGeom>
          <a:noFill/>
        </p:spPr>
        <p:txBody>
          <a:bodyPr wrap="square" rtlCol="0">
            <a:spAutoFit/>
          </a:bodyPr>
          <a:lstStyle/>
          <a:p>
            <a:r>
              <a:rPr lang="en-US" sz="3000" b="1" dirty="0">
                <a:solidFill>
                  <a:srgbClr val="003B5C"/>
                </a:solidFill>
                <a:latin typeface="Verdana" panose="020B0604030504040204" pitchFamily="34" charset="0"/>
                <a:ea typeface="Verdana" panose="020B0604030504040204" pitchFamily="34" charset="0"/>
                <a:cs typeface="Verdana" panose="020B0604030504040204" pitchFamily="34" charset="0"/>
              </a:rPr>
              <a:t>Callout or </a:t>
            </a:r>
            <a:br>
              <a:rPr lang="en-US" sz="3000" b="1" dirty="0">
                <a:solidFill>
                  <a:srgbClr val="003B5C"/>
                </a:solidFill>
                <a:latin typeface="Verdana" panose="020B0604030504040204" pitchFamily="34" charset="0"/>
                <a:ea typeface="Verdana" panose="020B0604030504040204" pitchFamily="34" charset="0"/>
                <a:cs typeface="Verdana" panose="020B0604030504040204" pitchFamily="34" charset="0"/>
              </a:rPr>
            </a:br>
            <a:r>
              <a:rPr lang="en-US" sz="3000" b="1" dirty="0">
                <a:solidFill>
                  <a:srgbClr val="003B5C"/>
                </a:solidFill>
                <a:latin typeface="Verdana" panose="020B0604030504040204" pitchFamily="34" charset="0"/>
                <a:ea typeface="Verdana" panose="020B0604030504040204" pitchFamily="34" charset="0"/>
                <a:cs typeface="Verdana" panose="020B0604030504040204" pitchFamily="34" charset="0"/>
              </a:rPr>
              <a:t>Headline goes </a:t>
            </a:r>
            <a:br>
              <a:rPr lang="en-US" sz="3000" b="1" dirty="0">
                <a:solidFill>
                  <a:srgbClr val="003B5C"/>
                </a:solidFill>
                <a:latin typeface="Verdana" panose="020B0604030504040204" pitchFamily="34" charset="0"/>
                <a:ea typeface="Verdana" panose="020B0604030504040204" pitchFamily="34" charset="0"/>
                <a:cs typeface="Verdana" panose="020B0604030504040204" pitchFamily="34" charset="0"/>
              </a:rPr>
            </a:br>
            <a:r>
              <a:rPr lang="en-US" sz="3000" b="1" dirty="0">
                <a:solidFill>
                  <a:srgbClr val="003B5C"/>
                </a:solidFill>
                <a:latin typeface="Verdana" panose="020B0604030504040204" pitchFamily="34" charset="0"/>
                <a:ea typeface="Verdana" panose="020B0604030504040204" pitchFamily="34" charset="0"/>
                <a:cs typeface="Verdana" panose="020B0604030504040204" pitchFamily="34" charset="0"/>
              </a:rPr>
              <a:t>in this space.</a:t>
            </a:r>
            <a:endParaRPr lang="en-US" sz="2100" b="1" dirty="0">
              <a:solidFill>
                <a:srgbClr val="003B5C"/>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a:extLst>
              <a:ext uri="{FF2B5EF4-FFF2-40B4-BE49-F238E27FC236}">
                <a16:creationId xmlns:a16="http://schemas.microsoft.com/office/drawing/2014/main" id="{A999B04B-69FA-9748-A64D-1E52D36BD989}"/>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4" name="Straight Connector 13">
            <a:extLst>
              <a:ext uri="{FF2B5EF4-FFF2-40B4-BE49-F238E27FC236}">
                <a16:creationId xmlns:a16="http://schemas.microsoft.com/office/drawing/2014/main" id="{F7E0F112-B547-4041-A25D-59D26F57744E}"/>
              </a:ext>
            </a:extLst>
          </p:cNvPr>
          <p:cNvCxnSpPr/>
          <p:nvPr/>
        </p:nvCxnSpPr>
        <p:spPr>
          <a:xfrm>
            <a:off x="4544887" y="838200"/>
            <a:ext cx="0" cy="4728117"/>
          </a:xfrm>
          <a:prstGeom prst="line">
            <a:avLst/>
          </a:prstGeom>
          <a:ln w="22225">
            <a:solidFill>
              <a:srgbClr val="A4D6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716372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Caption with Half-Page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7350" y="823154"/>
            <a:ext cx="3276976" cy="1497215"/>
          </a:xfrm>
          <a:prstGeom prst="rect">
            <a:avLst/>
          </a:prstGeom>
        </p:spPr>
        <p:txBody>
          <a:bodyPr anchor="b"/>
          <a:lstStyle>
            <a:lvl1pPr>
              <a:defRPr sz="3600" b="1" i="0">
                <a:solidFill>
                  <a:srgbClr val="003B5C"/>
                </a:solidFill>
                <a:latin typeface="Verdana" charset="0"/>
                <a:ea typeface="Verdana" charset="0"/>
                <a:cs typeface="Verdana" charset="0"/>
              </a:defRPr>
            </a:lvl1pPr>
          </a:lstStyle>
          <a:p>
            <a:r>
              <a:rPr lang="en-US" dirty="0"/>
              <a:t>Headline</a:t>
            </a:r>
          </a:p>
        </p:txBody>
      </p:sp>
      <p:sp>
        <p:nvSpPr>
          <p:cNvPr id="3" name="Picture Placeholder 2"/>
          <p:cNvSpPr>
            <a:spLocks noGrp="1" noChangeAspect="1"/>
          </p:cNvSpPr>
          <p:nvPr>
            <p:ph type="pic" idx="1" hasCustomPrompt="1"/>
          </p:nvPr>
        </p:nvSpPr>
        <p:spPr>
          <a:xfrm>
            <a:off x="4887589" y="1"/>
            <a:ext cx="4256410" cy="6292393"/>
          </a:xfrm>
          <a:prstGeom prst="rect">
            <a:avLst/>
          </a:prstGeom>
        </p:spPr>
        <p:txBody>
          <a:bodyPr anchor="t"/>
          <a:lstStyle>
            <a:lvl1pPr marL="0" indent="0">
              <a:buNone/>
              <a:defRPr sz="900" i="1">
                <a:solidFill>
                  <a:srgbClr val="003B5C"/>
                </a:solidFill>
                <a:latin typeface="Verdana" charset="0"/>
                <a:ea typeface="Verdana" charset="0"/>
                <a:cs typeface="Verdana"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hasCustomPrompt="1"/>
          </p:nvPr>
        </p:nvSpPr>
        <p:spPr>
          <a:xfrm>
            <a:off x="847349" y="2320369"/>
            <a:ext cx="3276977" cy="3437697"/>
          </a:xfrm>
          <a:prstGeom prst="rect">
            <a:avLst/>
          </a:prstGeom>
        </p:spPr>
        <p:txBody>
          <a:bodyPr/>
          <a:lstStyle>
            <a:lvl1pPr marL="0" indent="0">
              <a:buNone/>
              <a:defRPr sz="1400" b="0" i="0" baseline="0">
                <a:latin typeface="Verdana" charset="0"/>
                <a:ea typeface="Verdana" charset="0"/>
                <a:cs typeface="Verdana"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 goes here.</a:t>
            </a:r>
          </a:p>
        </p:txBody>
      </p:sp>
      <p:sp>
        <p:nvSpPr>
          <p:cNvPr id="5" name="Date Placeholder 4"/>
          <p:cNvSpPr>
            <a:spLocks noGrp="1"/>
          </p:cNvSpPr>
          <p:nvPr>
            <p:ph type="dt" sz="half" idx="10"/>
          </p:nvPr>
        </p:nvSpPr>
        <p:spPr/>
        <p:txBody>
          <a:bodyPr/>
          <a:lstStyle/>
          <a:p>
            <a:fld id="{D0199D4A-F6A9-EC46-A2DF-BB7FBC55CD1D}" type="datetimeFigureOut">
              <a:rPr lang="en-US" smtClean="0"/>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0485A7-D857-9442-BA4B-B3E6D7DD0F39}" type="slidenum">
              <a:rPr lang="en-US" smtClean="0"/>
              <a:t>‹#›</a:t>
            </a:fld>
            <a:endParaRPr lang="en-US"/>
          </a:p>
        </p:txBody>
      </p:sp>
      <p:sp>
        <p:nvSpPr>
          <p:cNvPr id="9" name="Rectangle 8">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0" name="Picture 9">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593" y="6480387"/>
            <a:ext cx="2521359" cy="278955"/>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170062620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Full Image with Caption_Yale Blue">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1" y="1"/>
            <a:ext cx="9143999" cy="6292393"/>
          </a:xfrm>
          <a:prstGeom prst="rect">
            <a:avLst/>
          </a:prstGeom>
        </p:spPr>
        <p:txBody>
          <a:bodyPr anchor="ctr"/>
          <a:lstStyle>
            <a:lvl1pPr marL="0" indent="0" algn="ctr">
              <a:buNone/>
              <a:defRPr sz="900" i="1">
                <a:solidFill>
                  <a:srgbClr val="003B5C"/>
                </a:solidFill>
                <a:latin typeface="Verdana" charset="0"/>
                <a:ea typeface="Verdana" charset="0"/>
                <a:cs typeface="Verdana"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	*Click to add full-size image</a:t>
            </a:r>
          </a:p>
        </p:txBody>
      </p:sp>
      <p:sp>
        <p:nvSpPr>
          <p:cNvPr id="9" name="Rectangle 8">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0" name="Picture 9">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593" y="6480387"/>
            <a:ext cx="2521359" cy="278955"/>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6899483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itle_Section Divider_Yale Blu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hasCustomPrompt="1"/>
          </p:nvPr>
        </p:nvSpPr>
        <p:spPr>
          <a:xfrm>
            <a:off x="628650" y="2739582"/>
            <a:ext cx="7886700" cy="590931"/>
          </a:xfrm>
          <a:prstGeom prst="rect">
            <a:avLst/>
          </a:prstGeom>
        </p:spPr>
        <p:txBody>
          <a:bodyPr anchor="ctr" anchorCtr="0">
            <a:spAutoFit/>
          </a:bodyPr>
          <a:lstStyle>
            <a:lvl1pPr algn="ctr">
              <a:defRPr sz="3600" b="1">
                <a:solidFill>
                  <a:schemeClr val="bg1"/>
                </a:solidFill>
                <a:latin typeface="Verdana" charset="0"/>
                <a:ea typeface="Verdana" charset="0"/>
                <a:cs typeface="Verdana" charset="0"/>
              </a:defRPr>
            </a:lvl1pPr>
          </a:lstStyle>
          <a:p>
            <a:r>
              <a:rPr lang="en-US" dirty="0"/>
              <a:t>Click to add title.</a:t>
            </a:r>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2889" y="6382303"/>
            <a:ext cx="2468880" cy="273149"/>
          </a:xfrm>
          <a:prstGeom prst="rect">
            <a:avLst/>
          </a:prstGeom>
        </p:spPr>
      </p:pic>
    </p:spTree>
    <p:extLst>
      <p:ext uri="{BB962C8B-B14F-4D97-AF65-F5344CB8AC3E}">
        <p14:creationId xmlns:p14="http://schemas.microsoft.com/office/powerpoint/2010/main" val="2334695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FE2C6C1-0ABC-4A83-A3E1-9B004532B0F2}" type="datetime1">
              <a:rPr lang="en-US" altLang="ja-JP"/>
              <a:pPr>
                <a:defRPr/>
              </a:pPr>
              <a:t>8/17/2020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659B1A-798E-4F1D-851E-F36AC3C874A2}" type="slidenum">
              <a:rPr lang="en-US" altLang="en-US"/>
              <a:pPr>
                <a:defRPr/>
              </a:pPr>
              <a:t>‹#›</a:t>
            </a:fld>
            <a:endParaRPr lang="en-US" altLang="en-US"/>
          </a:p>
        </p:txBody>
      </p:sp>
    </p:spTree>
    <p:extLst>
      <p:ext uri="{BB962C8B-B14F-4D97-AF65-F5344CB8AC3E}">
        <p14:creationId xmlns:p14="http://schemas.microsoft.com/office/powerpoint/2010/main" val="35819788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itle_Section Divider_Dark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1" y="1"/>
            <a:ext cx="9144000" cy="6858000"/>
          </a:xfrm>
          <a:prstGeom prst="rect">
            <a:avLst/>
          </a:prstGeom>
          <a:solidFill>
            <a:srgbClr val="6163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sp>
        <p:nvSpPr>
          <p:cNvPr id="8" name="Title 7"/>
          <p:cNvSpPr>
            <a:spLocks noGrp="1"/>
          </p:cNvSpPr>
          <p:nvPr>
            <p:ph type="title" hasCustomPrompt="1"/>
          </p:nvPr>
        </p:nvSpPr>
        <p:spPr>
          <a:xfrm>
            <a:off x="628650" y="2739582"/>
            <a:ext cx="7886700" cy="590931"/>
          </a:xfrm>
          <a:prstGeom prst="rect">
            <a:avLst/>
          </a:prstGeom>
        </p:spPr>
        <p:txBody>
          <a:bodyPr anchor="ctr" anchorCtr="0">
            <a:spAutoFit/>
          </a:bodyPr>
          <a:lstStyle>
            <a:lvl1pPr algn="ctr">
              <a:defRPr sz="3600" b="1">
                <a:solidFill>
                  <a:schemeClr val="bg1"/>
                </a:solidFill>
                <a:latin typeface="Verdana" charset="0"/>
                <a:ea typeface="Verdana" charset="0"/>
                <a:cs typeface="Verdana" charset="0"/>
              </a:defRPr>
            </a:lvl1pPr>
          </a:lstStyle>
          <a:p>
            <a:r>
              <a:rPr lang="en-US" dirty="0"/>
              <a:t>Click to add title.</a:t>
            </a:r>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2889" y="6382303"/>
            <a:ext cx="2468880" cy="273149"/>
          </a:xfrm>
          <a:prstGeom prst="rect">
            <a:avLst/>
          </a:prstGeom>
        </p:spPr>
      </p:pic>
    </p:spTree>
    <p:extLst>
      <p:ext uri="{BB962C8B-B14F-4D97-AF65-F5344CB8AC3E}">
        <p14:creationId xmlns:p14="http://schemas.microsoft.com/office/powerpoint/2010/main" val="373388856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wo Section | Call Out and Copy_Yal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1" y="1"/>
            <a:ext cx="9144000" cy="68580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solidFill>
                <a:srgbClr val="00314C"/>
              </a:solidFill>
            </a:endParaRPr>
          </a:p>
        </p:txBody>
      </p:sp>
      <p:sp>
        <p:nvSpPr>
          <p:cNvPr id="8" name="Title 7"/>
          <p:cNvSpPr>
            <a:spLocks noGrp="1"/>
          </p:cNvSpPr>
          <p:nvPr>
            <p:ph type="title" hasCustomPrompt="1"/>
          </p:nvPr>
        </p:nvSpPr>
        <p:spPr>
          <a:xfrm>
            <a:off x="369309" y="2801136"/>
            <a:ext cx="2390075" cy="1255728"/>
          </a:xfrm>
          <a:prstGeom prst="rect">
            <a:avLst/>
          </a:prstGeom>
        </p:spPr>
        <p:txBody>
          <a:bodyPr wrap="square" anchor="ctr" anchorCtr="0">
            <a:spAutoFit/>
          </a:bodyPr>
          <a:lstStyle>
            <a:lvl1pPr algn="l">
              <a:defRPr sz="2800" b="1" baseline="0">
                <a:solidFill>
                  <a:schemeClr val="bg1"/>
                </a:solidFill>
                <a:latin typeface="Verdana" charset="0"/>
                <a:ea typeface="Verdana" charset="0"/>
                <a:cs typeface="Verdana" charset="0"/>
              </a:defRPr>
            </a:lvl1pPr>
          </a:lstStyle>
          <a:p>
            <a:r>
              <a:rPr lang="en-US" dirty="0"/>
              <a:t>Call out or </a:t>
            </a:r>
            <a:r>
              <a:rPr lang="en-US"/>
              <a:t>title option </a:t>
            </a:r>
            <a:r>
              <a:rPr lang="en-US" dirty="0"/>
              <a:t>page.</a:t>
            </a:r>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2889" y="6382303"/>
            <a:ext cx="2468880" cy="273149"/>
          </a:xfrm>
          <a:prstGeom prst="rect">
            <a:avLst/>
          </a:prstGeom>
        </p:spPr>
      </p:pic>
      <p:sp>
        <p:nvSpPr>
          <p:cNvPr id="12" name="Text Placeholder 11"/>
          <p:cNvSpPr>
            <a:spLocks noGrp="1"/>
          </p:cNvSpPr>
          <p:nvPr>
            <p:ph type="body" sz="quarter" idx="10" hasCustomPrompt="1"/>
          </p:nvPr>
        </p:nvSpPr>
        <p:spPr>
          <a:xfrm>
            <a:off x="3105205" y="1682507"/>
            <a:ext cx="5375249" cy="507831"/>
          </a:xfrm>
          <a:prstGeom prst="rect">
            <a:avLst/>
          </a:prstGeom>
        </p:spPr>
        <p:txBody>
          <a:bodyPr wrap="square">
            <a:spAutoFit/>
          </a:bodyPr>
          <a:lstStyle>
            <a:lvl1pPr marL="0" indent="0">
              <a:buNone/>
              <a:defRPr sz="3000" b="1" i="0" baseline="0">
                <a:solidFill>
                  <a:schemeClr val="bg1"/>
                </a:solidFill>
                <a:latin typeface="Verdana" charset="0"/>
                <a:ea typeface="Verdana" charset="0"/>
                <a:cs typeface="Verdana" charset="0"/>
              </a:defRPr>
            </a:lvl1pPr>
            <a:lvl2pPr>
              <a:defRPr b="1" i="0">
                <a:latin typeface="Verdana" charset="0"/>
                <a:ea typeface="Verdana" charset="0"/>
                <a:cs typeface="Verdana" charset="0"/>
              </a:defRPr>
            </a:lvl2pPr>
            <a:lvl3pPr>
              <a:defRPr b="1" i="0">
                <a:latin typeface="Verdana" charset="0"/>
                <a:ea typeface="Verdana" charset="0"/>
                <a:cs typeface="Verdana" charset="0"/>
              </a:defRPr>
            </a:lvl3pPr>
            <a:lvl4pPr>
              <a:defRPr b="1" i="0">
                <a:latin typeface="Verdana" charset="0"/>
                <a:ea typeface="Verdana" charset="0"/>
                <a:cs typeface="Verdana" charset="0"/>
              </a:defRPr>
            </a:lvl4pPr>
            <a:lvl5pPr>
              <a:defRPr b="1" i="0">
                <a:latin typeface="Verdana" charset="0"/>
                <a:ea typeface="Verdana" charset="0"/>
                <a:cs typeface="Verdana" charset="0"/>
              </a:defRPr>
            </a:lvl5pPr>
          </a:lstStyle>
          <a:p>
            <a:pPr lvl="0"/>
            <a:r>
              <a:rPr lang="en-US" dirty="0"/>
              <a:t>Insert title here.</a:t>
            </a:r>
          </a:p>
        </p:txBody>
      </p:sp>
      <p:sp>
        <p:nvSpPr>
          <p:cNvPr id="14" name="Text Placeholder 13"/>
          <p:cNvSpPr>
            <a:spLocks noGrp="1"/>
          </p:cNvSpPr>
          <p:nvPr>
            <p:ph type="body" sz="quarter" idx="11" hasCustomPrompt="1"/>
          </p:nvPr>
        </p:nvSpPr>
        <p:spPr>
          <a:xfrm>
            <a:off x="3105205" y="2637614"/>
            <a:ext cx="5375249" cy="2046817"/>
          </a:xfrm>
          <a:prstGeom prst="rect">
            <a:avLst/>
          </a:prstGeom>
        </p:spPr>
        <p:txBody>
          <a:bodyPr/>
          <a:lstStyle>
            <a:lvl1pPr marL="0" indent="0">
              <a:buNone/>
              <a:defRPr sz="2000" b="0" i="0" baseline="0">
                <a:solidFill>
                  <a:schemeClr val="bg1"/>
                </a:solidFill>
                <a:latin typeface="Verdana" charset="0"/>
                <a:ea typeface="Verdana" charset="0"/>
                <a:cs typeface="Verdana" charset="0"/>
              </a:defRPr>
            </a:lvl1pPr>
          </a:lstStyle>
          <a:p>
            <a:pPr lvl="0"/>
            <a:r>
              <a:rPr lang="en-US" dirty="0"/>
              <a:t>Body copy goes here.</a:t>
            </a:r>
          </a:p>
        </p:txBody>
      </p:sp>
      <p:cxnSp>
        <p:nvCxnSpPr>
          <p:cNvPr id="15" name="Straight Connector 14">
            <a:extLst>
              <a:ext uri="{FF2B5EF4-FFF2-40B4-BE49-F238E27FC236}">
                <a16:creationId xmlns:a16="http://schemas.microsoft.com/office/drawing/2014/main" id="{F7E0F112-B547-4041-A25D-59D26F57744E}"/>
              </a:ext>
            </a:extLst>
          </p:cNvPr>
          <p:cNvCxnSpPr/>
          <p:nvPr/>
        </p:nvCxnSpPr>
        <p:spPr>
          <a:xfrm>
            <a:off x="2895601" y="949082"/>
            <a:ext cx="1349" cy="46623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470867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wo Section | Call Out and Copy_Dark Gra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1" y="1"/>
            <a:ext cx="9144000" cy="6858000"/>
          </a:xfrm>
          <a:prstGeom prst="rect">
            <a:avLst/>
          </a:prstGeom>
          <a:solidFill>
            <a:srgbClr val="6163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sp>
        <p:nvSpPr>
          <p:cNvPr id="8" name="Title 7"/>
          <p:cNvSpPr>
            <a:spLocks noGrp="1"/>
          </p:cNvSpPr>
          <p:nvPr>
            <p:ph type="title" hasCustomPrompt="1"/>
          </p:nvPr>
        </p:nvSpPr>
        <p:spPr>
          <a:xfrm>
            <a:off x="369309" y="2801136"/>
            <a:ext cx="2390075" cy="1255728"/>
          </a:xfrm>
          <a:prstGeom prst="rect">
            <a:avLst/>
          </a:prstGeom>
        </p:spPr>
        <p:txBody>
          <a:bodyPr wrap="square" anchor="ctr" anchorCtr="0">
            <a:spAutoFit/>
          </a:bodyPr>
          <a:lstStyle>
            <a:lvl1pPr algn="l">
              <a:defRPr sz="2800" b="1" baseline="0">
                <a:solidFill>
                  <a:schemeClr val="bg1"/>
                </a:solidFill>
                <a:latin typeface="Verdana" charset="0"/>
                <a:ea typeface="Verdana" charset="0"/>
                <a:cs typeface="Verdana" charset="0"/>
              </a:defRPr>
            </a:lvl1pPr>
          </a:lstStyle>
          <a:p>
            <a:r>
              <a:rPr lang="en-US" dirty="0"/>
              <a:t>Call out or </a:t>
            </a:r>
            <a:r>
              <a:rPr lang="en-US"/>
              <a:t>title option </a:t>
            </a:r>
            <a:r>
              <a:rPr lang="en-US" dirty="0"/>
              <a:t>page.</a:t>
            </a:r>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2889" y="6382303"/>
            <a:ext cx="2468880" cy="273149"/>
          </a:xfrm>
          <a:prstGeom prst="rect">
            <a:avLst/>
          </a:prstGeom>
        </p:spPr>
      </p:pic>
      <p:sp>
        <p:nvSpPr>
          <p:cNvPr id="12" name="Text Placeholder 11"/>
          <p:cNvSpPr>
            <a:spLocks noGrp="1"/>
          </p:cNvSpPr>
          <p:nvPr>
            <p:ph type="body" sz="quarter" idx="10" hasCustomPrompt="1"/>
          </p:nvPr>
        </p:nvSpPr>
        <p:spPr>
          <a:xfrm>
            <a:off x="3105205" y="1682507"/>
            <a:ext cx="5375249" cy="507831"/>
          </a:xfrm>
          <a:prstGeom prst="rect">
            <a:avLst/>
          </a:prstGeom>
        </p:spPr>
        <p:txBody>
          <a:bodyPr wrap="square">
            <a:spAutoFit/>
          </a:bodyPr>
          <a:lstStyle>
            <a:lvl1pPr marL="0" indent="0">
              <a:buNone/>
              <a:defRPr sz="3000" b="1" i="0" baseline="0">
                <a:solidFill>
                  <a:schemeClr val="bg1"/>
                </a:solidFill>
                <a:latin typeface="Verdana" charset="0"/>
                <a:ea typeface="Verdana" charset="0"/>
                <a:cs typeface="Verdana" charset="0"/>
              </a:defRPr>
            </a:lvl1pPr>
            <a:lvl2pPr>
              <a:defRPr b="1" i="0">
                <a:latin typeface="Verdana" charset="0"/>
                <a:ea typeface="Verdana" charset="0"/>
                <a:cs typeface="Verdana" charset="0"/>
              </a:defRPr>
            </a:lvl2pPr>
            <a:lvl3pPr>
              <a:defRPr b="1" i="0">
                <a:latin typeface="Verdana" charset="0"/>
                <a:ea typeface="Verdana" charset="0"/>
                <a:cs typeface="Verdana" charset="0"/>
              </a:defRPr>
            </a:lvl3pPr>
            <a:lvl4pPr>
              <a:defRPr b="1" i="0">
                <a:latin typeface="Verdana" charset="0"/>
                <a:ea typeface="Verdana" charset="0"/>
                <a:cs typeface="Verdana" charset="0"/>
              </a:defRPr>
            </a:lvl4pPr>
            <a:lvl5pPr>
              <a:defRPr b="1" i="0">
                <a:latin typeface="Verdana" charset="0"/>
                <a:ea typeface="Verdana" charset="0"/>
                <a:cs typeface="Verdana" charset="0"/>
              </a:defRPr>
            </a:lvl5pPr>
          </a:lstStyle>
          <a:p>
            <a:pPr lvl="0"/>
            <a:r>
              <a:rPr lang="en-US" dirty="0"/>
              <a:t>Insert title here.</a:t>
            </a:r>
          </a:p>
        </p:txBody>
      </p:sp>
      <p:sp>
        <p:nvSpPr>
          <p:cNvPr id="14" name="Text Placeholder 13"/>
          <p:cNvSpPr>
            <a:spLocks noGrp="1"/>
          </p:cNvSpPr>
          <p:nvPr>
            <p:ph type="body" sz="quarter" idx="11" hasCustomPrompt="1"/>
          </p:nvPr>
        </p:nvSpPr>
        <p:spPr>
          <a:xfrm>
            <a:off x="3105205" y="2637614"/>
            <a:ext cx="5375249" cy="2046817"/>
          </a:xfrm>
          <a:prstGeom prst="rect">
            <a:avLst/>
          </a:prstGeom>
        </p:spPr>
        <p:txBody>
          <a:bodyPr/>
          <a:lstStyle>
            <a:lvl1pPr marL="0" indent="0">
              <a:buNone/>
              <a:defRPr sz="2000" b="0" i="0" baseline="0">
                <a:solidFill>
                  <a:schemeClr val="bg1"/>
                </a:solidFill>
                <a:latin typeface="Verdana" charset="0"/>
                <a:ea typeface="Verdana" charset="0"/>
                <a:cs typeface="Verdana" charset="0"/>
              </a:defRPr>
            </a:lvl1pPr>
          </a:lstStyle>
          <a:p>
            <a:pPr lvl="0"/>
            <a:r>
              <a:rPr lang="en-US" dirty="0"/>
              <a:t>Body copy goes here.</a:t>
            </a:r>
          </a:p>
        </p:txBody>
      </p:sp>
      <p:cxnSp>
        <p:nvCxnSpPr>
          <p:cNvPr id="15" name="Straight Connector 14">
            <a:extLst>
              <a:ext uri="{FF2B5EF4-FFF2-40B4-BE49-F238E27FC236}">
                <a16:creationId xmlns:a16="http://schemas.microsoft.com/office/drawing/2014/main" id="{F7E0F112-B547-4041-A25D-59D26F57744E}"/>
              </a:ext>
            </a:extLst>
          </p:cNvPr>
          <p:cNvCxnSpPr/>
          <p:nvPr/>
        </p:nvCxnSpPr>
        <p:spPr>
          <a:xfrm>
            <a:off x="2895601" y="949082"/>
            <a:ext cx="1349" cy="46623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156480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Section Divider_Quote or Statistic_Yale Blue">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hasCustomPrompt="1"/>
          </p:nvPr>
        </p:nvSpPr>
        <p:spPr>
          <a:xfrm>
            <a:off x="1600200" y="2156310"/>
            <a:ext cx="5943602" cy="1754326"/>
          </a:xfrm>
          <a:prstGeom prst="rect">
            <a:avLst/>
          </a:prstGeom>
        </p:spPr>
        <p:txBody>
          <a:bodyPr wrap="square" anchor="ctr" anchorCtr="0">
            <a:spAutoFit/>
          </a:bodyPr>
          <a:lstStyle>
            <a:lvl1pPr algn="ctr">
              <a:defRPr sz="4000" b="1" baseline="0">
                <a:solidFill>
                  <a:schemeClr val="bg1"/>
                </a:solidFill>
                <a:latin typeface="Verdana" charset="0"/>
                <a:ea typeface="Verdana" charset="0"/>
                <a:cs typeface="Verdana" charset="0"/>
              </a:defRPr>
            </a:lvl1pPr>
          </a:lstStyle>
          <a:p>
            <a:r>
              <a:rPr lang="en-US" dirty="0"/>
              <a:t>“Call out page for quotes or </a:t>
            </a:r>
            <a:r>
              <a:rPr lang="en-US"/>
              <a:t>important statistics.”</a:t>
            </a:r>
            <a:endParaRPr lang="en-US" dirty="0"/>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2889" y="6382303"/>
            <a:ext cx="2468880" cy="273149"/>
          </a:xfrm>
          <a:prstGeom prst="rect">
            <a:avLst/>
          </a:prstGeom>
        </p:spPr>
      </p:pic>
    </p:spTree>
    <p:extLst>
      <p:ext uri="{BB962C8B-B14F-4D97-AF65-F5344CB8AC3E}">
        <p14:creationId xmlns:p14="http://schemas.microsoft.com/office/powerpoint/2010/main" val="31260296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Section Divider_Quote or Statistic_Dark Gra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0" y="0"/>
            <a:ext cx="9144000" cy="6858000"/>
          </a:xfrm>
          <a:prstGeom prst="rect">
            <a:avLst/>
          </a:prstGeom>
          <a:solidFill>
            <a:srgbClr val="6163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sp>
        <p:nvSpPr>
          <p:cNvPr id="8" name="Title 7"/>
          <p:cNvSpPr>
            <a:spLocks noGrp="1"/>
          </p:cNvSpPr>
          <p:nvPr>
            <p:ph type="title" hasCustomPrompt="1"/>
          </p:nvPr>
        </p:nvSpPr>
        <p:spPr>
          <a:xfrm>
            <a:off x="1600200" y="2156310"/>
            <a:ext cx="5943602" cy="1754326"/>
          </a:xfrm>
          <a:prstGeom prst="rect">
            <a:avLst/>
          </a:prstGeom>
        </p:spPr>
        <p:txBody>
          <a:bodyPr wrap="square" anchor="ctr" anchorCtr="0">
            <a:spAutoFit/>
          </a:bodyPr>
          <a:lstStyle>
            <a:lvl1pPr algn="ctr">
              <a:defRPr sz="4000" b="1" baseline="0">
                <a:solidFill>
                  <a:schemeClr val="bg1"/>
                </a:solidFill>
                <a:latin typeface="Verdana" charset="0"/>
                <a:ea typeface="Verdana" charset="0"/>
                <a:cs typeface="Verdana" charset="0"/>
              </a:defRPr>
            </a:lvl1pPr>
          </a:lstStyle>
          <a:p>
            <a:r>
              <a:rPr lang="en-US" dirty="0"/>
              <a:t>“Call out page for quotes or </a:t>
            </a:r>
            <a:r>
              <a:rPr lang="en-US"/>
              <a:t>important statistics.”</a:t>
            </a:r>
            <a:endParaRPr lang="en-US" dirty="0"/>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2889" y="6382303"/>
            <a:ext cx="2468880" cy="273149"/>
          </a:xfrm>
          <a:prstGeom prst="rect">
            <a:avLst/>
          </a:prstGeom>
        </p:spPr>
      </p:pic>
    </p:spTree>
    <p:extLst>
      <p:ext uri="{BB962C8B-B14F-4D97-AF65-F5344CB8AC3E}">
        <p14:creationId xmlns:p14="http://schemas.microsoft.com/office/powerpoint/2010/main" val="278854476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FULL PAGE TITLE BLUE">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84C71BB1-9FDA-FD43-ABCF-0E1CBF9339EF}"/>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2" name="Rectangle 21">
            <a:extLst>
              <a:ext uri="{FF2B5EF4-FFF2-40B4-BE49-F238E27FC236}">
                <a16:creationId xmlns:a16="http://schemas.microsoft.com/office/drawing/2014/main" id="{7956D00C-F9B1-A148-A629-18366F705E1D}"/>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Shape">
            <a:extLst>
              <a:ext uri="{FF2B5EF4-FFF2-40B4-BE49-F238E27FC236}">
                <a16:creationId xmlns:a16="http://schemas.microsoft.com/office/drawing/2014/main" id="{B3B2E306-4BAC-E74F-AAF1-3A3FFDADD8C7}"/>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6" name="Shape">
            <a:extLst>
              <a:ext uri="{FF2B5EF4-FFF2-40B4-BE49-F238E27FC236}">
                <a16:creationId xmlns:a16="http://schemas.microsoft.com/office/drawing/2014/main" id="{5CE8CCFA-519E-854E-BAFF-171A193655DC}"/>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7" name="Title 1">
            <a:extLst>
              <a:ext uri="{FF2B5EF4-FFF2-40B4-BE49-F238E27FC236}">
                <a16:creationId xmlns:a16="http://schemas.microsoft.com/office/drawing/2014/main" id="{E45C6D3C-FD35-9740-BCC6-7F1FD78E63A5}"/>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31" name="Slide Number Placeholder 6">
            <a:extLst>
              <a:ext uri="{FF2B5EF4-FFF2-40B4-BE49-F238E27FC236}">
                <a16:creationId xmlns:a16="http://schemas.microsoft.com/office/drawing/2014/main" id="{72038E76-D90C-D142-9106-42EAF6B06998}"/>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pic>
        <p:nvPicPr>
          <p:cNvPr id="9" name="Picture 8">
            <a:extLst>
              <a:ext uri="{FF2B5EF4-FFF2-40B4-BE49-F238E27FC236}">
                <a16:creationId xmlns:a16="http://schemas.microsoft.com/office/drawing/2014/main" id="{85B43793-C35B-B54E-ADE4-3AA97F58557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 name="TextBox 1">
            <a:extLst>
              <a:ext uri="{FF2B5EF4-FFF2-40B4-BE49-F238E27FC236}">
                <a16:creationId xmlns:a16="http://schemas.microsoft.com/office/drawing/2014/main" id="{01123C5F-E173-614D-A2E8-E7C6084BD9F1}"/>
              </a:ext>
            </a:extLst>
          </p:cNvPr>
          <p:cNvSpPr txBox="1"/>
          <p:nvPr userDrawn="1"/>
        </p:nvSpPr>
        <p:spPr>
          <a:xfrm>
            <a:off x="381000" y="2067339"/>
            <a:ext cx="4191000" cy="4084983"/>
          </a:xfrm>
          <a:prstGeom prst="rect">
            <a:avLst/>
          </a:prstGeom>
        </p:spPr>
        <p:txBody>
          <a:bodyPr wrap="square" lIns="121869" tIns="60933" rIns="121869" bIns="60933" rtlCol="0" anchor="t">
            <a:noAutofit/>
          </a:bodyPr>
          <a:lstStyle/>
          <a:p>
            <a:pPr marL="0" indent="0">
              <a:spcBef>
                <a:spcPts val="0"/>
              </a:spcBef>
              <a:buNone/>
            </a:pPr>
            <a:endParaRPr lang="en-US" sz="2099" dirty="0">
              <a:solidFill>
                <a:schemeClr val="bg1">
                  <a:lumMod val="50000"/>
                </a:schemeClr>
              </a:solidFill>
              <a:cs typeface="Calibri"/>
            </a:endParaRPr>
          </a:p>
        </p:txBody>
      </p:sp>
    </p:spTree>
    <p:custDataLst>
      <p:tags r:id="rId1"/>
    </p:custDataLst>
    <p:extLst>
      <p:ext uri="{BB962C8B-B14F-4D97-AF65-F5344CB8AC3E}">
        <p14:creationId xmlns:p14="http://schemas.microsoft.com/office/powerpoint/2010/main" val="217918245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FFDA2CE-0174-7748-9A5A-EBA28137D1AF}"/>
              </a:ext>
            </a:extLst>
          </p:cNvPr>
          <p:cNvSpPr/>
          <p:nvPr userDrawn="1"/>
        </p:nvSpPr>
        <p:spPr>
          <a:xfrm>
            <a:off x="0" y="0"/>
            <a:ext cx="4572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Placeholder 1"/>
          <p:cNvSpPr>
            <a:spLocks noGrp="1"/>
          </p:cNvSpPr>
          <p:nvPr>
            <p:ph type="title" hasCustomPrompt="1"/>
          </p:nvPr>
        </p:nvSpPr>
        <p:spPr>
          <a:xfrm>
            <a:off x="274321" y="1312662"/>
            <a:ext cx="1355141" cy="3118104"/>
          </a:xfrm>
          <a:prstGeom prst="rect">
            <a:avLst/>
          </a:prstGeom>
        </p:spPr>
        <p:txBody>
          <a:bodyPr vert="horz" lIns="91440" tIns="45720" rIns="91440" bIns="45720" rtlCol="0" anchor="ctr">
            <a:noAutofit/>
          </a:bodyPr>
          <a:lstStyle>
            <a:lvl1pPr>
              <a:defRPr sz="16000" b="0">
                <a:solidFill>
                  <a:srgbClr val="00A8E1"/>
                </a:solidFill>
                <a:latin typeface="+mn-lt"/>
              </a:defRPr>
            </a:lvl1pPr>
          </a:lstStyle>
          <a:p>
            <a:r>
              <a:rPr lang="en-US" dirty="0"/>
              <a:t>A</a:t>
            </a:r>
          </a:p>
        </p:txBody>
      </p:sp>
      <p:sp>
        <p:nvSpPr>
          <p:cNvPr id="17" name="Text Placeholder 2"/>
          <p:cNvSpPr>
            <a:spLocks noGrp="1"/>
          </p:cNvSpPr>
          <p:nvPr>
            <p:ph idx="1" hasCustomPrompt="1"/>
          </p:nvPr>
        </p:nvSpPr>
        <p:spPr>
          <a:xfrm>
            <a:off x="4846321" y="1271016"/>
            <a:ext cx="3911180" cy="4783060"/>
          </a:xfrm>
          <a:prstGeom prst="rect">
            <a:avLst/>
          </a:prstGeom>
        </p:spPr>
        <p:txBody>
          <a:bodyPr vert="horz" lIns="91440" tIns="45720" rIns="91440" bIns="45720" rtlCol="0" anchor="t">
            <a:normAutofit/>
          </a:bodyPr>
          <a:lstStyle>
            <a:lvl1pPr marL="514350" indent="-514350">
              <a:spcBef>
                <a:spcPts val="0"/>
              </a:spcBef>
              <a:spcAft>
                <a:spcPts val="4800"/>
              </a:spcAft>
              <a:buClr>
                <a:schemeClr val="accent1"/>
              </a:buClr>
              <a:buSzPct val="100000"/>
              <a:buFont typeface="+mj-lt"/>
              <a:buAutoNum type="arabicPeriod"/>
              <a:defRPr sz="2200"/>
            </a:lvl1pPr>
            <a:lvl2pPr marL="1123702" indent="-514350">
              <a:spcBef>
                <a:spcPts val="0"/>
              </a:spcBef>
              <a:spcAft>
                <a:spcPts val="4800"/>
              </a:spcAft>
              <a:buClr>
                <a:schemeClr val="accent1"/>
              </a:buClr>
              <a:buSzPct val="200000"/>
              <a:buFont typeface="+mj-lt"/>
              <a:buAutoNum type="arabicPeriod"/>
              <a:defRPr sz="3000"/>
            </a:lvl2pPr>
            <a:lvl3pPr marL="1733052" indent="-514350">
              <a:spcBef>
                <a:spcPts val="0"/>
              </a:spcBef>
              <a:spcAft>
                <a:spcPts val="4800"/>
              </a:spcAft>
              <a:buClr>
                <a:schemeClr val="accent1"/>
              </a:buClr>
              <a:buSzPct val="200000"/>
              <a:buFont typeface="+mj-lt"/>
              <a:buAutoNum type="arabicPeriod"/>
              <a:defRPr sz="3000"/>
            </a:lvl3pPr>
            <a:lvl4pPr marL="2342402" indent="-514350">
              <a:spcBef>
                <a:spcPts val="0"/>
              </a:spcBef>
              <a:spcAft>
                <a:spcPts val="4800"/>
              </a:spcAft>
              <a:buClr>
                <a:schemeClr val="accent1"/>
              </a:buClr>
              <a:buSzPct val="200000"/>
              <a:buFont typeface="+mj-lt"/>
              <a:buAutoNum type="arabicPeriod"/>
              <a:defRPr sz="3000"/>
            </a:lvl4pPr>
            <a:lvl5pPr marL="2951754" indent="-514350">
              <a:spcBef>
                <a:spcPts val="0"/>
              </a:spcBef>
              <a:spcAft>
                <a:spcPts val="4800"/>
              </a:spcAft>
              <a:buClr>
                <a:schemeClr val="accent1"/>
              </a:buClr>
              <a:buSzPct val="200000"/>
              <a:buFont typeface="+mj-lt"/>
              <a:buAutoNum type="arabicPeriod"/>
              <a:defRPr sz="3000"/>
            </a:lvl5pPr>
          </a:lstStyle>
          <a:p>
            <a:pPr lvl="0"/>
            <a:r>
              <a:rPr lang="en-US" dirty="0"/>
              <a:t>Click to edit Master text styles</a:t>
            </a:r>
          </a:p>
        </p:txBody>
      </p:sp>
      <p:sp>
        <p:nvSpPr>
          <p:cNvPr id="19" name="Content Placeholder 18"/>
          <p:cNvSpPr>
            <a:spLocks noGrp="1"/>
          </p:cNvSpPr>
          <p:nvPr>
            <p:ph sz="quarter" idx="10"/>
          </p:nvPr>
        </p:nvSpPr>
        <p:spPr>
          <a:xfrm>
            <a:off x="251127" y="2839212"/>
            <a:ext cx="2852928" cy="914400"/>
          </a:xfrm>
        </p:spPr>
        <p:txBody>
          <a:bodyPr>
            <a:noAutofit/>
          </a:bodyPr>
          <a:lstStyle>
            <a:lvl1pPr marL="0" indent="0">
              <a:buFontTx/>
              <a:buNone/>
              <a:defRPr sz="3600">
                <a:solidFill>
                  <a:schemeClr val="bg1"/>
                </a:solidFill>
                <a:latin typeface="Arial" panose="020B0604020202020204" pitchFamily="34" charset="0"/>
                <a:cs typeface="Arial" panose="020B0604020202020204" pitchFamily="34" charset="0"/>
              </a:defRPr>
            </a:lvl1pPr>
            <a:lvl2pPr marL="609352" indent="0">
              <a:buFontTx/>
              <a:buNone/>
              <a:defRPr sz="3600">
                <a:solidFill>
                  <a:schemeClr val="bg1"/>
                </a:solidFill>
                <a:latin typeface="Arial" panose="020B0604020202020204" pitchFamily="34" charset="0"/>
                <a:cs typeface="Arial" panose="020B0604020202020204" pitchFamily="34" charset="0"/>
              </a:defRPr>
            </a:lvl2pPr>
            <a:lvl3pPr marL="1218702" indent="0">
              <a:buFontTx/>
              <a:buNone/>
              <a:defRPr sz="3600">
                <a:solidFill>
                  <a:schemeClr val="bg1"/>
                </a:solidFill>
                <a:latin typeface="Arial" panose="020B0604020202020204" pitchFamily="34" charset="0"/>
                <a:cs typeface="Arial" panose="020B0604020202020204" pitchFamily="34" charset="0"/>
              </a:defRPr>
            </a:lvl3pPr>
            <a:lvl4pPr marL="1828052" indent="0">
              <a:buFontTx/>
              <a:buNone/>
              <a:defRPr sz="3600">
                <a:solidFill>
                  <a:schemeClr val="bg1"/>
                </a:solidFill>
                <a:latin typeface="Arial" panose="020B0604020202020204" pitchFamily="34" charset="0"/>
                <a:cs typeface="Arial" panose="020B0604020202020204" pitchFamily="34" charset="0"/>
              </a:defRPr>
            </a:lvl4pPr>
            <a:lvl5pPr marL="2437404" indent="0">
              <a:buFontTx/>
              <a:buNone/>
              <a:defRPr sz="3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1" name="Shape">
            <a:extLst>
              <a:ext uri="{FF2B5EF4-FFF2-40B4-BE49-F238E27FC236}">
                <a16:creationId xmlns:a16="http://schemas.microsoft.com/office/drawing/2014/main" id="{D320A928-0C1B-1F43-B7DD-5C839EC114FF}"/>
              </a:ext>
            </a:extLst>
          </p:cNvPr>
          <p:cNvSpPr/>
          <p:nvPr userDrawn="1"/>
        </p:nvSpPr>
        <p:spPr>
          <a:xfrm>
            <a:off x="0" y="4389120"/>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2" name="Shape">
            <a:extLst>
              <a:ext uri="{FF2B5EF4-FFF2-40B4-BE49-F238E27FC236}">
                <a16:creationId xmlns:a16="http://schemas.microsoft.com/office/drawing/2014/main" id="{BEDE0841-3D72-FA4C-A1A7-2242BAFFE9DD}"/>
              </a:ext>
            </a:extLst>
          </p:cNvPr>
          <p:cNvSpPr/>
          <p:nvPr userDrawn="1"/>
        </p:nvSpPr>
        <p:spPr>
          <a:xfrm>
            <a:off x="0" y="4937638"/>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3" name="Shape">
            <a:extLst>
              <a:ext uri="{FF2B5EF4-FFF2-40B4-BE49-F238E27FC236}">
                <a16:creationId xmlns:a16="http://schemas.microsoft.com/office/drawing/2014/main" id="{25CD84F4-8F1D-DD42-968A-B672E7F51961}"/>
              </a:ext>
            </a:extLst>
          </p:cNvPr>
          <p:cNvSpPr/>
          <p:nvPr userDrawn="1"/>
        </p:nvSpPr>
        <p:spPr>
          <a:xfrm>
            <a:off x="0" y="5564185"/>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cxnSp>
        <p:nvCxnSpPr>
          <p:cNvPr id="13" name="Straight Connector 12">
            <a:extLst>
              <a:ext uri="{FF2B5EF4-FFF2-40B4-BE49-F238E27FC236}">
                <a16:creationId xmlns:a16="http://schemas.microsoft.com/office/drawing/2014/main" id="{CD377CDD-EAE2-9246-B70E-79B86CFA734C}"/>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0FA9D0E6-6028-A84B-AB32-68D8B219550B}"/>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spTree>
    <p:custDataLst>
      <p:tags r:id="rId1"/>
    </p:custDataLst>
    <p:extLst>
      <p:ext uri="{BB962C8B-B14F-4D97-AF65-F5344CB8AC3E}">
        <p14:creationId xmlns:p14="http://schemas.microsoft.com/office/powerpoint/2010/main" val="392880857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EVERYDAY - IMAG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FDE93D0-CD47-FB4F-9C4D-1DDEF9A47153}"/>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hape">
            <a:extLst>
              <a:ext uri="{FF2B5EF4-FFF2-40B4-BE49-F238E27FC236}">
                <a16:creationId xmlns:a16="http://schemas.microsoft.com/office/drawing/2014/main" id="{FF4098C8-B27B-E742-AF2B-FAACE164FD8F}"/>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A4250A6A-5DB7-464A-85EB-7072B0934882}"/>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4190595" cy="4648568"/>
          </a:xfrm>
        </p:spPr>
        <p:txBody>
          <a:bodyPr>
            <a:normAutofit/>
          </a:bodyPr>
          <a:lstStyle>
            <a:lvl1pPr>
              <a:defRPr sz="1600">
                <a:solidFill>
                  <a:schemeClr val="tx1">
                    <a:lumMod val="95000"/>
                    <a:lumOff val="5000"/>
                  </a:schemeClr>
                </a:solidFill>
              </a:defRPr>
            </a:lvl1pPr>
            <a:lvl2pPr>
              <a:defRPr sz="1600">
                <a:solidFill>
                  <a:schemeClr val="tx1">
                    <a:lumMod val="95000"/>
                    <a:lumOff val="5000"/>
                  </a:schemeClr>
                </a:solidFill>
              </a:defRPr>
            </a:lvl2pPr>
            <a:lvl3pPr>
              <a:defRPr sz="1600">
                <a:solidFill>
                  <a:schemeClr val="tx1">
                    <a:lumMod val="95000"/>
                    <a:lumOff val="5000"/>
                  </a:schemeClr>
                </a:solidFill>
              </a:defRPr>
            </a:lvl3pPr>
            <a:lvl4pPr>
              <a:defRPr sz="1600">
                <a:solidFill>
                  <a:schemeClr val="tx1">
                    <a:lumMod val="95000"/>
                    <a:lumOff val="5000"/>
                  </a:schemeClr>
                </a:solidFill>
              </a:defRPr>
            </a:lvl4pPr>
            <a:lvl5pPr>
              <a:defRPr sz="1600">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1146"/>
            <a:ext cx="8572500" cy="1143000"/>
          </a:xfrm>
          <a:prstGeom prst="rect">
            <a:avLst/>
          </a:prstGeom>
        </p:spPr>
        <p:txBody>
          <a:bodyPr anchor="ctr">
            <a:normAutofit/>
          </a:bodyPr>
          <a:lstStyle>
            <a:lvl1pPr>
              <a:defRPr sz="3200" b="1">
                <a:solidFill>
                  <a:schemeClr val="bg1"/>
                </a:solidFill>
              </a:defRPr>
            </a:lvl1pPr>
          </a:lstStyle>
          <a:p>
            <a:r>
              <a:rPr lang="en-US" dirty="0"/>
              <a:t>Click to edit Master title style</a:t>
            </a:r>
          </a:p>
        </p:txBody>
      </p:sp>
      <p:cxnSp>
        <p:nvCxnSpPr>
          <p:cNvPr id="15" name="Straight Connector 14">
            <a:extLst>
              <a:ext uri="{FF2B5EF4-FFF2-40B4-BE49-F238E27FC236}">
                <a16:creationId xmlns:a16="http://schemas.microsoft.com/office/drawing/2014/main" id="{CAA86664-C997-D14C-B7C0-E61F5A648C1E}"/>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0" name="Slide Number Placeholder 6">
            <a:extLst>
              <a:ext uri="{FF2B5EF4-FFF2-40B4-BE49-F238E27FC236}">
                <a16:creationId xmlns:a16="http://schemas.microsoft.com/office/drawing/2014/main" id="{BBD83AB6-A541-9442-AB6B-F50F88754185}"/>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pic>
        <p:nvPicPr>
          <p:cNvPr id="16" name="Picture 15">
            <a:extLst>
              <a:ext uri="{FF2B5EF4-FFF2-40B4-BE49-F238E27FC236}">
                <a16:creationId xmlns:a16="http://schemas.microsoft.com/office/drawing/2014/main" id="{B929B619-337D-A14C-B213-5A943A5F12B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209858250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8402748"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72500"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249140" y="953345"/>
            <a:ext cx="8572584"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237828246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EVERYDAY - COMPARISSON ">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D1F47A73-2BE8-41B4-902F-DCDFA8A9A9A0}"/>
              </a:ext>
            </a:extLst>
          </p:cNvPr>
          <p:cNvSpPr>
            <a:spLocks noGrp="1"/>
          </p:cNvSpPr>
          <p:nvPr>
            <p:ph idx="1" hasCustomPrompt="1"/>
          </p:nvPr>
        </p:nvSpPr>
        <p:spPr>
          <a:xfrm>
            <a:off x="468553" y="2491912"/>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Content Placeholder 2">
            <a:extLst>
              <a:ext uri="{FF2B5EF4-FFF2-40B4-BE49-F238E27FC236}">
                <a16:creationId xmlns:a16="http://schemas.microsoft.com/office/drawing/2014/main" id="{E184F6D6-CCC2-4F2B-9E4C-A982785D10B1}"/>
              </a:ext>
            </a:extLst>
          </p:cNvPr>
          <p:cNvSpPr>
            <a:spLocks noGrp="1"/>
          </p:cNvSpPr>
          <p:nvPr>
            <p:ph idx="15" hasCustomPrompt="1"/>
          </p:nvPr>
        </p:nvSpPr>
        <p:spPr>
          <a:xfrm>
            <a:off x="4725592"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4" name="Picture 13">
            <a:extLst>
              <a:ext uri="{FF2B5EF4-FFF2-40B4-BE49-F238E27FC236}">
                <a16:creationId xmlns:a16="http://schemas.microsoft.com/office/drawing/2014/main" id="{B1125053-4680-DF45-BEF0-3F90988C5E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2790036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512EA4-96D9-4767-972A-EA334737A015}" type="datetime1">
              <a:rPr lang="en-US" smtClean="0"/>
              <a:t>8/17/2020</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744C2F5F-8633-4B5B-A080-9CC210AD30A1}" type="slidenum">
              <a:rPr lang="en-US" smtClean="0"/>
              <a:t>‹#›</a:t>
            </a:fld>
            <a:endParaRPr lang="en-US"/>
          </a:p>
        </p:txBody>
      </p:sp>
    </p:spTree>
    <p:extLst>
      <p:ext uri="{BB962C8B-B14F-4D97-AF65-F5344CB8AC3E}">
        <p14:creationId xmlns:p14="http://schemas.microsoft.com/office/powerpoint/2010/main" val="247053851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DOUBLE IMAG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6575E4A-952B-BF40-A8A1-224D89D3F305}"/>
              </a:ext>
            </a:extLst>
          </p:cNvPr>
          <p:cNvSpPr>
            <a:spLocks noGrp="1"/>
          </p:cNvSpPr>
          <p:nvPr>
            <p:ph type="pic" sz="quarter" idx="16"/>
          </p:nvPr>
        </p:nvSpPr>
        <p:spPr>
          <a:xfrm>
            <a:off x="468313" y="1746753"/>
            <a:ext cx="3937000" cy="4746122"/>
          </a:xfrm>
        </p:spPr>
        <p:txBody>
          <a:bodyPr/>
          <a:lstStyle/>
          <a:p>
            <a:endParaRPr lang="en-US"/>
          </a:p>
        </p:txBody>
      </p:sp>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sp>
        <p:nvSpPr>
          <p:cNvPr id="18" name="Picture Placeholder 2">
            <a:extLst>
              <a:ext uri="{FF2B5EF4-FFF2-40B4-BE49-F238E27FC236}">
                <a16:creationId xmlns:a16="http://schemas.microsoft.com/office/drawing/2014/main" id="{96382302-7573-B641-AE92-16F615228528}"/>
              </a:ext>
            </a:extLst>
          </p:cNvPr>
          <p:cNvSpPr>
            <a:spLocks noGrp="1"/>
          </p:cNvSpPr>
          <p:nvPr>
            <p:ph type="pic" sz="quarter" idx="17"/>
          </p:nvPr>
        </p:nvSpPr>
        <p:spPr>
          <a:xfrm>
            <a:off x="4720273" y="1746753"/>
            <a:ext cx="3937000" cy="4746122"/>
          </a:xfrm>
        </p:spPr>
        <p:txBody>
          <a:bodyPr/>
          <a:lstStyle/>
          <a:p>
            <a:endParaRPr lang="en-US"/>
          </a:p>
        </p:txBody>
      </p:sp>
      <p:pic>
        <p:nvPicPr>
          <p:cNvPr id="12" name="Picture 11">
            <a:extLst>
              <a:ext uri="{FF2B5EF4-FFF2-40B4-BE49-F238E27FC236}">
                <a16:creationId xmlns:a16="http://schemas.microsoft.com/office/drawing/2014/main" id="{299E4E5B-D651-7346-8745-F2B732325A2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3" name="Text Placeholder 4">
            <a:extLst>
              <a:ext uri="{FF2B5EF4-FFF2-40B4-BE49-F238E27FC236}">
                <a16:creationId xmlns:a16="http://schemas.microsoft.com/office/drawing/2014/main" id="{A728A7FC-5A11-6D41-AD52-BFF68FBD057C}"/>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280141763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TITLE SUBTITLE + 4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46855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Text Placeholder 6">
            <a:extLst>
              <a:ext uri="{FF2B5EF4-FFF2-40B4-BE49-F238E27FC236}">
                <a16:creationId xmlns:a16="http://schemas.microsoft.com/office/drawing/2014/main" id="{02121CD1-D059-4749-9048-A950DAE4F40D}"/>
              </a:ext>
            </a:extLst>
          </p:cNvPr>
          <p:cNvSpPr>
            <a:spLocks noGrp="1"/>
          </p:cNvSpPr>
          <p:nvPr>
            <p:ph type="body" sz="quarter" idx="18"/>
          </p:nvPr>
        </p:nvSpPr>
        <p:spPr>
          <a:xfrm>
            <a:off x="472559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3" name="Content Placeholder 2">
            <a:extLst>
              <a:ext uri="{FF2B5EF4-FFF2-40B4-BE49-F238E27FC236}">
                <a16:creationId xmlns:a16="http://schemas.microsoft.com/office/drawing/2014/main" id="{7584C210-7A6A-4E72-A342-49A9C6C91B1A}"/>
              </a:ext>
            </a:extLst>
          </p:cNvPr>
          <p:cNvSpPr>
            <a:spLocks noGrp="1"/>
          </p:cNvSpPr>
          <p:nvPr>
            <p:ph idx="1" hasCustomPrompt="1"/>
          </p:nvPr>
        </p:nvSpPr>
        <p:spPr>
          <a:xfrm>
            <a:off x="468553"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6" name="Content Placeholder 2">
            <a:extLst>
              <a:ext uri="{FF2B5EF4-FFF2-40B4-BE49-F238E27FC236}">
                <a16:creationId xmlns:a16="http://schemas.microsoft.com/office/drawing/2014/main" id="{BBF5066B-E6D2-49CE-BA01-EA21C96175F9}"/>
              </a:ext>
            </a:extLst>
          </p:cNvPr>
          <p:cNvSpPr>
            <a:spLocks noGrp="1"/>
          </p:cNvSpPr>
          <p:nvPr>
            <p:ph idx="15" hasCustomPrompt="1"/>
          </p:nvPr>
        </p:nvSpPr>
        <p:spPr>
          <a:xfrm>
            <a:off x="4725592"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7" name="Content Placeholder 2">
            <a:extLst>
              <a:ext uri="{FF2B5EF4-FFF2-40B4-BE49-F238E27FC236}">
                <a16:creationId xmlns:a16="http://schemas.microsoft.com/office/drawing/2014/main" id="{9517CEC9-5F44-4399-A636-908D6B727EE5}"/>
              </a:ext>
            </a:extLst>
          </p:cNvPr>
          <p:cNvSpPr>
            <a:spLocks noGrp="1"/>
          </p:cNvSpPr>
          <p:nvPr>
            <p:ph idx="19" hasCustomPrompt="1"/>
          </p:nvPr>
        </p:nvSpPr>
        <p:spPr>
          <a:xfrm>
            <a:off x="468553" y="4424555"/>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8" name="Content Placeholder 2">
            <a:extLst>
              <a:ext uri="{FF2B5EF4-FFF2-40B4-BE49-F238E27FC236}">
                <a16:creationId xmlns:a16="http://schemas.microsoft.com/office/drawing/2014/main" id="{B0C878EC-937E-4122-9875-59BA786C2387}"/>
              </a:ext>
            </a:extLst>
          </p:cNvPr>
          <p:cNvSpPr>
            <a:spLocks noGrp="1"/>
          </p:cNvSpPr>
          <p:nvPr>
            <p:ph idx="20" hasCustomPrompt="1"/>
          </p:nvPr>
        </p:nvSpPr>
        <p:spPr>
          <a:xfrm>
            <a:off x="4725592" y="4424555"/>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4CEE2593-7D67-AC40-9D1F-A839338985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1" name="Text Placeholder 4">
            <a:extLst>
              <a:ext uri="{FF2B5EF4-FFF2-40B4-BE49-F238E27FC236}">
                <a16:creationId xmlns:a16="http://schemas.microsoft.com/office/drawing/2014/main" id="{8EF178F9-97EC-8F45-B9D0-BF5A7BF17B82}"/>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409327799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TITLE SUBTITLE + 3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260215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Content Placeholder 2">
            <a:extLst>
              <a:ext uri="{FF2B5EF4-FFF2-40B4-BE49-F238E27FC236}">
                <a16:creationId xmlns:a16="http://schemas.microsoft.com/office/drawing/2014/main" id="{1FBFF86A-55FF-4667-A474-410A55DE5258}"/>
              </a:ext>
            </a:extLst>
          </p:cNvPr>
          <p:cNvSpPr>
            <a:spLocks noGrp="1"/>
          </p:cNvSpPr>
          <p:nvPr>
            <p:ph idx="1" hasCustomPrompt="1"/>
          </p:nvPr>
        </p:nvSpPr>
        <p:spPr>
          <a:xfrm>
            <a:off x="468553"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2" name="Content Placeholder 2">
            <a:extLst>
              <a:ext uri="{FF2B5EF4-FFF2-40B4-BE49-F238E27FC236}">
                <a16:creationId xmlns:a16="http://schemas.microsoft.com/office/drawing/2014/main" id="{1C3628C1-6684-4037-A95B-E7C3A7E444A2}"/>
              </a:ext>
            </a:extLst>
          </p:cNvPr>
          <p:cNvSpPr>
            <a:spLocks noGrp="1"/>
          </p:cNvSpPr>
          <p:nvPr>
            <p:ph idx="15" hasCustomPrompt="1"/>
          </p:nvPr>
        </p:nvSpPr>
        <p:spPr>
          <a:xfrm>
            <a:off x="4725592"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3" name="Content Placeholder 2">
            <a:extLst>
              <a:ext uri="{FF2B5EF4-FFF2-40B4-BE49-F238E27FC236}">
                <a16:creationId xmlns:a16="http://schemas.microsoft.com/office/drawing/2014/main" id="{CF356DB6-8ABE-49EB-B67F-F69F88925969}"/>
              </a:ext>
            </a:extLst>
          </p:cNvPr>
          <p:cNvSpPr>
            <a:spLocks noGrp="1"/>
          </p:cNvSpPr>
          <p:nvPr>
            <p:ph idx="18" hasCustomPrompt="1"/>
          </p:nvPr>
        </p:nvSpPr>
        <p:spPr>
          <a:xfrm>
            <a:off x="2602152" y="4429200"/>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18732566-D1B1-2646-BB74-04F2A6A6BF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1" name="Text Placeholder 4">
            <a:extLst>
              <a:ext uri="{FF2B5EF4-FFF2-40B4-BE49-F238E27FC236}">
                <a16:creationId xmlns:a16="http://schemas.microsoft.com/office/drawing/2014/main" id="{951157B3-F0D7-964E-A2D9-4D0068EAC7FB}"/>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367913328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INSTITUT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1EA45C-2783-2141-B9EA-8DE9ACB93142}"/>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hape">
            <a:extLst>
              <a:ext uri="{FF2B5EF4-FFF2-40B4-BE49-F238E27FC236}">
                <a16:creationId xmlns:a16="http://schemas.microsoft.com/office/drawing/2014/main" id="{D0E91E53-06E2-A945-98CC-250A99B4FEFB}"/>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6C2C5490-DA83-8745-8D5D-138F02150CEF}"/>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8402748"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5">
            <a:extLst>
              <a:ext uri="{FF2B5EF4-FFF2-40B4-BE49-F238E27FC236}">
                <a16:creationId xmlns:a16="http://schemas.microsoft.com/office/drawing/2014/main" id="{763161F4-DEBD-8549-BAC2-88340262F1F8}"/>
              </a:ext>
            </a:extLst>
          </p:cNvPr>
          <p:cNvSpPr>
            <a:spLocks noGrp="1"/>
          </p:cNvSpPr>
          <p:nvPr>
            <p:ph type="pic" sz="quarter" idx="11" hasCustomPrompt="1"/>
          </p:nvPr>
        </p:nvSpPr>
        <p:spPr>
          <a:xfrm>
            <a:off x="7113180" y="170056"/>
            <a:ext cx="1687920" cy="1084521"/>
          </a:xfrm>
        </p:spPr>
        <p:txBody>
          <a:bodyPr>
            <a:noAutofit/>
          </a:bodyPr>
          <a:lstStyle>
            <a:lvl1pPr>
              <a:defRPr>
                <a:solidFill>
                  <a:schemeClr val="bg1"/>
                </a:solidFill>
              </a:defRPr>
            </a:lvl1pPr>
          </a:lstStyle>
          <a:p>
            <a:r>
              <a:rPr lang="en-US" dirty="0"/>
              <a:t>Insert logo here</a:t>
            </a:r>
          </a:p>
        </p:txBody>
      </p:sp>
      <p:cxnSp>
        <p:nvCxnSpPr>
          <p:cNvPr id="18" name="Straight Connector 17">
            <a:extLst>
              <a:ext uri="{FF2B5EF4-FFF2-40B4-BE49-F238E27FC236}">
                <a16:creationId xmlns:a16="http://schemas.microsoft.com/office/drawing/2014/main" id="{F6621951-0364-634F-A285-95CF1365ECAD}"/>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1" name="Title 1">
            <a:extLst>
              <a:ext uri="{FF2B5EF4-FFF2-40B4-BE49-F238E27FC236}">
                <a16:creationId xmlns:a16="http://schemas.microsoft.com/office/drawing/2014/main" id="{AB097A5C-CAAA-6547-ADEE-1AA3EA35D42C}"/>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22" name="Slide Number Placeholder 6">
            <a:extLst>
              <a:ext uri="{FF2B5EF4-FFF2-40B4-BE49-F238E27FC236}">
                <a16:creationId xmlns:a16="http://schemas.microsoft.com/office/drawing/2014/main" id="{2FE030EF-B51F-8F47-8998-2EBE1EF5AB0F}"/>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pic>
        <p:nvPicPr>
          <p:cNvPr id="15" name="Picture 14">
            <a:extLst>
              <a:ext uri="{FF2B5EF4-FFF2-40B4-BE49-F238E27FC236}">
                <a16:creationId xmlns:a16="http://schemas.microsoft.com/office/drawing/2014/main" id="{D0D92D6F-2A8D-8746-9555-5FF0A14CF7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6" name="Text Placeholder 4">
            <a:extLst>
              <a:ext uri="{FF2B5EF4-FFF2-40B4-BE49-F238E27FC236}">
                <a16:creationId xmlns:a16="http://schemas.microsoft.com/office/drawing/2014/main" id="{646218A4-296A-7441-B063-616658B6F48A}"/>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359119582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INSTITUTE - IMAG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1EA45C-2783-2141-B9EA-8DE9ACB93142}"/>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hape">
            <a:extLst>
              <a:ext uri="{FF2B5EF4-FFF2-40B4-BE49-F238E27FC236}">
                <a16:creationId xmlns:a16="http://schemas.microsoft.com/office/drawing/2014/main" id="{D0E91E53-06E2-A945-98CC-250A99B4FEFB}"/>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6C2C5490-DA83-8745-8D5D-138F02150CEF}"/>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3958947"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5">
            <a:extLst>
              <a:ext uri="{FF2B5EF4-FFF2-40B4-BE49-F238E27FC236}">
                <a16:creationId xmlns:a16="http://schemas.microsoft.com/office/drawing/2014/main" id="{763161F4-DEBD-8549-BAC2-88340262F1F8}"/>
              </a:ext>
            </a:extLst>
          </p:cNvPr>
          <p:cNvSpPr>
            <a:spLocks noGrp="1"/>
          </p:cNvSpPr>
          <p:nvPr>
            <p:ph type="pic" sz="quarter" idx="11" hasCustomPrompt="1"/>
          </p:nvPr>
        </p:nvSpPr>
        <p:spPr>
          <a:xfrm>
            <a:off x="7113180" y="170056"/>
            <a:ext cx="1687920" cy="1084521"/>
          </a:xfrm>
        </p:spPr>
        <p:txBody>
          <a:bodyPr>
            <a:noAutofit/>
          </a:bodyPr>
          <a:lstStyle>
            <a:lvl1pPr>
              <a:defRPr>
                <a:solidFill>
                  <a:schemeClr val="bg1"/>
                </a:solidFill>
              </a:defRPr>
            </a:lvl1pPr>
          </a:lstStyle>
          <a:p>
            <a:r>
              <a:rPr lang="en-US" dirty="0"/>
              <a:t>Insert logo here</a:t>
            </a:r>
          </a:p>
        </p:txBody>
      </p:sp>
      <p:cxnSp>
        <p:nvCxnSpPr>
          <p:cNvPr id="18" name="Straight Connector 17">
            <a:extLst>
              <a:ext uri="{FF2B5EF4-FFF2-40B4-BE49-F238E27FC236}">
                <a16:creationId xmlns:a16="http://schemas.microsoft.com/office/drawing/2014/main" id="{F6621951-0364-634F-A285-95CF1365ECAD}"/>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1" name="Title 1">
            <a:extLst>
              <a:ext uri="{FF2B5EF4-FFF2-40B4-BE49-F238E27FC236}">
                <a16:creationId xmlns:a16="http://schemas.microsoft.com/office/drawing/2014/main" id="{AB097A5C-CAAA-6547-ADEE-1AA3EA35D42C}"/>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22" name="Slide Number Placeholder 6">
            <a:extLst>
              <a:ext uri="{FF2B5EF4-FFF2-40B4-BE49-F238E27FC236}">
                <a16:creationId xmlns:a16="http://schemas.microsoft.com/office/drawing/2014/main" id="{2FE030EF-B51F-8F47-8998-2EBE1EF5AB0F}"/>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pic>
        <p:nvPicPr>
          <p:cNvPr id="15" name="Picture 14">
            <a:extLst>
              <a:ext uri="{FF2B5EF4-FFF2-40B4-BE49-F238E27FC236}">
                <a16:creationId xmlns:a16="http://schemas.microsoft.com/office/drawing/2014/main" id="{D0D92D6F-2A8D-8746-9555-5FF0A14CF7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6" name="Text Placeholder 4">
            <a:extLst>
              <a:ext uri="{FF2B5EF4-FFF2-40B4-BE49-F238E27FC236}">
                <a16:creationId xmlns:a16="http://schemas.microsoft.com/office/drawing/2014/main" id="{646218A4-296A-7441-B063-616658B6F48A}"/>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
        <p:nvSpPr>
          <p:cNvPr id="4" name="Picture Placeholder 3">
            <a:extLst>
              <a:ext uri="{FF2B5EF4-FFF2-40B4-BE49-F238E27FC236}">
                <a16:creationId xmlns:a16="http://schemas.microsoft.com/office/drawing/2014/main" id="{3BE7B4B9-C2E5-584C-A6FD-1E6E7F8D1EBD}"/>
              </a:ext>
            </a:extLst>
          </p:cNvPr>
          <p:cNvSpPr>
            <a:spLocks noGrp="1"/>
          </p:cNvSpPr>
          <p:nvPr>
            <p:ph type="pic" sz="quarter" idx="12"/>
          </p:nvPr>
        </p:nvSpPr>
        <p:spPr>
          <a:xfrm>
            <a:off x="4593152" y="1708150"/>
            <a:ext cx="4191000" cy="4648200"/>
          </a:xfrm>
        </p:spPr>
        <p:txBody>
          <a:bodyPr/>
          <a:lstStyle/>
          <a:p>
            <a:endParaRPr lang="en-US"/>
          </a:p>
        </p:txBody>
      </p:sp>
    </p:spTree>
    <p:custDataLst>
      <p:tags r:id="rId1"/>
    </p:custDataLst>
    <p:extLst>
      <p:ext uri="{BB962C8B-B14F-4D97-AF65-F5344CB8AC3E}">
        <p14:creationId xmlns:p14="http://schemas.microsoft.com/office/powerpoint/2010/main" val="315939706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DEPT - IMAGE +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B7CE0A-478C-934E-B0F2-25D6110333DE}"/>
              </a:ext>
            </a:extLst>
          </p:cNvPr>
          <p:cNvSpPr/>
          <p:nvPr userDrawn="1"/>
        </p:nvSpPr>
        <p:spPr>
          <a:xfrm>
            <a:off x="4572000" y="0"/>
            <a:ext cx="4572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hape">
            <a:extLst>
              <a:ext uri="{FF2B5EF4-FFF2-40B4-BE49-F238E27FC236}">
                <a16:creationId xmlns:a16="http://schemas.microsoft.com/office/drawing/2014/main" id="{364FEA06-3D67-1140-B0E3-7F3BE884D5FB}"/>
              </a:ext>
            </a:extLst>
          </p:cNvPr>
          <p:cNvSpPr/>
          <p:nvPr userDrawn="1"/>
        </p:nvSpPr>
        <p:spPr>
          <a:xfrm>
            <a:off x="4572000" y="5564185"/>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3" name="Picture Placeholder 2">
            <a:extLst>
              <a:ext uri="{FF2B5EF4-FFF2-40B4-BE49-F238E27FC236}">
                <a16:creationId xmlns:a16="http://schemas.microsoft.com/office/drawing/2014/main" id="{25BC9E4E-DC08-F04A-907F-38011949DDF6}"/>
              </a:ext>
            </a:extLst>
          </p:cNvPr>
          <p:cNvSpPr>
            <a:spLocks noGrp="1"/>
          </p:cNvSpPr>
          <p:nvPr>
            <p:ph type="pic" sz="quarter" idx="10"/>
          </p:nvPr>
        </p:nvSpPr>
        <p:spPr>
          <a:xfrm>
            <a:off x="1" y="0"/>
            <a:ext cx="4571999" cy="6858000"/>
          </a:xfrm>
        </p:spPr>
        <p:txBody>
          <a:bodyPr/>
          <a:lstStyle/>
          <a:p>
            <a:endParaRPr lang="en-US"/>
          </a:p>
        </p:txBody>
      </p:sp>
      <p:sp>
        <p:nvSpPr>
          <p:cNvPr id="15" name="Title Placeholder 1">
            <a:extLst>
              <a:ext uri="{FF2B5EF4-FFF2-40B4-BE49-F238E27FC236}">
                <a16:creationId xmlns:a16="http://schemas.microsoft.com/office/drawing/2014/main" id="{C1575737-3A06-C042-B28A-86B83C3E21C6}"/>
              </a:ext>
            </a:extLst>
          </p:cNvPr>
          <p:cNvSpPr>
            <a:spLocks noGrp="1"/>
          </p:cNvSpPr>
          <p:nvPr>
            <p:ph type="title" hasCustomPrompt="1"/>
          </p:nvPr>
        </p:nvSpPr>
        <p:spPr>
          <a:xfrm>
            <a:off x="4734561" y="502412"/>
            <a:ext cx="1355141" cy="3118104"/>
          </a:xfrm>
          <a:prstGeom prst="rect">
            <a:avLst/>
          </a:prstGeom>
        </p:spPr>
        <p:txBody>
          <a:bodyPr vert="horz" lIns="91440" tIns="45720" rIns="91440" bIns="45720" rtlCol="0" anchor="ctr">
            <a:noAutofit/>
          </a:bodyPr>
          <a:lstStyle>
            <a:lvl1pPr>
              <a:defRPr sz="16000">
                <a:solidFill>
                  <a:srgbClr val="00A8E1"/>
                </a:solidFill>
                <a:latin typeface="+mj-lt"/>
              </a:defRPr>
            </a:lvl1pPr>
          </a:lstStyle>
          <a:p>
            <a:r>
              <a:rPr lang="en-US" dirty="0"/>
              <a:t>A</a:t>
            </a:r>
          </a:p>
        </p:txBody>
      </p:sp>
      <p:sp>
        <p:nvSpPr>
          <p:cNvPr id="16" name="Content Placeholder 18">
            <a:extLst>
              <a:ext uri="{FF2B5EF4-FFF2-40B4-BE49-F238E27FC236}">
                <a16:creationId xmlns:a16="http://schemas.microsoft.com/office/drawing/2014/main" id="{107172E8-0BD8-F544-908A-019163C1B571}"/>
              </a:ext>
            </a:extLst>
          </p:cNvPr>
          <p:cNvSpPr>
            <a:spLocks noGrp="1"/>
          </p:cNvSpPr>
          <p:nvPr>
            <p:ph sz="quarter" idx="11"/>
          </p:nvPr>
        </p:nvSpPr>
        <p:spPr>
          <a:xfrm>
            <a:off x="4823127" y="1888744"/>
            <a:ext cx="3955114" cy="914400"/>
          </a:xfrm>
        </p:spPr>
        <p:txBody>
          <a:bodyPr>
            <a:noAutofit/>
          </a:bodyPr>
          <a:lstStyle>
            <a:lvl1pPr marL="0" indent="0">
              <a:buFontTx/>
              <a:buNone/>
              <a:defRPr sz="3600">
                <a:solidFill>
                  <a:schemeClr val="bg1"/>
                </a:solidFill>
                <a:latin typeface="Arial" panose="020B0604020202020204" pitchFamily="34" charset="0"/>
                <a:cs typeface="Arial" panose="020B0604020202020204" pitchFamily="34" charset="0"/>
              </a:defRPr>
            </a:lvl1pPr>
            <a:lvl2pPr marL="609352" indent="0">
              <a:buFontTx/>
              <a:buNone/>
              <a:defRPr sz="3600">
                <a:solidFill>
                  <a:schemeClr val="bg1"/>
                </a:solidFill>
                <a:latin typeface="Arial" panose="020B0604020202020204" pitchFamily="34" charset="0"/>
                <a:cs typeface="Arial" panose="020B0604020202020204" pitchFamily="34" charset="0"/>
              </a:defRPr>
            </a:lvl2pPr>
            <a:lvl3pPr marL="1218702" indent="0">
              <a:buFontTx/>
              <a:buNone/>
              <a:defRPr sz="3600">
                <a:solidFill>
                  <a:schemeClr val="bg1"/>
                </a:solidFill>
                <a:latin typeface="Arial" panose="020B0604020202020204" pitchFamily="34" charset="0"/>
                <a:cs typeface="Arial" panose="020B0604020202020204" pitchFamily="34" charset="0"/>
              </a:defRPr>
            </a:lvl3pPr>
            <a:lvl4pPr marL="1828052" indent="0">
              <a:buFontTx/>
              <a:buNone/>
              <a:defRPr sz="3600">
                <a:solidFill>
                  <a:schemeClr val="bg1"/>
                </a:solidFill>
                <a:latin typeface="Arial" panose="020B0604020202020204" pitchFamily="34" charset="0"/>
                <a:cs typeface="Arial" panose="020B0604020202020204" pitchFamily="34" charset="0"/>
              </a:defRPr>
            </a:lvl4pPr>
            <a:lvl5pPr marL="2437404" indent="0">
              <a:buFontTx/>
              <a:buNone/>
              <a:defRPr sz="3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7" name="Text Placeholder 13">
            <a:extLst>
              <a:ext uri="{FF2B5EF4-FFF2-40B4-BE49-F238E27FC236}">
                <a16:creationId xmlns:a16="http://schemas.microsoft.com/office/drawing/2014/main" id="{0A428D6A-B377-6F43-BA57-D036EAC6A5CC}"/>
              </a:ext>
            </a:extLst>
          </p:cNvPr>
          <p:cNvSpPr>
            <a:spLocks noGrp="1"/>
          </p:cNvSpPr>
          <p:nvPr>
            <p:ph type="body" sz="quarter" idx="12"/>
          </p:nvPr>
        </p:nvSpPr>
        <p:spPr>
          <a:xfrm>
            <a:off x="4822825" y="2925064"/>
            <a:ext cx="3955415" cy="3069336"/>
          </a:xfrm>
        </p:spPr>
        <p:txBody>
          <a:bodyPr>
            <a:noAutofit/>
          </a:bodyPr>
          <a:lstStyle>
            <a:lvl1pPr marL="120650" indent="-120650">
              <a:tabLst/>
              <a:defRPr sz="1400">
                <a:solidFill>
                  <a:schemeClr val="bg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dirty="0"/>
              <a:t>Edit Master text styles</a:t>
            </a:r>
          </a:p>
        </p:txBody>
      </p:sp>
      <p:cxnSp>
        <p:nvCxnSpPr>
          <p:cNvPr id="22" name="Straight Connector 21">
            <a:extLst>
              <a:ext uri="{FF2B5EF4-FFF2-40B4-BE49-F238E27FC236}">
                <a16:creationId xmlns:a16="http://schemas.microsoft.com/office/drawing/2014/main" id="{5C216FAC-B767-B347-8CC7-3DCA5840C23F}"/>
              </a:ext>
            </a:extLst>
          </p:cNvPr>
          <p:cNvCxnSpPr>
            <a:cxnSpLocks/>
          </p:cNvCxnSpPr>
          <p:nvPr userDrawn="1"/>
        </p:nvCxnSpPr>
        <p:spPr>
          <a:xfrm>
            <a:off x="8483794" y="6447271"/>
            <a:ext cx="0" cy="267883"/>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
        <p:nvSpPr>
          <p:cNvPr id="23" name="Slide Number Placeholder 6">
            <a:extLst>
              <a:ext uri="{FF2B5EF4-FFF2-40B4-BE49-F238E27FC236}">
                <a16:creationId xmlns:a16="http://schemas.microsoft.com/office/drawing/2014/main" id="{2A739097-FCBD-364F-9AFE-4D06F94CB901}"/>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solidFill>
              </a:defRPr>
            </a:lvl1pPr>
          </a:lstStyle>
          <a:p>
            <a:fld id="{7B67A630-6DEE-4F45-9872-4A9386C88847}" type="slidenum">
              <a:rPr lang="en-US" smtClean="0"/>
              <a:pPr/>
              <a:t>‹#›</a:t>
            </a:fld>
            <a:endParaRPr lang="en-US"/>
          </a:p>
        </p:txBody>
      </p:sp>
      <p:pic>
        <p:nvPicPr>
          <p:cNvPr id="11" name="Picture 10">
            <a:extLst>
              <a:ext uri="{FF2B5EF4-FFF2-40B4-BE49-F238E27FC236}">
                <a16:creationId xmlns:a16="http://schemas.microsoft.com/office/drawing/2014/main" id="{5F24160B-4D19-E943-87A4-783C2E21192D}"/>
              </a:ext>
            </a:extLst>
          </p:cNvPr>
          <p:cNvPicPr>
            <a:picLocks noChangeAspect="1"/>
          </p:cNvPicPr>
          <p:nvPr userDrawn="1"/>
        </p:nvPicPr>
        <p:blipFill>
          <a:blip r:embed="rId3" cstate="screen">
            <a:biLevel thresh="25000"/>
            <a:extLst>
              <a:ext uri="{BEBA8EAE-BF5A-486C-A8C5-ECC9F3942E4B}">
                <a14:imgProps xmlns:a14="http://schemas.microsoft.com/office/drawing/2010/main">
                  <a14:imgLayer>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339135836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8E67B97-2A19-4469-BBC1-5124779FD32E}" type="datetime1">
              <a:rPr lang="en-US" altLang="ja-JP"/>
              <a:pPr>
                <a:defRPr/>
              </a:pPr>
              <a:t>8/17/2020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EF23B2-1968-4158-BBF8-33ADF3172235}" type="slidenum">
              <a:rPr lang="en-US" altLang="en-US"/>
              <a:pPr>
                <a:defRPr/>
              </a:pPr>
              <a:t>‹#›</a:t>
            </a:fld>
            <a:endParaRPr lang="en-US" altLang="en-US"/>
          </a:p>
        </p:txBody>
      </p:sp>
    </p:spTree>
    <p:extLst>
      <p:ext uri="{BB962C8B-B14F-4D97-AF65-F5344CB8AC3E}">
        <p14:creationId xmlns:p14="http://schemas.microsoft.com/office/powerpoint/2010/main" val="288268146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852FF-3A9D-4374-B00B-B90F890091F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942EA07-5640-4985-A7BD-6C37B0CB2FD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0057E61-1017-4AAE-87A4-EBDEFC38F94E}"/>
              </a:ext>
            </a:extLst>
          </p:cNvPr>
          <p:cNvSpPr>
            <a:spLocks noGrp="1"/>
          </p:cNvSpPr>
          <p:nvPr>
            <p:ph type="dt" sz="half" idx="10"/>
          </p:nvPr>
        </p:nvSpPr>
        <p:spPr/>
        <p:txBody>
          <a:bodyPr/>
          <a:lstStyle/>
          <a:p>
            <a:fld id="{18292817-5169-404B-9FAD-F5BF2F11F2D9}" type="datetimeFigureOut">
              <a:rPr lang="en-US" smtClean="0"/>
              <a:t>8/17/2020</a:t>
            </a:fld>
            <a:endParaRPr lang="en-US"/>
          </a:p>
        </p:txBody>
      </p:sp>
      <p:sp>
        <p:nvSpPr>
          <p:cNvPr id="5" name="Footer Placeholder 4">
            <a:extLst>
              <a:ext uri="{FF2B5EF4-FFF2-40B4-BE49-F238E27FC236}">
                <a16:creationId xmlns:a16="http://schemas.microsoft.com/office/drawing/2014/main" id="{6B27EF67-86E5-4EAF-8765-B61BA02D74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8963B-955F-41DC-99F2-9F7CE480CA00}"/>
              </a:ext>
            </a:extLst>
          </p:cNvPr>
          <p:cNvSpPr>
            <a:spLocks noGrp="1"/>
          </p:cNvSpPr>
          <p:nvPr>
            <p:ph type="sldNum" sz="quarter" idx="12"/>
          </p:nvPr>
        </p:nvSpPr>
        <p:spPr/>
        <p:txBody>
          <a:bodyPr/>
          <a:lstStyle/>
          <a:p>
            <a:fld id="{C7038434-C2CC-4028-AD72-886E4ED36FC6}" type="slidenum">
              <a:rPr lang="en-US" smtClean="0"/>
              <a:pPr/>
              <a:t>‹#›</a:t>
            </a:fld>
            <a:endParaRPr lang="en-US" dirty="0"/>
          </a:p>
        </p:txBody>
      </p:sp>
      <p:sp>
        <p:nvSpPr>
          <p:cNvPr id="7" name="Rectangle 6">
            <a:extLst>
              <a:ext uri="{FF2B5EF4-FFF2-40B4-BE49-F238E27FC236}">
                <a16:creationId xmlns:a16="http://schemas.microsoft.com/office/drawing/2014/main" id="{0D6D25E6-CC75-41FA-AB68-3BC431096FD7}"/>
              </a:ext>
            </a:extLst>
          </p:cNvPr>
          <p:cNvSpPr/>
          <p:nvPr userDrawn="1"/>
        </p:nvSpPr>
        <p:spPr>
          <a:xfrm>
            <a:off x="6858000" y="5867400"/>
            <a:ext cx="22098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a:extLst>
              <a:ext uri="{FF2B5EF4-FFF2-40B4-BE49-F238E27FC236}">
                <a16:creationId xmlns:a16="http://schemas.microsoft.com/office/drawing/2014/main" id="{5713AF82-4D60-43B8-B89C-1012D5817CB4}"/>
              </a:ext>
            </a:extLst>
          </p:cNvPr>
          <p:cNvSpPr/>
          <p:nvPr userDrawn="1"/>
        </p:nvSpPr>
        <p:spPr>
          <a:xfrm>
            <a:off x="0" y="2209800"/>
            <a:ext cx="9144000" cy="228600"/>
          </a:xfrm>
          <a:prstGeom prst="rect">
            <a:avLst/>
          </a:prstGeom>
          <a:gradFill flip="none" rotWithShape="1">
            <a:gsLst>
              <a:gs pos="0">
                <a:schemeClr val="accent1">
                  <a:shade val="30000"/>
                  <a:satMod val="115000"/>
                </a:schemeClr>
              </a:gs>
              <a:gs pos="50000">
                <a:srgbClr val="6C80A4"/>
              </a:gs>
              <a:gs pos="100000">
                <a:srgbClr val="B5BCD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0FE70A1F-8D3E-45C1-9227-FD9F7A8D83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07178" y="344421"/>
            <a:ext cx="3929642" cy="1624587"/>
          </a:xfrm>
          <a:prstGeom prst="rect">
            <a:avLst/>
          </a:prstGeom>
        </p:spPr>
      </p:pic>
    </p:spTree>
    <p:extLst>
      <p:ext uri="{BB962C8B-B14F-4D97-AF65-F5344CB8AC3E}">
        <p14:creationId xmlns:p14="http://schemas.microsoft.com/office/powerpoint/2010/main" val="291433918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BA814-96BB-4B94-BAEA-61EFA81218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237532-141F-4767-B0D7-8D8C8438CC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DC4445-567C-4029-A6D0-296A0357B082}"/>
              </a:ext>
            </a:extLst>
          </p:cNvPr>
          <p:cNvSpPr>
            <a:spLocks noGrp="1"/>
          </p:cNvSpPr>
          <p:nvPr>
            <p:ph type="dt" sz="half" idx="10"/>
          </p:nvPr>
        </p:nvSpPr>
        <p:spPr/>
        <p:txBody>
          <a:bodyPr/>
          <a:lstStyle/>
          <a:p>
            <a:fld id="{18292817-5169-404B-9FAD-F5BF2F11F2D9}" type="datetimeFigureOut">
              <a:rPr lang="en-US" smtClean="0"/>
              <a:t>8/17/2020</a:t>
            </a:fld>
            <a:endParaRPr lang="en-US"/>
          </a:p>
        </p:txBody>
      </p:sp>
      <p:sp>
        <p:nvSpPr>
          <p:cNvPr id="5" name="Footer Placeholder 4">
            <a:extLst>
              <a:ext uri="{FF2B5EF4-FFF2-40B4-BE49-F238E27FC236}">
                <a16:creationId xmlns:a16="http://schemas.microsoft.com/office/drawing/2014/main" id="{F5B80F58-B860-4C38-942B-A72F7473A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29AEA3-6CA3-4DB6-AAEB-A8CE2887A1ED}"/>
              </a:ext>
            </a:extLst>
          </p:cNvPr>
          <p:cNvSpPr>
            <a:spLocks noGrp="1"/>
          </p:cNvSpPr>
          <p:nvPr>
            <p:ph type="sldNum" sz="quarter" idx="12"/>
          </p:nvPr>
        </p:nvSpPr>
        <p:spPr/>
        <p:txBody>
          <a:bodyPr/>
          <a:lstStyle/>
          <a:p>
            <a:fld id="{C7038434-C2CC-4028-AD72-886E4ED36FC6}" type="slidenum">
              <a:rPr lang="en-US" smtClean="0"/>
              <a:pPr/>
              <a:t>‹#›</a:t>
            </a:fld>
            <a:endParaRPr lang="en-US" dirty="0"/>
          </a:p>
        </p:txBody>
      </p:sp>
      <p:sp>
        <p:nvSpPr>
          <p:cNvPr id="7" name="Rectangle 6">
            <a:extLst>
              <a:ext uri="{FF2B5EF4-FFF2-40B4-BE49-F238E27FC236}">
                <a16:creationId xmlns:a16="http://schemas.microsoft.com/office/drawing/2014/main" id="{CB457BA7-2DE8-4BB9-88CC-2FCDCFC44D73}"/>
              </a:ext>
            </a:extLst>
          </p:cNvPr>
          <p:cNvSpPr/>
          <p:nvPr userDrawn="1"/>
        </p:nvSpPr>
        <p:spPr>
          <a:xfrm>
            <a:off x="228600" y="1371600"/>
            <a:ext cx="8686800" cy="152400"/>
          </a:xfrm>
          <a:prstGeom prst="rect">
            <a:avLst/>
          </a:prstGeom>
          <a:gradFill flip="none" rotWithShape="1">
            <a:gsLst>
              <a:gs pos="0">
                <a:srgbClr val="054F7D"/>
              </a:gs>
              <a:gs pos="50000">
                <a:srgbClr val="6C80A4"/>
              </a:gs>
              <a:gs pos="100000">
                <a:srgbClr val="B5BCD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10597369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55766-B7CD-408F-8407-150C3A381F7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D3D7C36-5C2C-4632-89F6-FBDD10EA729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3680BC-0672-4866-97A9-9BBA226AC116}"/>
              </a:ext>
            </a:extLst>
          </p:cNvPr>
          <p:cNvSpPr>
            <a:spLocks noGrp="1"/>
          </p:cNvSpPr>
          <p:nvPr>
            <p:ph type="dt" sz="half" idx="10"/>
          </p:nvPr>
        </p:nvSpPr>
        <p:spPr/>
        <p:txBody>
          <a:bodyPr/>
          <a:lstStyle/>
          <a:p>
            <a:fld id="{18292817-5169-404B-9FAD-F5BF2F11F2D9}" type="datetimeFigureOut">
              <a:rPr lang="en-US" smtClean="0"/>
              <a:t>8/17/2020</a:t>
            </a:fld>
            <a:endParaRPr lang="en-US"/>
          </a:p>
        </p:txBody>
      </p:sp>
      <p:sp>
        <p:nvSpPr>
          <p:cNvPr id="5" name="Footer Placeholder 4">
            <a:extLst>
              <a:ext uri="{FF2B5EF4-FFF2-40B4-BE49-F238E27FC236}">
                <a16:creationId xmlns:a16="http://schemas.microsoft.com/office/drawing/2014/main" id="{1629F938-26B9-4A57-A616-282A130BBD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5A0C85-F6B6-4D1E-809E-55C817D4BB57}"/>
              </a:ext>
            </a:extLst>
          </p:cNvPr>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1397027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8402748"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72500"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249140" y="953345"/>
            <a:ext cx="8572584"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250065042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E300E-8BEC-4CCA-89F0-EBC3C4B53B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88F238-582A-4AEA-9FFF-9E4C76B212E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12E5D1-0815-4AF5-8895-4A06B17A44D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4854B0-D7DF-44BF-A0E0-13878F709651}"/>
              </a:ext>
            </a:extLst>
          </p:cNvPr>
          <p:cNvSpPr>
            <a:spLocks noGrp="1"/>
          </p:cNvSpPr>
          <p:nvPr>
            <p:ph type="dt" sz="half" idx="10"/>
          </p:nvPr>
        </p:nvSpPr>
        <p:spPr/>
        <p:txBody>
          <a:bodyPr/>
          <a:lstStyle/>
          <a:p>
            <a:fld id="{F1DB2E7A-0A33-4022-B895-7D595E5D5863}" type="datetimeFigureOut">
              <a:rPr lang="en-US" smtClean="0"/>
              <a:pPr/>
              <a:t>8/17/2020</a:t>
            </a:fld>
            <a:endParaRPr lang="en-US" dirty="0"/>
          </a:p>
        </p:txBody>
      </p:sp>
      <p:sp>
        <p:nvSpPr>
          <p:cNvPr id="6" name="Footer Placeholder 5">
            <a:extLst>
              <a:ext uri="{FF2B5EF4-FFF2-40B4-BE49-F238E27FC236}">
                <a16:creationId xmlns:a16="http://schemas.microsoft.com/office/drawing/2014/main" id="{A067D435-1E40-4620-9F9B-2962E4AC8D3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629840-17D3-4C1D-ADFF-D1FE6D9985B4}"/>
              </a:ext>
            </a:extLst>
          </p:cNvPr>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225517266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93B61-F05A-448E-A438-B2AC221C1CE3}"/>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26F818-F0B7-4B91-A679-AAAE8909C39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20C8180-9448-4E94-8413-F293A13D704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419E40-B8CE-470D-AC6F-4F343D0842F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0FCD55E-BC39-460C-931B-60E0EED577F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9BEEDD-41F4-48B5-9888-1D64B722BEC0}"/>
              </a:ext>
            </a:extLst>
          </p:cNvPr>
          <p:cNvSpPr>
            <a:spLocks noGrp="1"/>
          </p:cNvSpPr>
          <p:nvPr>
            <p:ph type="dt" sz="half" idx="10"/>
          </p:nvPr>
        </p:nvSpPr>
        <p:spPr/>
        <p:txBody>
          <a:bodyPr/>
          <a:lstStyle/>
          <a:p>
            <a:fld id="{F1DB2E7A-0A33-4022-B895-7D595E5D5863}" type="datetimeFigureOut">
              <a:rPr lang="en-US" smtClean="0"/>
              <a:pPr/>
              <a:t>8/17/2020</a:t>
            </a:fld>
            <a:endParaRPr lang="en-US" dirty="0"/>
          </a:p>
        </p:txBody>
      </p:sp>
      <p:sp>
        <p:nvSpPr>
          <p:cNvPr id="8" name="Footer Placeholder 7">
            <a:extLst>
              <a:ext uri="{FF2B5EF4-FFF2-40B4-BE49-F238E27FC236}">
                <a16:creationId xmlns:a16="http://schemas.microsoft.com/office/drawing/2014/main" id="{72F6500F-D5EE-4AEA-BDC1-7518F637E2A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1125D8E-9A4D-4C1C-B19E-F966DB0FE2E8}"/>
              </a:ext>
            </a:extLst>
          </p:cNvPr>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393120229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7114A-E5BA-4904-BFEF-2C947B1CFE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3F4322-0F83-4D92-89FD-1559BF441FCF}"/>
              </a:ext>
            </a:extLst>
          </p:cNvPr>
          <p:cNvSpPr>
            <a:spLocks noGrp="1"/>
          </p:cNvSpPr>
          <p:nvPr>
            <p:ph type="dt" sz="half" idx="10"/>
          </p:nvPr>
        </p:nvSpPr>
        <p:spPr/>
        <p:txBody>
          <a:bodyPr/>
          <a:lstStyle/>
          <a:p>
            <a:fld id="{F1DB2E7A-0A33-4022-B895-7D595E5D5863}" type="datetimeFigureOut">
              <a:rPr lang="en-US" smtClean="0"/>
              <a:pPr/>
              <a:t>8/17/2020</a:t>
            </a:fld>
            <a:endParaRPr lang="en-US" dirty="0"/>
          </a:p>
        </p:txBody>
      </p:sp>
      <p:sp>
        <p:nvSpPr>
          <p:cNvPr id="4" name="Footer Placeholder 3">
            <a:extLst>
              <a:ext uri="{FF2B5EF4-FFF2-40B4-BE49-F238E27FC236}">
                <a16:creationId xmlns:a16="http://schemas.microsoft.com/office/drawing/2014/main" id="{70313F4A-02EC-40AF-BB59-C7AA368D300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31F885D-01B1-4725-9752-C7A21ADEC2F1}"/>
              </a:ext>
            </a:extLst>
          </p:cNvPr>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98457695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E3405E-C5F0-4395-84A4-7E72BBB7D04B}"/>
              </a:ext>
            </a:extLst>
          </p:cNvPr>
          <p:cNvSpPr>
            <a:spLocks noGrp="1"/>
          </p:cNvSpPr>
          <p:nvPr>
            <p:ph type="dt" sz="half" idx="10"/>
          </p:nvPr>
        </p:nvSpPr>
        <p:spPr/>
        <p:txBody>
          <a:bodyPr/>
          <a:lstStyle/>
          <a:p>
            <a:fld id="{F1DB2E7A-0A33-4022-B895-7D595E5D5863}" type="datetimeFigureOut">
              <a:rPr lang="en-US" smtClean="0"/>
              <a:pPr/>
              <a:t>8/17/2020</a:t>
            </a:fld>
            <a:endParaRPr lang="en-US" dirty="0"/>
          </a:p>
        </p:txBody>
      </p:sp>
      <p:sp>
        <p:nvSpPr>
          <p:cNvPr id="3" name="Footer Placeholder 2">
            <a:extLst>
              <a:ext uri="{FF2B5EF4-FFF2-40B4-BE49-F238E27FC236}">
                <a16:creationId xmlns:a16="http://schemas.microsoft.com/office/drawing/2014/main" id="{5B139CB3-AE75-4BA4-B7E1-3DB6B777C36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EA3EF7F-E4F2-4C19-85EF-8EBC6F8F0215}"/>
              </a:ext>
            </a:extLst>
          </p:cNvPr>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330414856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C089A-D6D9-46CB-A5B6-BC8ED822254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6064BAB-323E-4B68-8A06-9D081398000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660E8D-7555-4874-A95B-94F1BEB32D6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8FDC90B-C817-4788-A4A3-E4CD8D200645}"/>
              </a:ext>
            </a:extLst>
          </p:cNvPr>
          <p:cNvSpPr>
            <a:spLocks noGrp="1"/>
          </p:cNvSpPr>
          <p:nvPr>
            <p:ph type="dt" sz="half" idx="10"/>
          </p:nvPr>
        </p:nvSpPr>
        <p:spPr/>
        <p:txBody>
          <a:bodyPr/>
          <a:lstStyle/>
          <a:p>
            <a:fld id="{F1DB2E7A-0A33-4022-B895-7D595E5D5863}" type="datetimeFigureOut">
              <a:rPr lang="en-US" smtClean="0"/>
              <a:pPr/>
              <a:t>8/17/2020</a:t>
            </a:fld>
            <a:endParaRPr lang="en-US" dirty="0"/>
          </a:p>
        </p:txBody>
      </p:sp>
      <p:sp>
        <p:nvSpPr>
          <p:cNvPr id="6" name="Footer Placeholder 5">
            <a:extLst>
              <a:ext uri="{FF2B5EF4-FFF2-40B4-BE49-F238E27FC236}">
                <a16:creationId xmlns:a16="http://schemas.microsoft.com/office/drawing/2014/main" id="{F107BAEB-3D14-453C-971E-49398BDE75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DF22CDE-C71E-4FA2-855C-3567C09F529E}"/>
              </a:ext>
            </a:extLst>
          </p:cNvPr>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198681007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FAD3C-F85F-4716-A798-3B5A0B463E0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683EAF0-7AA1-4365-9F06-8CFE514D39C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E299D06-4EAB-4652-BFAB-CF067EFEFD3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8F63CB0-1571-4471-B936-DDDA8F659697}"/>
              </a:ext>
            </a:extLst>
          </p:cNvPr>
          <p:cNvSpPr>
            <a:spLocks noGrp="1"/>
          </p:cNvSpPr>
          <p:nvPr>
            <p:ph type="dt" sz="half" idx="10"/>
          </p:nvPr>
        </p:nvSpPr>
        <p:spPr/>
        <p:txBody>
          <a:bodyPr/>
          <a:lstStyle/>
          <a:p>
            <a:fld id="{F1DB2E7A-0A33-4022-B895-7D595E5D5863}" type="datetimeFigureOut">
              <a:rPr lang="en-US" smtClean="0"/>
              <a:pPr/>
              <a:t>8/17/2020</a:t>
            </a:fld>
            <a:endParaRPr lang="en-US" dirty="0"/>
          </a:p>
        </p:txBody>
      </p:sp>
      <p:sp>
        <p:nvSpPr>
          <p:cNvPr id="6" name="Footer Placeholder 5">
            <a:extLst>
              <a:ext uri="{FF2B5EF4-FFF2-40B4-BE49-F238E27FC236}">
                <a16:creationId xmlns:a16="http://schemas.microsoft.com/office/drawing/2014/main" id="{7DD5CD80-94A8-498C-9726-5E93A0C37A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E403AE4-B80D-4473-8126-30B69B54F069}"/>
              </a:ext>
            </a:extLst>
          </p:cNvPr>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195067955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F6575-3086-4C43-8C83-D19B089054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D557D0-3B30-42DC-A560-A1A0A6BB7F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2C5A06-EA50-4BCA-8356-3E16279CDC51}"/>
              </a:ext>
            </a:extLst>
          </p:cNvPr>
          <p:cNvSpPr>
            <a:spLocks noGrp="1"/>
          </p:cNvSpPr>
          <p:nvPr>
            <p:ph type="dt" sz="half" idx="10"/>
          </p:nvPr>
        </p:nvSpPr>
        <p:spPr/>
        <p:txBody>
          <a:bodyPr/>
          <a:lstStyle/>
          <a:p>
            <a:fld id="{F1DB2E7A-0A33-4022-B895-7D595E5D5863}" type="datetimeFigureOut">
              <a:rPr lang="en-US" smtClean="0"/>
              <a:pPr/>
              <a:t>8/17/2020</a:t>
            </a:fld>
            <a:endParaRPr lang="en-US" dirty="0"/>
          </a:p>
        </p:txBody>
      </p:sp>
      <p:sp>
        <p:nvSpPr>
          <p:cNvPr id="5" name="Footer Placeholder 4">
            <a:extLst>
              <a:ext uri="{FF2B5EF4-FFF2-40B4-BE49-F238E27FC236}">
                <a16:creationId xmlns:a16="http://schemas.microsoft.com/office/drawing/2014/main" id="{5271499A-B2F4-4324-9B7A-D7C69C64A02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F19D7-DEB8-46C9-AAFE-253E68C0946B}"/>
              </a:ext>
            </a:extLst>
          </p:cNvPr>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160603650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24FF28-C5E1-4522-A5ED-D0531AEDCFF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649A39-4CBB-4DD7-B72A-522563FAB612}"/>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47D603-1D1C-4849-94C2-F51F91249A73}"/>
              </a:ext>
            </a:extLst>
          </p:cNvPr>
          <p:cNvSpPr>
            <a:spLocks noGrp="1"/>
          </p:cNvSpPr>
          <p:nvPr>
            <p:ph type="dt" sz="half" idx="10"/>
          </p:nvPr>
        </p:nvSpPr>
        <p:spPr/>
        <p:txBody>
          <a:bodyPr/>
          <a:lstStyle/>
          <a:p>
            <a:fld id="{F1DB2E7A-0A33-4022-B895-7D595E5D5863}" type="datetimeFigureOut">
              <a:rPr lang="en-US" smtClean="0"/>
              <a:pPr/>
              <a:t>8/17/2020</a:t>
            </a:fld>
            <a:endParaRPr lang="en-US" dirty="0"/>
          </a:p>
        </p:txBody>
      </p:sp>
      <p:sp>
        <p:nvSpPr>
          <p:cNvPr id="5" name="Footer Placeholder 4">
            <a:extLst>
              <a:ext uri="{FF2B5EF4-FFF2-40B4-BE49-F238E27FC236}">
                <a16:creationId xmlns:a16="http://schemas.microsoft.com/office/drawing/2014/main" id="{4DEC087F-5ACA-4C6D-A93A-2AD413AB0D7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BA5F72E-0495-4E9D-88D7-E40FC0055C6D}"/>
              </a:ext>
            </a:extLst>
          </p:cNvPr>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21779783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219678"/>
            <a:ext cx="7772400" cy="1470025"/>
          </a:xfrm>
        </p:spPr>
        <p:txBody>
          <a:bodyPr/>
          <a:lstStyle/>
          <a:p>
            <a:r>
              <a:rPr lang="en-US" dirty="0"/>
              <a:t>Headline Goes Here</a:t>
            </a:r>
          </a:p>
        </p:txBody>
      </p:sp>
      <p:sp>
        <p:nvSpPr>
          <p:cNvPr id="7" name="Slide Number Placeholder 7"/>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CE696EC2-1CAA-4DDA-B7C0-7CB4651620BD}" type="slidenum">
              <a:rPr lang="en-US" smtClean="0"/>
              <a:t>‹#›</a:t>
            </a:fld>
            <a:endParaRPr lang="en-US"/>
          </a:p>
        </p:txBody>
      </p:sp>
    </p:spTree>
    <p:extLst>
      <p:ext uri="{BB962C8B-B14F-4D97-AF65-F5344CB8AC3E}">
        <p14:creationId xmlns:p14="http://schemas.microsoft.com/office/powerpoint/2010/main" val="418200068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12405"/>
            <a:ext cx="5027837" cy="750048"/>
          </a:xfrm>
        </p:spPr>
        <p:txBody>
          <a:bodyPr>
            <a:normAutofit/>
          </a:bodyPr>
          <a:lstStyle>
            <a:lvl1pPr algn="l">
              <a:defRPr sz="2800">
                <a:solidFill>
                  <a:srgbClr val="B31126"/>
                </a:solidFill>
              </a:defRPr>
            </a:lvl1pPr>
          </a:lstStyle>
          <a:p>
            <a:r>
              <a:rPr lang="en-US" dirty="0"/>
              <a:t>Page Headline Goes Here</a:t>
            </a:r>
          </a:p>
        </p:txBody>
      </p:sp>
      <p:sp>
        <p:nvSpPr>
          <p:cNvPr id="3" name="Content Placeholder 2"/>
          <p:cNvSpPr>
            <a:spLocks noGrp="1"/>
          </p:cNvSpPr>
          <p:nvPr>
            <p:ph idx="1" hasCustomPrompt="1"/>
          </p:nvPr>
        </p:nvSpPr>
        <p:spPr>
          <a:xfrm>
            <a:off x="457200" y="1184227"/>
            <a:ext cx="8229600" cy="4941936"/>
          </a:xfrm>
        </p:spPr>
        <p:txBody>
          <a:bodyPr/>
          <a:lstStyle>
            <a:lvl1pPr>
              <a:buClr>
                <a:srgbClr val="B31126"/>
              </a:buClr>
              <a:defRPr/>
            </a:lvl1pPr>
            <a:lvl2pPr marL="457200" marR="0" indent="0" algn="l" defTabSz="457200" rtl="0" eaLnBrk="1" fontAlgn="auto" latinLnBrk="0" hangingPunct="1">
              <a:lnSpc>
                <a:spcPct val="100000"/>
              </a:lnSpc>
              <a:spcBef>
                <a:spcPct val="20000"/>
              </a:spcBef>
              <a:spcAft>
                <a:spcPts val="0"/>
              </a:spcAft>
              <a:buClr>
                <a:srgbClr val="B31126"/>
              </a:buClr>
              <a:buSzTx/>
              <a:buFont typeface="Wingdings" charset="2"/>
              <a:buNone/>
              <a:tabLst/>
              <a:defRPr sz="2400">
                <a:solidFill>
                  <a:srgbClr val="101B42"/>
                </a:solidFill>
              </a:defRPr>
            </a:lvl2pPr>
          </a:lstStyle>
          <a:p>
            <a:pPr lvl="0"/>
            <a:r>
              <a:rPr lang="en-US" dirty="0"/>
              <a:t>Dot points first level</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US" dirty="0"/>
              <a:t>When there are dot points in the second level</a:t>
            </a:r>
          </a:p>
        </p:txBody>
      </p:sp>
      <p:sp>
        <p:nvSpPr>
          <p:cNvPr id="9" name="Slide Number Placeholder 7"/>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CE696EC2-1CAA-4DDA-B7C0-7CB4651620BD}" type="slidenum">
              <a:rPr lang="en-US" smtClean="0"/>
              <a:t>‹#›</a:t>
            </a:fld>
            <a:endParaRPr lang="en-US"/>
          </a:p>
        </p:txBody>
      </p:sp>
    </p:spTree>
    <p:extLst>
      <p:ext uri="{BB962C8B-B14F-4D97-AF65-F5344CB8AC3E}">
        <p14:creationId xmlns:p14="http://schemas.microsoft.com/office/powerpoint/2010/main" val="2677363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81816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12405"/>
            <a:ext cx="5027837" cy="750048"/>
          </a:xfrm>
        </p:spPr>
        <p:txBody>
          <a:bodyPr>
            <a:normAutofit/>
          </a:bodyPr>
          <a:lstStyle>
            <a:lvl1pPr algn="l">
              <a:defRPr sz="2800">
                <a:solidFill>
                  <a:srgbClr val="B31126"/>
                </a:solidFill>
              </a:defRPr>
            </a:lvl1pPr>
          </a:lstStyle>
          <a:p>
            <a:r>
              <a:rPr lang="en-US" dirty="0"/>
              <a:t>Page Headline Goes Here</a:t>
            </a:r>
          </a:p>
        </p:txBody>
      </p:sp>
      <p:sp>
        <p:nvSpPr>
          <p:cNvPr id="3" name="Content Placeholder 2"/>
          <p:cNvSpPr>
            <a:spLocks noGrp="1"/>
          </p:cNvSpPr>
          <p:nvPr>
            <p:ph idx="1" hasCustomPrompt="1"/>
          </p:nvPr>
        </p:nvSpPr>
        <p:spPr>
          <a:xfrm>
            <a:off x="457200" y="1184227"/>
            <a:ext cx="4116261" cy="4941936"/>
          </a:xfrm>
        </p:spPr>
        <p:txBody>
          <a:bodyPr/>
          <a:lstStyle>
            <a:lvl1pPr>
              <a:buClr>
                <a:srgbClr val="B31126"/>
              </a:buClr>
              <a:defRPr/>
            </a:lvl1pPr>
            <a:lvl2pPr marL="457200" marR="0" indent="0" algn="l" defTabSz="457200" rtl="0" eaLnBrk="1" fontAlgn="auto" latinLnBrk="0" hangingPunct="1">
              <a:lnSpc>
                <a:spcPct val="100000"/>
              </a:lnSpc>
              <a:spcBef>
                <a:spcPct val="20000"/>
              </a:spcBef>
              <a:spcAft>
                <a:spcPts val="0"/>
              </a:spcAft>
              <a:buClr>
                <a:srgbClr val="B31126"/>
              </a:buClr>
              <a:buSzTx/>
              <a:buFont typeface="Wingdings" charset="2"/>
              <a:buNone/>
              <a:tabLst/>
              <a:defRPr sz="2400">
                <a:solidFill>
                  <a:srgbClr val="101B42"/>
                </a:solidFill>
              </a:defRPr>
            </a:lvl2pPr>
          </a:lstStyle>
          <a:p>
            <a:pPr lvl="0"/>
            <a:r>
              <a:rPr lang="en-US" dirty="0"/>
              <a:t>Dot points first level</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US" dirty="0"/>
              <a:t>When there are dot points in the second level</a:t>
            </a:r>
          </a:p>
        </p:txBody>
      </p:sp>
      <p:sp>
        <p:nvSpPr>
          <p:cNvPr id="9" name="Slide Number Placeholder 7"/>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CE696EC2-1CAA-4DDA-B7C0-7CB4651620BD}" type="slidenum">
              <a:rPr lang="en-US" smtClean="0"/>
              <a:t>‹#›</a:t>
            </a:fld>
            <a:endParaRPr lang="en-US"/>
          </a:p>
        </p:txBody>
      </p:sp>
      <p:sp>
        <p:nvSpPr>
          <p:cNvPr id="5" name="Content Placeholder 2"/>
          <p:cNvSpPr>
            <a:spLocks noGrp="1"/>
          </p:cNvSpPr>
          <p:nvPr>
            <p:ph idx="10" hasCustomPrompt="1"/>
          </p:nvPr>
        </p:nvSpPr>
        <p:spPr>
          <a:xfrm>
            <a:off x="4742385" y="1184227"/>
            <a:ext cx="4116261" cy="4941936"/>
          </a:xfrm>
        </p:spPr>
        <p:txBody>
          <a:bodyPr/>
          <a:lstStyle>
            <a:lvl1pPr>
              <a:buClr>
                <a:srgbClr val="B31126"/>
              </a:buClr>
              <a:defRPr/>
            </a:lvl1pPr>
            <a:lvl2pPr marL="457200" marR="0" indent="0" algn="l" defTabSz="457200" rtl="0" eaLnBrk="1" fontAlgn="auto" latinLnBrk="0" hangingPunct="1">
              <a:lnSpc>
                <a:spcPct val="100000"/>
              </a:lnSpc>
              <a:spcBef>
                <a:spcPct val="20000"/>
              </a:spcBef>
              <a:spcAft>
                <a:spcPts val="0"/>
              </a:spcAft>
              <a:buClr>
                <a:srgbClr val="B31126"/>
              </a:buClr>
              <a:buSzTx/>
              <a:buFont typeface="Wingdings" charset="2"/>
              <a:buNone/>
              <a:tabLst/>
              <a:defRPr sz="2400">
                <a:solidFill>
                  <a:srgbClr val="101B42"/>
                </a:solidFill>
              </a:defRPr>
            </a:lvl2pPr>
          </a:lstStyle>
          <a:p>
            <a:pPr lvl="0"/>
            <a:r>
              <a:rPr lang="en-US" dirty="0"/>
              <a:t>Dot points first level</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US" dirty="0"/>
              <a:t>When there are dot points in the second level</a:t>
            </a:r>
          </a:p>
        </p:txBody>
      </p:sp>
    </p:spTree>
    <p:extLst>
      <p:ext uri="{BB962C8B-B14F-4D97-AF65-F5344CB8AC3E}">
        <p14:creationId xmlns:p14="http://schemas.microsoft.com/office/powerpoint/2010/main" val="196850831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395746"/>
            <a:ext cx="7772400" cy="995820"/>
          </a:xfrm>
        </p:spPr>
        <p:txBody>
          <a:bodyPr anchor="t">
            <a:normAutofit/>
          </a:bodyPr>
          <a:lstStyle>
            <a:lvl1pPr algn="ctr">
              <a:defRPr sz="3000" b="1" cap="none" baseline="0">
                <a:solidFill>
                  <a:srgbClr val="B31126"/>
                </a:solidFill>
              </a:defRPr>
            </a:lvl1pPr>
          </a:lstStyle>
          <a:p>
            <a:r>
              <a:rPr lang="en-US" dirty="0"/>
              <a:t>Section Title</a:t>
            </a:r>
          </a:p>
        </p:txBody>
      </p:sp>
      <p:sp>
        <p:nvSpPr>
          <p:cNvPr id="8" name="Slide Number Placeholder 7"/>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CE696EC2-1CAA-4DDA-B7C0-7CB4651620BD}" type="slidenum">
              <a:rPr lang="en-US" smtClean="0"/>
              <a:t>‹#›</a:t>
            </a:fld>
            <a:endParaRPr lang="en-US"/>
          </a:p>
        </p:txBody>
      </p:sp>
      <p:sp>
        <p:nvSpPr>
          <p:cNvPr id="4" name="Text Placeholder 3"/>
          <p:cNvSpPr>
            <a:spLocks noGrp="1"/>
          </p:cNvSpPr>
          <p:nvPr>
            <p:ph type="body" sz="quarter" idx="10" hasCustomPrompt="1"/>
          </p:nvPr>
        </p:nvSpPr>
        <p:spPr>
          <a:xfrm>
            <a:off x="722313" y="3544888"/>
            <a:ext cx="7772400" cy="1114425"/>
          </a:xfrm>
        </p:spPr>
        <p:txBody>
          <a:bodyPr/>
          <a:lstStyle>
            <a:lvl1pPr marL="0" indent="0" algn="ctr">
              <a:buFontTx/>
              <a:buNone/>
              <a:defRPr sz="3200"/>
            </a:lvl1pPr>
          </a:lstStyle>
          <a:p>
            <a:r>
              <a:rPr lang="en-US" sz="2400" b="0" dirty="0">
                <a:solidFill>
                  <a:srgbClr val="101B42"/>
                </a:solidFill>
              </a:rPr>
              <a:t>Subhead if Necessary Goes </a:t>
            </a:r>
            <a:r>
              <a:rPr lang="en-US" sz="2400" b="0" dirty="0" err="1">
                <a:solidFill>
                  <a:srgbClr val="101B42"/>
                </a:solidFill>
              </a:rPr>
              <a:t>Here.</a:t>
            </a:r>
            <a:endParaRPr lang="en-US" sz="2400" b="0" dirty="0">
              <a:solidFill>
                <a:srgbClr val="101B42"/>
              </a:solidFill>
            </a:endParaRPr>
          </a:p>
        </p:txBody>
      </p:sp>
    </p:spTree>
    <p:extLst>
      <p:ext uri="{BB962C8B-B14F-4D97-AF65-F5344CB8AC3E}">
        <p14:creationId xmlns:p14="http://schemas.microsoft.com/office/powerpoint/2010/main" val="314631817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5212" y="274639"/>
            <a:ext cx="8311588" cy="750048"/>
          </a:xfrm>
        </p:spPr>
        <p:txBody>
          <a:bodyPr>
            <a:normAutofit/>
          </a:bodyPr>
          <a:lstStyle>
            <a:lvl1pPr algn="l">
              <a:defRPr sz="2800">
                <a:solidFill>
                  <a:srgbClr val="B31126"/>
                </a:solidFill>
              </a:defRPr>
            </a:lvl1pPr>
          </a:lstStyle>
          <a:p>
            <a:r>
              <a:rPr lang="en-US" dirty="0"/>
              <a:t>Page Headline Goes Here</a:t>
            </a:r>
          </a:p>
        </p:txBody>
      </p:sp>
      <p:sp>
        <p:nvSpPr>
          <p:cNvPr id="6" name="Title 1"/>
          <p:cNvSpPr txBox="1">
            <a:spLocks/>
          </p:cNvSpPr>
          <p:nvPr/>
        </p:nvSpPr>
        <p:spPr>
          <a:xfrm>
            <a:off x="375212" y="1169007"/>
            <a:ext cx="8311588" cy="4762625"/>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3000" b="1" kern="1200" cap="none" baseline="0">
                <a:solidFill>
                  <a:srgbClr val="101B42"/>
                </a:solidFill>
                <a:latin typeface="+mj-lt"/>
                <a:ea typeface="+mj-ea"/>
                <a:cs typeface="+mj-cs"/>
              </a:defRPr>
            </a:lvl1pPr>
          </a:lstStyle>
          <a:p>
            <a:pPr algn="l"/>
            <a:endParaRPr lang="en-US" sz="1600" b="0" baseline="0" dirty="0">
              <a:solidFill>
                <a:srgbClr val="101B42"/>
              </a:solidFill>
            </a:endParaRPr>
          </a:p>
        </p:txBody>
      </p:sp>
      <p:sp>
        <p:nvSpPr>
          <p:cNvPr id="7" name="Slide Number Placeholder 7"/>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CE696EC2-1CAA-4DDA-B7C0-7CB4651620BD}" type="slidenum">
              <a:rPr lang="en-US" smtClean="0"/>
              <a:t>‹#›</a:t>
            </a:fld>
            <a:endParaRPr lang="en-US"/>
          </a:p>
        </p:txBody>
      </p:sp>
      <p:sp>
        <p:nvSpPr>
          <p:cNvPr id="3" name="Text Placeholder 2"/>
          <p:cNvSpPr>
            <a:spLocks noGrp="1"/>
          </p:cNvSpPr>
          <p:nvPr>
            <p:ph type="body" sz="quarter" idx="10"/>
          </p:nvPr>
        </p:nvSpPr>
        <p:spPr>
          <a:xfrm>
            <a:off x="374650" y="1168400"/>
            <a:ext cx="8413750" cy="4667250"/>
          </a:xfrm>
        </p:spPr>
        <p:txBody>
          <a:bodyPr/>
          <a:lstStyle>
            <a:lvl1pPr>
              <a:defRPr>
                <a:solidFill>
                  <a:srgbClr val="101B42"/>
                </a:solidFill>
              </a:defRPr>
            </a:lvl1pPr>
            <a:lvl2pPr>
              <a:defRPr>
                <a:solidFill>
                  <a:srgbClr val="101B42"/>
                </a:solidFill>
              </a:defRPr>
            </a:lvl2pPr>
            <a:lvl3pPr>
              <a:defRPr>
                <a:solidFill>
                  <a:srgbClr val="101B42"/>
                </a:solidFill>
              </a:defRPr>
            </a:lvl3pPr>
            <a:lvl4pPr>
              <a:defRPr>
                <a:solidFill>
                  <a:srgbClr val="101B42"/>
                </a:solidFill>
              </a:defRPr>
            </a:lvl4pPr>
            <a:lvl5pPr>
              <a:defRPr>
                <a:solidFill>
                  <a:srgbClr val="101B4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0992850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85800" y="6248400"/>
            <a:ext cx="1905000" cy="457200"/>
          </a:xfrm>
          <a:prstGeom prst="rect">
            <a:avLst/>
          </a:prstGeom>
        </p:spPr>
        <p:txBody>
          <a:bodyPr/>
          <a:lstStyle>
            <a:lvl1pPr>
              <a:defRPr/>
            </a:lvl1pPr>
          </a:lstStyle>
          <a:p>
            <a:fld id="{1E85AF53-DBD7-44C4-A5E7-F35959897D27}" type="datetimeFigureOut">
              <a:rPr lang="en-US" smtClean="0"/>
              <a:t>8/17/2020</a:t>
            </a:fld>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E696EC2-1CAA-4DDA-B7C0-7CB4651620BD}" type="slidenum">
              <a:rPr lang="en-US" smtClean="0"/>
              <a:t>‹#›</a:t>
            </a:fld>
            <a:endParaRPr lang="en-US"/>
          </a:p>
        </p:txBody>
      </p:sp>
    </p:spTree>
    <p:extLst>
      <p:ext uri="{BB962C8B-B14F-4D97-AF65-F5344CB8AC3E}">
        <p14:creationId xmlns:p14="http://schemas.microsoft.com/office/powerpoint/2010/main" val="175784557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FULL PAGE TITLE BLUE">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84C71BB1-9FDA-FD43-ABCF-0E1CBF9339EF}"/>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2" name="Rectangle 21">
            <a:extLst>
              <a:ext uri="{FF2B5EF4-FFF2-40B4-BE49-F238E27FC236}">
                <a16:creationId xmlns:a16="http://schemas.microsoft.com/office/drawing/2014/main" id="{7956D00C-F9B1-A148-A629-18366F705E1D}"/>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Shape">
            <a:extLst>
              <a:ext uri="{FF2B5EF4-FFF2-40B4-BE49-F238E27FC236}">
                <a16:creationId xmlns:a16="http://schemas.microsoft.com/office/drawing/2014/main" id="{B3B2E306-4BAC-E74F-AAF1-3A3FFDADD8C7}"/>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6" name="Shape">
            <a:extLst>
              <a:ext uri="{FF2B5EF4-FFF2-40B4-BE49-F238E27FC236}">
                <a16:creationId xmlns:a16="http://schemas.microsoft.com/office/drawing/2014/main" id="{5CE8CCFA-519E-854E-BAFF-171A193655DC}"/>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7" name="Title 1">
            <a:extLst>
              <a:ext uri="{FF2B5EF4-FFF2-40B4-BE49-F238E27FC236}">
                <a16:creationId xmlns:a16="http://schemas.microsoft.com/office/drawing/2014/main" id="{E45C6D3C-FD35-9740-BCC6-7F1FD78E63A5}"/>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31" name="Slide Number Placeholder 6">
            <a:extLst>
              <a:ext uri="{FF2B5EF4-FFF2-40B4-BE49-F238E27FC236}">
                <a16:creationId xmlns:a16="http://schemas.microsoft.com/office/drawing/2014/main" id="{72038E76-D90C-D142-9106-42EAF6B06998}"/>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pic>
        <p:nvPicPr>
          <p:cNvPr id="9" name="Picture 8">
            <a:extLst>
              <a:ext uri="{FF2B5EF4-FFF2-40B4-BE49-F238E27FC236}">
                <a16:creationId xmlns:a16="http://schemas.microsoft.com/office/drawing/2014/main" id="{85B43793-C35B-B54E-ADE4-3AA97F58557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 name="TextBox 1">
            <a:extLst>
              <a:ext uri="{FF2B5EF4-FFF2-40B4-BE49-F238E27FC236}">
                <a16:creationId xmlns:a16="http://schemas.microsoft.com/office/drawing/2014/main" id="{01123C5F-E173-614D-A2E8-E7C6084BD9F1}"/>
              </a:ext>
            </a:extLst>
          </p:cNvPr>
          <p:cNvSpPr txBox="1"/>
          <p:nvPr userDrawn="1"/>
        </p:nvSpPr>
        <p:spPr>
          <a:xfrm>
            <a:off x="381000" y="2067339"/>
            <a:ext cx="4191000" cy="4084983"/>
          </a:xfrm>
          <a:prstGeom prst="rect">
            <a:avLst/>
          </a:prstGeom>
        </p:spPr>
        <p:txBody>
          <a:bodyPr wrap="square" lIns="121869" tIns="60933" rIns="121869" bIns="60933" rtlCol="0" anchor="t">
            <a:noAutofit/>
          </a:bodyPr>
          <a:lstStyle/>
          <a:p>
            <a:pPr marL="0" indent="0">
              <a:spcBef>
                <a:spcPts val="0"/>
              </a:spcBef>
              <a:buNone/>
            </a:pPr>
            <a:endParaRPr lang="en-US" sz="2099" dirty="0">
              <a:solidFill>
                <a:schemeClr val="bg1">
                  <a:lumMod val="50000"/>
                </a:schemeClr>
              </a:solidFill>
              <a:cs typeface="Calibri"/>
            </a:endParaRPr>
          </a:p>
        </p:txBody>
      </p:sp>
    </p:spTree>
    <p:custDataLst>
      <p:tags r:id="rId1"/>
    </p:custDataLst>
    <p:extLst>
      <p:ext uri="{BB962C8B-B14F-4D97-AF65-F5344CB8AC3E}">
        <p14:creationId xmlns:p14="http://schemas.microsoft.com/office/powerpoint/2010/main" val="353738860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FFDA2CE-0174-7748-9A5A-EBA28137D1AF}"/>
              </a:ext>
            </a:extLst>
          </p:cNvPr>
          <p:cNvSpPr/>
          <p:nvPr userDrawn="1"/>
        </p:nvSpPr>
        <p:spPr>
          <a:xfrm>
            <a:off x="0" y="0"/>
            <a:ext cx="4572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Placeholder 1"/>
          <p:cNvSpPr>
            <a:spLocks noGrp="1"/>
          </p:cNvSpPr>
          <p:nvPr>
            <p:ph type="title" hasCustomPrompt="1"/>
          </p:nvPr>
        </p:nvSpPr>
        <p:spPr>
          <a:xfrm>
            <a:off x="274321" y="1312662"/>
            <a:ext cx="1355141" cy="3118104"/>
          </a:xfrm>
          <a:prstGeom prst="rect">
            <a:avLst/>
          </a:prstGeom>
        </p:spPr>
        <p:txBody>
          <a:bodyPr vert="horz" lIns="91440" tIns="45720" rIns="91440" bIns="45720" rtlCol="0" anchor="ctr">
            <a:noAutofit/>
          </a:bodyPr>
          <a:lstStyle>
            <a:lvl1pPr>
              <a:defRPr sz="16000" b="0">
                <a:solidFill>
                  <a:srgbClr val="00A8E1"/>
                </a:solidFill>
                <a:latin typeface="+mn-lt"/>
              </a:defRPr>
            </a:lvl1pPr>
          </a:lstStyle>
          <a:p>
            <a:r>
              <a:rPr lang="en-US" dirty="0"/>
              <a:t>A</a:t>
            </a:r>
          </a:p>
        </p:txBody>
      </p:sp>
      <p:sp>
        <p:nvSpPr>
          <p:cNvPr id="17" name="Text Placeholder 2"/>
          <p:cNvSpPr>
            <a:spLocks noGrp="1"/>
          </p:cNvSpPr>
          <p:nvPr>
            <p:ph idx="1" hasCustomPrompt="1"/>
          </p:nvPr>
        </p:nvSpPr>
        <p:spPr>
          <a:xfrm>
            <a:off x="4846321" y="1271016"/>
            <a:ext cx="3911180" cy="4783060"/>
          </a:xfrm>
          <a:prstGeom prst="rect">
            <a:avLst/>
          </a:prstGeom>
        </p:spPr>
        <p:txBody>
          <a:bodyPr vert="horz" lIns="91440" tIns="45720" rIns="91440" bIns="45720" rtlCol="0" anchor="t">
            <a:normAutofit/>
          </a:bodyPr>
          <a:lstStyle>
            <a:lvl1pPr marL="514350" indent="-514350">
              <a:spcBef>
                <a:spcPts val="0"/>
              </a:spcBef>
              <a:spcAft>
                <a:spcPts val="4800"/>
              </a:spcAft>
              <a:buClr>
                <a:schemeClr val="accent1"/>
              </a:buClr>
              <a:buSzPct val="100000"/>
              <a:buFont typeface="+mj-lt"/>
              <a:buAutoNum type="arabicPeriod"/>
              <a:defRPr sz="2200"/>
            </a:lvl1pPr>
            <a:lvl2pPr marL="1123702" indent="-514350">
              <a:spcBef>
                <a:spcPts val="0"/>
              </a:spcBef>
              <a:spcAft>
                <a:spcPts val="4800"/>
              </a:spcAft>
              <a:buClr>
                <a:schemeClr val="accent1"/>
              </a:buClr>
              <a:buSzPct val="200000"/>
              <a:buFont typeface="+mj-lt"/>
              <a:buAutoNum type="arabicPeriod"/>
              <a:defRPr sz="3000"/>
            </a:lvl2pPr>
            <a:lvl3pPr marL="1733052" indent="-514350">
              <a:spcBef>
                <a:spcPts val="0"/>
              </a:spcBef>
              <a:spcAft>
                <a:spcPts val="4800"/>
              </a:spcAft>
              <a:buClr>
                <a:schemeClr val="accent1"/>
              </a:buClr>
              <a:buSzPct val="200000"/>
              <a:buFont typeface="+mj-lt"/>
              <a:buAutoNum type="arabicPeriod"/>
              <a:defRPr sz="3000"/>
            </a:lvl3pPr>
            <a:lvl4pPr marL="2342402" indent="-514350">
              <a:spcBef>
                <a:spcPts val="0"/>
              </a:spcBef>
              <a:spcAft>
                <a:spcPts val="4800"/>
              </a:spcAft>
              <a:buClr>
                <a:schemeClr val="accent1"/>
              </a:buClr>
              <a:buSzPct val="200000"/>
              <a:buFont typeface="+mj-lt"/>
              <a:buAutoNum type="arabicPeriod"/>
              <a:defRPr sz="3000"/>
            </a:lvl4pPr>
            <a:lvl5pPr marL="2951754" indent="-514350">
              <a:spcBef>
                <a:spcPts val="0"/>
              </a:spcBef>
              <a:spcAft>
                <a:spcPts val="4800"/>
              </a:spcAft>
              <a:buClr>
                <a:schemeClr val="accent1"/>
              </a:buClr>
              <a:buSzPct val="200000"/>
              <a:buFont typeface="+mj-lt"/>
              <a:buAutoNum type="arabicPeriod"/>
              <a:defRPr sz="3000"/>
            </a:lvl5pPr>
          </a:lstStyle>
          <a:p>
            <a:pPr lvl="0"/>
            <a:r>
              <a:rPr lang="en-US" dirty="0"/>
              <a:t>Click to edit Master text styles</a:t>
            </a:r>
          </a:p>
        </p:txBody>
      </p:sp>
      <p:sp>
        <p:nvSpPr>
          <p:cNvPr id="19" name="Content Placeholder 18"/>
          <p:cNvSpPr>
            <a:spLocks noGrp="1"/>
          </p:cNvSpPr>
          <p:nvPr>
            <p:ph sz="quarter" idx="10"/>
          </p:nvPr>
        </p:nvSpPr>
        <p:spPr>
          <a:xfrm>
            <a:off x="251127" y="2839212"/>
            <a:ext cx="2852928" cy="914400"/>
          </a:xfrm>
        </p:spPr>
        <p:txBody>
          <a:bodyPr>
            <a:noAutofit/>
          </a:bodyPr>
          <a:lstStyle>
            <a:lvl1pPr marL="0" indent="0">
              <a:buFontTx/>
              <a:buNone/>
              <a:defRPr sz="3600">
                <a:solidFill>
                  <a:schemeClr val="bg1"/>
                </a:solidFill>
                <a:latin typeface="Arial" panose="020B0604020202020204" pitchFamily="34" charset="0"/>
                <a:cs typeface="Arial" panose="020B0604020202020204" pitchFamily="34" charset="0"/>
              </a:defRPr>
            </a:lvl1pPr>
            <a:lvl2pPr marL="609352" indent="0">
              <a:buFontTx/>
              <a:buNone/>
              <a:defRPr sz="3600">
                <a:solidFill>
                  <a:schemeClr val="bg1"/>
                </a:solidFill>
                <a:latin typeface="Arial" panose="020B0604020202020204" pitchFamily="34" charset="0"/>
                <a:cs typeface="Arial" panose="020B0604020202020204" pitchFamily="34" charset="0"/>
              </a:defRPr>
            </a:lvl2pPr>
            <a:lvl3pPr marL="1218702" indent="0">
              <a:buFontTx/>
              <a:buNone/>
              <a:defRPr sz="3600">
                <a:solidFill>
                  <a:schemeClr val="bg1"/>
                </a:solidFill>
                <a:latin typeface="Arial" panose="020B0604020202020204" pitchFamily="34" charset="0"/>
                <a:cs typeface="Arial" panose="020B0604020202020204" pitchFamily="34" charset="0"/>
              </a:defRPr>
            </a:lvl3pPr>
            <a:lvl4pPr marL="1828052" indent="0">
              <a:buFontTx/>
              <a:buNone/>
              <a:defRPr sz="3600">
                <a:solidFill>
                  <a:schemeClr val="bg1"/>
                </a:solidFill>
                <a:latin typeface="Arial" panose="020B0604020202020204" pitchFamily="34" charset="0"/>
                <a:cs typeface="Arial" panose="020B0604020202020204" pitchFamily="34" charset="0"/>
              </a:defRPr>
            </a:lvl4pPr>
            <a:lvl5pPr marL="2437404" indent="0">
              <a:buFontTx/>
              <a:buNone/>
              <a:defRPr sz="3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1" name="Shape">
            <a:extLst>
              <a:ext uri="{FF2B5EF4-FFF2-40B4-BE49-F238E27FC236}">
                <a16:creationId xmlns:a16="http://schemas.microsoft.com/office/drawing/2014/main" id="{D320A928-0C1B-1F43-B7DD-5C839EC114FF}"/>
              </a:ext>
            </a:extLst>
          </p:cNvPr>
          <p:cNvSpPr/>
          <p:nvPr userDrawn="1"/>
        </p:nvSpPr>
        <p:spPr>
          <a:xfrm>
            <a:off x="0" y="4389120"/>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2" name="Shape">
            <a:extLst>
              <a:ext uri="{FF2B5EF4-FFF2-40B4-BE49-F238E27FC236}">
                <a16:creationId xmlns:a16="http://schemas.microsoft.com/office/drawing/2014/main" id="{BEDE0841-3D72-FA4C-A1A7-2242BAFFE9DD}"/>
              </a:ext>
            </a:extLst>
          </p:cNvPr>
          <p:cNvSpPr/>
          <p:nvPr userDrawn="1"/>
        </p:nvSpPr>
        <p:spPr>
          <a:xfrm>
            <a:off x="0" y="4937638"/>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3" name="Shape">
            <a:extLst>
              <a:ext uri="{FF2B5EF4-FFF2-40B4-BE49-F238E27FC236}">
                <a16:creationId xmlns:a16="http://schemas.microsoft.com/office/drawing/2014/main" id="{25CD84F4-8F1D-DD42-968A-B672E7F51961}"/>
              </a:ext>
            </a:extLst>
          </p:cNvPr>
          <p:cNvSpPr/>
          <p:nvPr userDrawn="1"/>
        </p:nvSpPr>
        <p:spPr>
          <a:xfrm>
            <a:off x="0" y="5564185"/>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cxnSp>
        <p:nvCxnSpPr>
          <p:cNvPr id="13" name="Straight Connector 12">
            <a:extLst>
              <a:ext uri="{FF2B5EF4-FFF2-40B4-BE49-F238E27FC236}">
                <a16:creationId xmlns:a16="http://schemas.microsoft.com/office/drawing/2014/main" id="{CD377CDD-EAE2-9246-B70E-79B86CFA734C}"/>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0FA9D0E6-6028-A84B-AB32-68D8B219550B}"/>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spTree>
    <p:custDataLst>
      <p:tags r:id="rId1"/>
    </p:custDataLst>
    <p:extLst>
      <p:ext uri="{BB962C8B-B14F-4D97-AF65-F5344CB8AC3E}">
        <p14:creationId xmlns:p14="http://schemas.microsoft.com/office/powerpoint/2010/main" val="202851932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EVERYDAY - IMAG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FDE93D0-CD47-FB4F-9C4D-1DDEF9A47153}"/>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hape">
            <a:extLst>
              <a:ext uri="{FF2B5EF4-FFF2-40B4-BE49-F238E27FC236}">
                <a16:creationId xmlns:a16="http://schemas.microsoft.com/office/drawing/2014/main" id="{FF4098C8-B27B-E742-AF2B-FAACE164FD8F}"/>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A4250A6A-5DB7-464A-85EB-7072B0934882}"/>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4190595" cy="4648568"/>
          </a:xfrm>
        </p:spPr>
        <p:txBody>
          <a:bodyPr>
            <a:normAutofit/>
          </a:bodyPr>
          <a:lstStyle>
            <a:lvl1pPr>
              <a:defRPr sz="1600">
                <a:solidFill>
                  <a:schemeClr val="tx1">
                    <a:lumMod val="95000"/>
                    <a:lumOff val="5000"/>
                  </a:schemeClr>
                </a:solidFill>
              </a:defRPr>
            </a:lvl1pPr>
            <a:lvl2pPr>
              <a:defRPr sz="1600">
                <a:solidFill>
                  <a:schemeClr val="tx1">
                    <a:lumMod val="95000"/>
                    <a:lumOff val="5000"/>
                  </a:schemeClr>
                </a:solidFill>
              </a:defRPr>
            </a:lvl2pPr>
            <a:lvl3pPr>
              <a:defRPr sz="1600">
                <a:solidFill>
                  <a:schemeClr val="tx1">
                    <a:lumMod val="95000"/>
                    <a:lumOff val="5000"/>
                  </a:schemeClr>
                </a:solidFill>
              </a:defRPr>
            </a:lvl3pPr>
            <a:lvl4pPr>
              <a:defRPr sz="1600">
                <a:solidFill>
                  <a:schemeClr val="tx1">
                    <a:lumMod val="95000"/>
                    <a:lumOff val="5000"/>
                  </a:schemeClr>
                </a:solidFill>
              </a:defRPr>
            </a:lvl4pPr>
            <a:lvl5pPr>
              <a:defRPr sz="1600">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1146"/>
            <a:ext cx="8572500" cy="1143000"/>
          </a:xfrm>
          <a:prstGeom prst="rect">
            <a:avLst/>
          </a:prstGeom>
        </p:spPr>
        <p:txBody>
          <a:bodyPr anchor="ctr">
            <a:normAutofit/>
          </a:bodyPr>
          <a:lstStyle>
            <a:lvl1pPr>
              <a:defRPr sz="3200" b="1">
                <a:solidFill>
                  <a:schemeClr val="bg1"/>
                </a:solidFill>
              </a:defRPr>
            </a:lvl1pPr>
          </a:lstStyle>
          <a:p>
            <a:r>
              <a:rPr lang="en-US" dirty="0"/>
              <a:t>Click to edit Master title style</a:t>
            </a:r>
          </a:p>
        </p:txBody>
      </p:sp>
      <p:cxnSp>
        <p:nvCxnSpPr>
          <p:cNvPr id="15" name="Straight Connector 14">
            <a:extLst>
              <a:ext uri="{FF2B5EF4-FFF2-40B4-BE49-F238E27FC236}">
                <a16:creationId xmlns:a16="http://schemas.microsoft.com/office/drawing/2014/main" id="{CAA86664-C997-D14C-B7C0-E61F5A648C1E}"/>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0" name="Slide Number Placeholder 6">
            <a:extLst>
              <a:ext uri="{FF2B5EF4-FFF2-40B4-BE49-F238E27FC236}">
                <a16:creationId xmlns:a16="http://schemas.microsoft.com/office/drawing/2014/main" id="{BBD83AB6-A541-9442-AB6B-F50F88754185}"/>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pic>
        <p:nvPicPr>
          <p:cNvPr id="16" name="Picture 15">
            <a:extLst>
              <a:ext uri="{FF2B5EF4-FFF2-40B4-BE49-F238E27FC236}">
                <a16:creationId xmlns:a16="http://schemas.microsoft.com/office/drawing/2014/main" id="{B929B619-337D-A14C-B213-5A943A5F12B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321579950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8402748"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72500"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249140" y="953345"/>
            <a:ext cx="8572584"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111281917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EVERYDAY - COMPARISSON ">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D1F47A73-2BE8-41B4-902F-DCDFA8A9A9A0}"/>
              </a:ext>
            </a:extLst>
          </p:cNvPr>
          <p:cNvSpPr>
            <a:spLocks noGrp="1"/>
          </p:cNvSpPr>
          <p:nvPr>
            <p:ph idx="1" hasCustomPrompt="1"/>
          </p:nvPr>
        </p:nvSpPr>
        <p:spPr>
          <a:xfrm>
            <a:off x="468553" y="2491912"/>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Content Placeholder 2">
            <a:extLst>
              <a:ext uri="{FF2B5EF4-FFF2-40B4-BE49-F238E27FC236}">
                <a16:creationId xmlns:a16="http://schemas.microsoft.com/office/drawing/2014/main" id="{E184F6D6-CCC2-4F2B-9E4C-A982785D10B1}"/>
              </a:ext>
            </a:extLst>
          </p:cNvPr>
          <p:cNvSpPr>
            <a:spLocks noGrp="1"/>
          </p:cNvSpPr>
          <p:nvPr>
            <p:ph idx="15" hasCustomPrompt="1"/>
          </p:nvPr>
        </p:nvSpPr>
        <p:spPr>
          <a:xfrm>
            <a:off x="4725592"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4" name="Picture 13">
            <a:extLst>
              <a:ext uri="{FF2B5EF4-FFF2-40B4-BE49-F238E27FC236}">
                <a16:creationId xmlns:a16="http://schemas.microsoft.com/office/drawing/2014/main" id="{B1125053-4680-DF45-BEF0-3F90988C5E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178805193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DOUBLE IMAG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6575E4A-952B-BF40-A8A1-224D89D3F305}"/>
              </a:ext>
            </a:extLst>
          </p:cNvPr>
          <p:cNvSpPr>
            <a:spLocks noGrp="1"/>
          </p:cNvSpPr>
          <p:nvPr>
            <p:ph type="pic" sz="quarter" idx="16"/>
          </p:nvPr>
        </p:nvSpPr>
        <p:spPr>
          <a:xfrm>
            <a:off x="468313" y="1746753"/>
            <a:ext cx="3937000" cy="4746122"/>
          </a:xfrm>
        </p:spPr>
        <p:txBody>
          <a:bodyPr/>
          <a:lstStyle/>
          <a:p>
            <a:endParaRPr lang="en-US"/>
          </a:p>
        </p:txBody>
      </p:sp>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sp>
        <p:nvSpPr>
          <p:cNvPr id="18" name="Picture Placeholder 2">
            <a:extLst>
              <a:ext uri="{FF2B5EF4-FFF2-40B4-BE49-F238E27FC236}">
                <a16:creationId xmlns:a16="http://schemas.microsoft.com/office/drawing/2014/main" id="{96382302-7573-B641-AE92-16F615228528}"/>
              </a:ext>
            </a:extLst>
          </p:cNvPr>
          <p:cNvSpPr>
            <a:spLocks noGrp="1"/>
          </p:cNvSpPr>
          <p:nvPr>
            <p:ph type="pic" sz="quarter" idx="17"/>
          </p:nvPr>
        </p:nvSpPr>
        <p:spPr>
          <a:xfrm>
            <a:off x="4720273" y="1746753"/>
            <a:ext cx="3937000" cy="4746122"/>
          </a:xfrm>
        </p:spPr>
        <p:txBody>
          <a:bodyPr/>
          <a:lstStyle/>
          <a:p>
            <a:endParaRPr lang="en-US"/>
          </a:p>
        </p:txBody>
      </p:sp>
      <p:pic>
        <p:nvPicPr>
          <p:cNvPr id="12" name="Picture 11">
            <a:extLst>
              <a:ext uri="{FF2B5EF4-FFF2-40B4-BE49-F238E27FC236}">
                <a16:creationId xmlns:a16="http://schemas.microsoft.com/office/drawing/2014/main" id="{299E4E5B-D651-7346-8745-F2B732325A2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3" name="Text Placeholder 4">
            <a:extLst>
              <a:ext uri="{FF2B5EF4-FFF2-40B4-BE49-F238E27FC236}">
                <a16:creationId xmlns:a16="http://schemas.microsoft.com/office/drawing/2014/main" id="{A728A7FC-5A11-6D41-AD52-BFF68FBD057C}"/>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953182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007CE4-44CD-514E-AB06-3E1C57ADD73C}" type="datetimeFigureOut">
              <a:rPr lang="en-US" smtClean="0">
                <a:solidFill>
                  <a:prstClr val="black">
                    <a:tint val="75000"/>
                  </a:prstClr>
                </a:solidFill>
              </a:rPr>
              <a:pPr/>
              <a:t>8/17/2020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373185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TITLE SUBTITLE + 4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46855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Text Placeholder 6">
            <a:extLst>
              <a:ext uri="{FF2B5EF4-FFF2-40B4-BE49-F238E27FC236}">
                <a16:creationId xmlns:a16="http://schemas.microsoft.com/office/drawing/2014/main" id="{02121CD1-D059-4749-9048-A950DAE4F40D}"/>
              </a:ext>
            </a:extLst>
          </p:cNvPr>
          <p:cNvSpPr>
            <a:spLocks noGrp="1"/>
          </p:cNvSpPr>
          <p:nvPr>
            <p:ph type="body" sz="quarter" idx="18"/>
          </p:nvPr>
        </p:nvSpPr>
        <p:spPr>
          <a:xfrm>
            <a:off x="472559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3" name="Content Placeholder 2">
            <a:extLst>
              <a:ext uri="{FF2B5EF4-FFF2-40B4-BE49-F238E27FC236}">
                <a16:creationId xmlns:a16="http://schemas.microsoft.com/office/drawing/2014/main" id="{7584C210-7A6A-4E72-A342-49A9C6C91B1A}"/>
              </a:ext>
            </a:extLst>
          </p:cNvPr>
          <p:cNvSpPr>
            <a:spLocks noGrp="1"/>
          </p:cNvSpPr>
          <p:nvPr>
            <p:ph idx="1" hasCustomPrompt="1"/>
          </p:nvPr>
        </p:nvSpPr>
        <p:spPr>
          <a:xfrm>
            <a:off x="468553"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6" name="Content Placeholder 2">
            <a:extLst>
              <a:ext uri="{FF2B5EF4-FFF2-40B4-BE49-F238E27FC236}">
                <a16:creationId xmlns:a16="http://schemas.microsoft.com/office/drawing/2014/main" id="{BBF5066B-E6D2-49CE-BA01-EA21C96175F9}"/>
              </a:ext>
            </a:extLst>
          </p:cNvPr>
          <p:cNvSpPr>
            <a:spLocks noGrp="1"/>
          </p:cNvSpPr>
          <p:nvPr>
            <p:ph idx="15" hasCustomPrompt="1"/>
          </p:nvPr>
        </p:nvSpPr>
        <p:spPr>
          <a:xfrm>
            <a:off x="4725592"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7" name="Content Placeholder 2">
            <a:extLst>
              <a:ext uri="{FF2B5EF4-FFF2-40B4-BE49-F238E27FC236}">
                <a16:creationId xmlns:a16="http://schemas.microsoft.com/office/drawing/2014/main" id="{9517CEC9-5F44-4399-A636-908D6B727EE5}"/>
              </a:ext>
            </a:extLst>
          </p:cNvPr>
          <p:cNvSpPr>
            <a:spLocks noGrp="1"/>
          </p:cNvSpPr>
          <p:nvPr>
            <p:ph idx="19" hasCustomPrompt="1"/>
          </p:nvPr>
        </p:nvSpPr>
        <p:spPr>
          <a:xfrm>
            <a:off x="468553" y="4424555"/>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8" name="Content Placeholder 2">
            <a:extLst>
              <a:ext uri="{FF2B5EF4-FFF2-40B4-BE49-F238E27FC236}">
                <a16:creationId xmlns:a16="http://schemas.microsoft.com/office/drawing/2014/main" id="{B0C878EC-937E-4122-9875-59BA786C2387}"/>
              </a:ext>
            </a:extLst>
          </p:cNvPr>
          <p:cNvSpPr>
            <a:spLocks noGrp="1"/>
          </p:cNvSpPr>
          <p:nvPr>
            <p:ph idx="20" hasCustomPrompt="1"/>
          </p:nvPr>
        </p:nvSpPr>
        <p:spPr>
          <a:xfrm>
            <a:off x="4725592" y="4424555"/>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4CEE2593-7D67-AC40-9D1F-A839338985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1" name="Text Placeholder 4">
            <a:extLst>
              <a:ext uri="{FF2B5EF4-FFF2-40B4-BE49-F238E27FC236}">
                <a16:creationId xmlns:a16="http://schemas.microsoft.com/office/drawing/2014/main" id="{8EF178F9-97EC-8F45-B9D0-BF5A7BF17B82}"/>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221350333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TITLE SUBTITLE + 3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260215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Content Placeholder 2">
            <a:extLst>
              <a:ext uri="{FF2B5EF4-FFF2-40B4-BE49-F238E27FC236}">
                <a16:creationId xmlns:a16="http://schemas.microsoft.com/office/drawing/2014/main" id="{1FBFF86A-55FF-4667-A474-410A55DE5258}"/>
              </a:ext>
            </a:extLst>
          </p:cNvPr>
          <p:cNvSpPr>
            <a:spLocks noGrp="1"/>
          </p:cNvSpPr>
          <p:nvPr>
            <p:ph idx="1" hasCustomPrompt="1"/>
          </p:nvPr>
        </p:nvSpPr>
        <p:spPr>
          <a:xfrm>
            <a:off x="468553"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2" name="Content Placeholder 2">
            <a:extLst>
              <a:ext uri="{FF2B5EF4-FFF2-40B4-BE49-F238E27FC236}">
                <a16:creationId xmlns:a16="http://schemas.microsoft.com/office/drawing/2014/main" id="{1C3628C1-6684-4037-A95B-E7C3A7E444A2}"/>
              </a:ext>
            </a:extLst>
          </p:cNvPr>
          <p:cNvSpPr>
            <a:spLocks noGrp="1"/>
          </p:cNvSpPr>
          <p:nvPr>
            <p:ph idx="15" hasCustomPrompt="1"/>
          </p:nvPr>
        </p:nvSpPr>
        <p:spPr>
          <a:xfrm>
            <a:off x="4725592"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3" name="Content Placeholder 2">
            <a:extLst>
              <a:ext uri="{FF2B5EF4-FFF2-40B4-BE49-F238E27FC236}">
                <a16:creationId xmlns:a16="http://schemas.microsoft.com/office/drawing/2014/main" id="{CF356DB6-8ABE-49EB-B67F-F69F88925969}"/>
              </a:ext>
            </a:extLst>
          </p:cNvPr>
          <p:cNvSpPr>
            <a:spLocks noGrp="1"/>
          </p:cNvSpPr>
          <p:nvPr>
            <p:ph idx="18" hasCustomPrompt="1"/>
          </p:nvPr>
        </p:nvSpPr>
        <p:spPr>
          <a:xfrm>
            <a:off x="2602152" y="4429200"/>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18732566-D1B1-2646-BB74-04F2A6A6BF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1" name="Text Placeholder 4">
            <a:extLst>
              <a:ext uri="{FF2B5EF4-FFF2-40B4-BE49-F238E27FC236}">
                <a16:creationId xmlns:a16="http://schemas.microsoft.com/office/drawing/2014/main" id="{951157B3-F0D7-964E-A2D9-4D0068EAC7FB}"/>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428629786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INSTITUT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1EA45C-2783-2141-B9EA-8DE9ACB93142}"/>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hape">
            <a:extLst>
              <a:ext uri="{FF2B5EF4-FFF2-40B4-BE49-F238E27FC236}">
                <a16:creationId xmlns:a16="http://schemas.microsoft.com/office/drawing/2014/main" id="{D0E91E53-06E2-A945-98CC-250A99B4FEFB}"/>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6C2C5490-DA83-8745-8D5D-138F02150CEF}"/>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8402748"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5">
            <a:extLst>
              <a:ext uri="{FF2B5EF4-FFF2-40B4-BE49-F238E27FC236}">
                <a16:creationId xmlns:a16="http://schemas.microsoft.com/office/drawing/2014/main" id="{763161F4-DEBD-8549-BAC2-88340262F1F8}"/>
              </a:ext>
            </a:extLst>
          </p:cNvPr>
          <p:cNvSpPr>
            <a:spLocks noGrp="1"/>
          </p:cNvSpPr>
          <p:nvPr>
            <p:ph type="pic" sz="quarter" idx="11" hasCustomPrompt="1"/>
          </p:nvPr>
        </p:nvSpPr>
        <p:spPr>
          <a:xfrm>
            <a:off x="7113180" y="170056"/>
            <a:ext cx="1687920" cy="1084521"/>
          </a:xfrm>
        </p:spPr>
        <p:txBody>
          <a:bodyPr>
            <a:noAutofit/>
          </a:bodyPr>
          <a:lstStyle>
            <a:lvl1pPr>
              <a:defRPr>
                <a:solidFill>
                  <a:schemeClr val="bg1"/>
                </a:solidFill>
              </a:defRPr>
            </a:lvl1pPr>
          </a:lstStyle>
          <a:p>
            <a:r>
              <a:rPr lang="en-US" dirty="0"/>
              <a:t>Insert logo here</a:t>
            </a:r>
          </a:p>
        </p:txBody>
      </p:sp>
      <p:cxnSp>
        <p:nvCxnSpPr>
          <p:cNvPr id="18" name="Straight Connector 17">
            <a:extLst>
              <a:ext uri="{FF2B5EF4-FFF2-40B4-BE49-F238E27FC236}">
                <a16:creationId xmlns:a16="http://schemas.microsoft.com/office/drawing/2014/main" id="{F6621951-0364-634F-A285-95CF1365ECAD}"/>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1" name="Title 1">
            <a:extLst>
              <a:ext uri="{FF2B5EF4-FFF2-40B4-BE49-F238E27FC236}">
                <a16:creationId xmlns:a16="http://schemas.microsoft.com/office/drawing/2014/main" id="{AB097A5C-CAAA-6547-ADEE-1AA3EA35D42C}"/>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22" name="Slide Number Placeholder 6">
            <a:extLst>
              <a:ext uri="{FF2B5EF4-FFF2-40B4-BE49-F238E27FC236}">
                <a16:creationId xmlns:a16="http://schemas.microsoft.com/office/drawing/2014/main" id="{2FE030EF-B51F-8F47-8998-2EBE1EF5AB0F}"/>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pic>
        <p:nvPicPr>
          <p:cNvPr id="15" name="Picture 14">
            <a:extLst>
              <a:ext uri="{FF2B5EF4-FFF2-40B4-BE49-F238E27FC236}">
                <a16:creationId xmlns:a16="http://schemas.microsoft.com/office/drawing/2014/main" id="{D0D92D6F-2A8D-8746-9555-5FF0A14CF7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6" name="Text Placeholder 4">
            <a:extLst>
              <a:ext uri="{FF2B5EF4-FFF2-40B4-BE49-F238E27FC236}">
                <a16:creationId xmlns:a16="http://schemas.microsoft.com/office/drawing/2014/main" id="{646218A4-296A-7441-B063-616658B6F48A}"/>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240343446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INSTITUTE - IMAG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1EA45C-2783-2141-B9EA-8DE9ACB93142}"/>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hape">
            <a:extLst>
              <a:ext uri="{FF2B5EF4-FFF2-40B4-BE49-F238E27FC236}">
                <a16:creationId xmlns:a16="http://schemas.microsoft.com/office/drawing/2014/main" id="{D0E91E53-06E2-A945-98CC-250A99B4FEFB}"/>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6C2C5490-DA83-8745-8D5D-138F02150CEF}"/>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3958947"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5">
            <a:extLst>
              <a:ext uri="{FF2B5EF4-FFF2-40B4-BE49-F238E27FC236}">
                <a16:creationId xmlns:a16="http://schemas.microsoft.com/office/drawing/2014/main" id="{763161F4-DEBD-8549-BAC2-88340262F1F8}"/>
              </a:ext>
            </a:extLst>
          </p:cNvPr>
          <p:cNvSpPr>
            <a:spLocks noGrp="1"/>
          </p:cNvSpPr>
          <p:nvPr>
            <p:ph type="pic" sz="quarter" idx="11" hasCustomPrompt="1"/>
          </p:nvPr>
        </p:nvSpPr>
        <p:spPr>
          <a:xfrm>
            <a:off x="7113180" y="170056"/>
            <a:ext cx="1687920" cy="1084521"/>
          </a:xfrm>
        </p:spPr>
        <p:txBody>
          <a:bodyPr>
            <a:noAutofit/>
          </a:bodyPr>
          <a:lstStyle>
            <a:lvl1pPr>
              <a:defRPr>
                <a:solidFill>
                  <a:schemeClr val="bg1"/>
                </a:solidFill>
              </a:defRPr>
            </a:lvl1pPr>
          </a:lstStyle>
          <a:p>
            <a:r>
              <a:rPr lang="en-US" dirty="0"/>
              <a:t>Insert logo here</a:t>
            </a:r>
          </a:p>
        </p:txBody>
      </p:sp>
      <p:cxnSp>
        <p:nvCxnSpPr>
          <p:cNvPr id="18" name="Straight Connector 17">
            <a:extLst>
              <a:ext uri="{FF2B5EF4-FFF2-40B4-BE49-F238E27FC236}">
                <a16:creationId xmlns:a16="http://schemas.microsoft.com/office/drawing/2014/main" id="{F6621951-0364-634F-A285-95CF1365ECAD}"/>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1" name="Title 1">
            <a:extLst>
              <a:ext uri="{FF2B5EF4-FFF2-40B4-BE49-F238E27FC236}">
                <a16:creationId xmlns:a16="http://schemas.microsoft.com/office/drawing/2014/main" id="{AB097A5C-CAAA-6547-ADEE-1AA3EA35D42C}"/>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22" name="Slide Number Placeholder 6">
            <a:extLst>
              <a:ext uri="{FF2B5EF4-FFF2-40B4-BE49-F238E27FC236}">
                <a16:creationId xmlns:a16="http://schemas.microsoft.com/office/drawing/2014/main" id="{2FE030EF-B51F-8F47-8998-2EBE1EF5AB0F}"/>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pic>
        <p:nvPicPr>
          <p:cNvPr id="15" name="Picture 14">
            <a:extLst>
              <a:ext uri="{FF2B5EF4-FFF2-40B4-BE49-F238E27FC236}">
                <a16:creationId xmlns:a16="http://schemas.microsoft.com/office/drawing/2014/main" id="{D0D92D6F-2A8D-8746-9555-5FF0A14CF7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6" name="Text Placeholder 4">
            <a:extLst>
              <a:ext uri="{FF2B5EF4-FFF2-40B4-BE49-F238E27FC236}">
                <a16:creationId xmlns:a16="http://schemas.microsoft.com/office/drawing/2014/main" id="{646218A4-296A-7441-B063-616658B6F48A}"/>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
        <p:nvSpPr>
          <p:cNvPr id="4" name="Picture Placeholder 3">
            <a:extLst>
              <a:ext uri="{FF2B5EF4-FFF2-40B4-BE49-F238E27FC236}">
                <a16:creationId xmlns:a16="http://schemas.microsoft.com/office/drawing/2014/main" id="{3BE7B4B9-C2E5-584C-A6FD-1E6E7F8D1EBD}"/>
              </a:ext>
            </a:extLst>
          </p:cNvPr>
          <p:cNvSpPr>
            <a:spLocks noGrp="1"/>
          </p:cNvSpPr>
          <p:nvPr>
            <p:ph type="pic" sz="quarter" idx="12"/>
          </p:nvPr>
        </p:nvSpPr>
        <p:spPr>
          <a:xfrm>
            <a:off x="4593152" y="1708150"/>
            <a:ext cx="4191000" cy="4648200"/>
          </a:xfrm>
        </p:spPr>
        <p:txBody>
          <a:bodyPr/>
          <a:lstStyle/>
          <a:p>
            <a:endParaRPr lang="en-US"/>
          </a:p>
        </p:txBody>
      </p:sp>
    </p:spTree>
    <p:custDataLst>
      <p:tags r:id="rId1"/>
    </p:custDataLst>
    <p:extLst>
      <p:ext uri="{BB962C8B-B14F-4D97-AF65-F5344CB8AC3E}">
        <p14:creationId xmlns:p14="http://schemas.microsoft.com/office/powerpoint/2010/main" val="263283688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DEPT - IMAGE +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B7CE0A-478C-934E-B0F2-25D6110333DE}"/>
              </a:ext>
            </a:extLst>
          </p:cNvPr>
          <p:cNvSpPr/>
          <p:nvPr userDrawn="1"/>
        </p:nvSpPr>
        <p:spPr>
          <a:xfrm>
            <a:off x="4572000" y="0"/>
            <a:ext cx="4572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hape">
            <a:extLst>
              <a:ext uri="{FF2B5EF4-FFF2-40B4-BE49-F238E27FC236}">
                <a16:creationId xmlns:a16="http://schemas.microsoft.com/office/drawing/2014/main" id="{364FEA06-3D67-1140-B0E3-7F3BE884D5FB}"/>
              </a:ext>
            </a:extLst>
          </p:cNvPr>
          <p:cNvSpPr/>
          <p:nvPr userDrawn="1"/>
        </p:nvSpPr>
        <p:spPr>
          <a:xfrm>
            <a:off x="4572000" y="5564185"/>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3" name="Picture Placeholder 2">
            <a:extLst>
              <a:ext uri="{FF2B5EF4-FFF2-40B4-BE49-F238E27FC236}">
                <a16:creationId xmlns:a16="http://schemas.microsoft.com/office/drawing/2014/main" id="{25BC9E4E-DC08-F04A-907F-38011949DDF6}"/>
              </a:ext>
            </a:extLst>
          </p:cNvPr>
          <p:cNvSpPr>
            <a:spLocks noGrp="1"/>
          </p:cNvSpPr>
          <p:nvPr>
            <p:ph type="pic" sz="quarter" idx="10"/>
          </p:nvPr>
        </p:nvSpPr>
        <p:spPr>
          <a:xfrm>
            <a:off x="1" y="0"/>
            <a:ext cx="4571999" cy="6858000"/>
          </a:xfrm>
        </p:spPr>
        <p:txBody>
          <a:bodyPr/>
          <a:lstStyle/>
          <a:p>
            <a:endParaRPr lang="en-US"/>
          </a:p>
        </p:txBody>
      </p:sp>
      <p:sp>
        <p:nvSpPr>
          <p:cNvPr id="15" name="Title Placeholder 1">
            <a:extLst>
              <a:ext uri="{FF2B5EF4-FFF2-40B4-BE49-F238E27FC236}">
                <a16:creationId xmlns:a16="http://schemas.microsoft.com/office/drawing/2014/main" id="{C1575737-3A06-C042-B28A-86B83C3E21C6}"/>
              </a:ext>
            </a:extLst>
          </p:cNvPr>
          <p:cNvSpPr>
            <a:spLocks noGrp="1"/>
          </p:cNvSpPr>
          <p:nvPr>
            <p:ph type="title" hasCustomPrompt="1"/>
          </p:nvPr>
        </p:nvSpPr>
        <p:spPr>
          <a:xfrm>
            <a:off x="4734561" y="502412"/>
            <a:ext cx="1355141" cy="3118104"/>
          </a:xfrm>
          <a:prstGeom prst="rect">
            <a:avLst/>
          </a:prstGeom>
        </p:spPr>
        <p:txBody>
          <a:bodyPr vert="horz" lIns="91440" tIns="45720" rIns="91440" bIns="45720" rtlCol="0" anchor="ctr">
            <a:noAutofit/>
          </a:bodyPr>
          <a:lstStyle>
            <a:lvl1pPr>
              <a:defRPr sz="16000">
                <a:solidFill>
                  <a:srgbClr val="00A8E1"/>
                </a:solidFill>
                <a:latin typeface="+mj-lt"/>
              </a:defRPr>
            </a:lvl1pPr>
          </a:lstStyle>
          <a:p>
            <a:r>
              <a:rPr lang="en-US" dirty="0"/>
              <a:t>A</a:t>
            </a:r>
          </a:p>
        </p:txBody>
      </p:sp>
      <p:sp>
        <p:nvSpPr>
          <p:cNvPr id="16" name="Content Placeholder 18">
            <a:extLst>
              <a:ext uri="{FF2B5EF4-FFF2-40B4-BE49-F238E27FC236}">
                <a16:creationId xmlns:a16="http://schemas.microsoft.com/office/drawing/2014/main" id="{107172E8-0BD8-F544-908A-019163C1B571}"/>
              </a:ext>
            </a:extLst>
          </p:cNvPr>
          <p:cNvSpPr>
            <a:spLocks noGrp="1"/>
          </p:cNvSpPr>
          <p:nvPr>
            <p:ph sz="quarter" idx="11"/>
          </p:nvPr>
        </p:nvSpPr>
        <p:spPr>
          <a:xfrm>
            <a:off x="4823127" y="1888744"/>
            <a:ext cx="3955114" cy="914400"/>
          </a:xfrm>
        </p:spPr>
        <p:txBody>
          <a:bodyPr>
            <a:noAutofit/>
          </a:bodyPr>
          <a:lstStyle>
            <a:lvl1pPr marL="0" indent="0">
              <a:buFontTx/>
              <a:buNone/>
              <a:defRPr sz="3600">
                <a:solidFill>
                  <a:schemeClr val="bg1"/>
                </a:solidFill>
                <a:latin typeface="Arial" panose="020B0604020202020204" pitchFamily="34" charset="0"/>
                <a:cs typeface="Arial" panose="020B0604020202020204" pitchFamily="34" charset="0"/>
              </a:defRPr>
            </a:lvl1pPr>
            <a:lvl2pPr marL="609352" indent="0">
              <a:buFontTx/>
              <a:buNone/>
              <a:defRPr sz="3600">
                <a:solidFill>
                  <a:schemeClr val="bg1"/>
                </a:solidFill>
                <a:latin typeface="Arial" panose="020B0604020202020204" pitchFamily="34" charset="0"/>
                <a:cs typeface="Arial" panose="020B0604020202020204" pitchFamily="34" charset="0"/>
              </a:defRPr>
            </a:lvl2pPr>
            <a:lvl3pPr marL="1218702" indent="0">
              <a:buFontTx/>
              <a:buNone/>
              <a:defRPr sz="3600">
                <a:solidFill>
                  <a:schemeClr val="bg1"/>
                </a:solidFill>
                <a:latin typeface="Arial" panose="020B0604020202020204" pitchFamily="34" charset="0"/>
                <a:cs typeface="Arial" panose="020B0604020202020204" pitchFamily="34" charset="0"/>
              </a:defRPr>
            </a:lvl3pPr>
            <a:lvl4pPr marL="1828052" indent="0">
              <a:buFontTx/>
              <a:buNone/>
              <a:defRPr sz="3600">
                <a:solidFill>
                  <a:schemeClr val="bg1"/>
                </a:solidFill>
                <a:latin typeface="Arial" panose="020B0604020202020204" pitchFamily="34" charset="0"/>
                <a:cs typeface="Arial" panose="020B0604020202020204" pitchFamily="34" charset="0"/>
              </a:defRPr>
            </a:lvl4pPr>
            <a:lvl5pPr marL="2437404" indent="0">
              <a:buFontTx/>
              <a:buNone/>
              <a:defRPr sz="3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7" name="Text Placeholder 13">
            <a:extLst>
              <a:ext uri="{FF2B5EF4-FFF2-40B4-BE49-F238E27FC236}">
                <a16:creationId xmlns:a16="http://schemas.microsoft.com/office/drawing/2014/main" id="{0A428D6A-B377-6F43-BA57-D036EAC6A5CC}"/>
              </a:ext>
            </a:extLst>
          </p:cNvPr>
          <p:cNvSpPr>
            <a:spLocks noGrp="1"/>
          </p:cNvSpPr>
          <p:nvPr>
            <p:ph type="body" sz="quarter" idx="12"/>
          </p:nvPr>
        </p:nvSpPr>
        <p:spPr>
          <a:xfrm>
            <a:off x="4822825" y="2925064"/>
            <a:ext cx="3955415" cy="3069336"/>
          </a:xfrm>
        </p:spPr>
        <p:txBody>
          <a:bodyPr>
            <a:noAutofit/>
          </a:bodyPr>
          <a:lstStyle>
            <a:lvl1pPr marL="120650" indent="-120650">
              <a:tabLst/>
              <a:defRPr sz="1400">
                <a:solidFill>
                  <a:schemeClr val="bg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dirty="0"/>
              <a:t>Edit Master text styles</a:t>
            </a:r>
          </a:p>
        </p:txBody>
      </p:sp>
      <p:cxnSp>
        <p:nvCxnSpPr>
          <p:cNvPr id="22" name="Straight Connector 21">
            <a:extLst>
              <a:ext uri="{FF2B5EF4-FFF2-40B4-BE49-F238E27FC236}">
                <a16:creationId xmlns:a16="http://schemas.microsoft.com/office/drawing/2014/main" id="{5C216FAC-B767-B347-8CC7-3DCA5840C23F}"/>
              </a:ext>
            </a:extLst>
          </p:cNvPr>
          <p:cNvCxnSpPr>
            <a:cxnSpLocks/>
          </p:cNvCxnSpPr>
          <p:nvPr userDrawn="1"/>
        </p:nvCxnSpPr>
        <p:spPr>
          <a:xfrm>
            <a:off x="8483794" y="6447271"/>
            <a:ext cx="0" cy="267883"/>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
        <p:nvSpPr>
          <p:cNvPr id="23" name="Slide Number Placeholder 6">
            <a:extLst>
              <a:ext uri="{FF2B5EF4-FFF2-40B4-BE49-F238E27FC236}">
                <a16:creationId xmlns:a16="http://schemas.microsoft.com/office/drawing/2014/main" id="{2A739097-FCBD-364F-9AFE-4D06F94CB901}"/>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solidFill>
              </a:defRPr>
            </a:lvl1pPr>
          </a:lstStyle>
          <a:p>
            <a:fld id="{7B67A630-6DEE-4F45-9872-4A9386C88847}" type="slidenum">
              <a:rPr lang="en-US" smtClean="0"/>
              <a:pPr/>
              <a:t>‹#›</a:t>
            </a:fld>
            <a:endParaRPr lang="en-US"/>
          </a:p>
        </p:txBody>
      </p:sp>
      <p:pic>
        <p:nvPicPr>
          <p:cNvPr id="11" name="Picture 10">
            <a:extLst>
              <a:ext uri="{FF2B5EF4-FFF2-40B4-BE49-F238E27FC236}">
                <a16:creationId xmlns:a16="http://schemas.microsoft.com/office/drawing/2014/main" id="{5F24160B-4D19-E943-87A4-783C2E21192D}"/>
              </a:ext>
            </a:extLst>
          </p:cNvPr>
          <p:cNvPicPr>
            <a:picLocks noChangeAspect="1"/>
          </p:cNvPicPr>
          <p:nvPr userDrawn="1"/>
        </p:nvPicPr>
        <p:blipFill>
          <a:blip r:embed="rId3" cstate="screen">
            <a:biLevel thresh="25000"/>
            <a:extLst>
              <a:ext uri="{BEBA8EAE-BF5A-486C-A8C5-ECC9F3942E4B}">
                <a14:imgProps xmlns:a14="http://schemas.microsoft.com/office/drawing/2010/main">
                  <a14:imgLayer>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150413859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8A51ED6-1809-467D-BA74-8EA1DF4B6FEF}" type="datetime1">
              <a:rPr lang="en-US" altLang="ja-JP"/>
              <a:pPr>
                <a:defRPr/>
              </a:pPr>
              <a:t>8/17/2020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AF8077-2CE4-4A8C-806A-F9B27078C005}" type="slidenum">
              <a:rPr lang="en-US" altLang="en-US"/>
              <a:pPr>
                <a:defRPr/>
              </a:pPr>
              <a:t>‹#›</a:t>
            </a:fld>
            <a:endParaRPr lang="en-US" altLang="en-US"/>
          </a:p>
        </p:txBody>
      </p:sp>
    </p:spTree>
    <p:extLst>
      <p:ext uri="{BB962C8B-B14F-4D97-AF65-F5344CB8AC3E}">
        <p14:creationId xmlns:p14="http://schemas.microsoft.com/office/powerpoint/2010/main" val="347126078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lgn="ctr">
              <a:defRPr sz="4400" baseline="0">
                <a:solidFill>
                  <a:schemeClr val="tx1"/>
                </a:solidFill>
              </a:defRPr>
            </a:lvl1pPr>
          </a:lstStyle>
          <a:p>
            <a:r>
              <a:rPr lang="en-US" dirty="0"/>
              <a:t>Title of Presentation</a:t>
            </a:r>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413888111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Heading</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70F6BB3-363C-470A-93FA-37CFDE42550F}" type="slidenum">
              <a:rPr lang="en-US" smtClean="0"/>
              <a:pPr/>
              <a:t>‹#›</a:t>
            </a:fld>
            <a:endParaRPr lang="en-US"/>
          </a:p>
        </p:txBody>
      </p:sp>
    </p:spTree>
    <p:extLst>
      <p:ext uri="{BB962C8B-B14F-4D97-AF65-F5344CB8AC3E}">
        <p14:creationId xmlns:p14="http://schemas.microsoft.com/office/powerpoint/2010/main" val="297631448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Heading</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70F6BB3-363C-470A-93FA-37CFDE42550F}" type="slidenum">
              <a:rPr lang="en-US" smtClean="0"/>
              <a:pPr/>
              <a:t>‹#›</a:t>
            </a:fld>
            <a:endParaRPr lang="en-US"/>
          </a:p>
        </p:txBody>
      </p:sp>
    </p:spTree>
    <p:extLst>
      <p:ext uri="{BB962C8B-B14F-4D97-AF65-F5344CB8AC3E}">
        <p14:creationId xmlns:p14="http://schemas.microsoft.com/office/powerpoint/2010/main" val="5414972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Heading</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70F6BB3-363C-470A-93FA-37CFDE42550F}" type="slidenum">
              <a:rPr lang="en-US" smtClean="0"/>
              <a:pPr/>
              <a:t>‹#›</a:t>
            </a:fld>
            <a:endParaRPr lang="en-US"/>
          </a:p>
        </p:txBody>
      </p:sp>
    </p:spTree>
    <p:extLst>
      <p:ext uri="{BB962C8B-B14F-4D97-AF65-F5344CB8AC3E}">
        <p14:creationId xmlns:p14="http://schemas.microsoft.com/office/powerpoint/2010/main" val="2040027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007CE4-44CD-514E-AB06-3E1C57ADD73C}" type="datetimeFigureOut">
              <a:rPr lang="en-US" smtClean="0">
                <a:solidFill>
                  <a:prstClr val="black">
                    <a:tint val="75000"/>
                  </a:prstClr>
                </a:solidFill>
              </a:rPr>
              <a:pPr/>
              <a:t>8/17/2020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455751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Heading</a:t>
            </a:r>
          </a:p>
        </p:txBody>
      </p:sp>
      <p:sp>
        <p:nvSpPr>
          <p:cNvPr id="5" name="Slide Number Placeholder 4"/>
          <p:cNvSpPr>
            <a:spLocks noGrp="1"/>
          </p:cNvSpPr>
          <p:nvPr>
            <p:ph type="sldNum" sz="quarter" idx="12"/>
          </p:nvPr>
        </p:nvSpPr>
        <p:spPr/>
        <p:txBody>
          <a:bodyPr/>
          <a:lstStyle/>
          <a:p>
            <a:fld id="{970F6BB3-363C-470A-93FA-37CFDE42550F}" type="slidenum">
              <a:rPr lang="en-US" smtClean="0"/>
              <a:pPr/>
              <a:t>‹#›</a:t>
            </a:fld>
            <a:endParaRPr lang="en-US"/>
          </a:p>
        </p:txBody>
      </p:sp>
    </p:spTree>
    <p:extLst>
      <p:ext uri="{BB962C8B-B14F-4D97-AF65-F5344CB8AC3E}">
        <p14:creationId xmlns:p14="http://schemas.microsoft.com/office/powerpoint/2010/main" val="55558373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70F6BB3-363C-470A-93FA-37CFDE42550F}" type="slidenum">
              <a:rPr lang="en-US" smtClean="0"/>
              <a:pPr/>
              <a:t>‹#›</a:t>
            </a:fld>
            <a:endParaRPr lang="en-US"/>
          </a:p>
        </p:txBody>
      </p:sp>
    </p:spTree>
    <p:extLst>
      <p:ext uri="{BB962C8B-B14F-4D97-AF65-F5344CB8AC3E}">
        <p14:creationId xmlns:p14="http://schemas.microsoft.com/office/powerpoint/2010/main" val="159367153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1066800"/>
            <a:ext cx="2819400" cy="91440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733800" y="1447800"/>
            <a:ext cx="495300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1981200"/>
            <a:ext cx="2819400"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70F6BB3-363C-470A-93FA-37CFDE42550F}" type="slidenum">
              <a:rPr lang="en-US" smtClean="0"/>
              <a:pPr/>
              <a:t>‹#›</a:t>
            </a:fld>
            <a:endParaRPr lang="en-US"/>
          </a:p>
        </p:txBody>
      </p:sp>
    </p:spTree>
    <p:extLst>
      <p:ext uri="{BB962C8B-B14F-4D97-AF65-F5344CB8AC3E}">
        <p14:creationId xmlns:p14="http://schemas.microsoft.com/office/powerpoint/2010/main" val="4813156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102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2223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9769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70F6BB3-363C-470A-93FA-37CFDE42550F}" type="slidenum">
              <a:rPr lang="en-US" smtClean="0"/>
              <a:pPr/>
              <a:t>‹#›</a:t>
            </a:fld>
            <a:endParaRPr lang="en-US"/>
          </a:p>
        </p:txBody>
      </p:sp>
    </p:spTree>
    <p:extLst>
      <p:ext uri="{BB962C8B-B14F-4D97-AF65-F5344CB8AC3E}">
        <p14:creationId xmlns:p14="http://schemas.microsoft.com/office/powerpoint/2010/main" val="1164187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007CE4-44CD-514E-AB06-3E1C57ADD73C}" type="datetimeFigureOut">
              <a:rPr lang="en-US" smtClean="0">
                <a:solidFill>
                  <a:prstClr val="black">
                    <a:tint val="75000"/>
                  </a:prstClr>
                </a:solidFill>
              </a:rPr>
              <a:pPr/>
              <a:t>8/17/2020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6391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007CE4-44CD-514E-AB06-3E1C57ADD73C}" type="datetimeFigureOut">
              <a:rPr lang="en-US" smtClean="0">
                <a:solidFill>
                  <a:prstClr val="black">
                    <a:tint val="75000"/>
                  </a:prstClr>
                </a:solidFill>
              </a:rPr>
              <a:pPr/>
              <a:t>8/17/2020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8970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007CE4-44CD-514E-AB06-3E1C57ADD73C}" type="datetimeFigureOut">
              <a:rPr lang="en-US" smtClean="0">
                <a:solidFill>
                  <a:prstClr val="black">
                    <a:tint val="75000"/>
                  </a:prstClr>
                </a:solidFill>
              </a:rPr>
              <a:pPr/>
              <a:t>8/17/2020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24865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8E67B97-2A19-4469-BBC1-5124779FD32E}" type="datetime1">
              <a:rPr lang="en-US" altLang="ja-JP"/>
              <a:pPr>
                <a:defRPr/>
              </a:pPr>
              <a:t>8/17/2020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EF23B2-1968-4158-BBF8-33ADF3172235}" type="slidenum">
              <a:rPr lang="en-US" altLang="en-US"/>
              <a:pPr>
                <a:defRPr/>
              </a:pPr>
              <a:t>‹#›</a:t>
            </a:fld>
            <a:endParaRPr lang="en-US" altLang="en-US"/>
          </a:p>
        </p:txBody>
      </p:sp>
    </p:spTree>
    <p:extLst>
      <p:ext uri="{BB962C8B-B14F-4D97-AF65-F5344CB8AC3E}">
        <p14:creationId xmlns:p14="http://schemas.microsoft.com/office/powerpoint/2010/main" val="352153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007CE4-44CD-514E-AB06-3E1C57ADD73C}" type="datetimeFigureOut">
              <a:rPr lang="en-US" smtClean="0">
                <a:solidFill>
                  <a:prstClr val="black">
                    <a:tint val="75000"/>
                  </a:prstClr>
                </a:solidFill>
              </a:rPr>
              <a:pPr/>
              <a:t>8/17/2020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1409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007CE4-44CD-514E-AB06-3E1C57ADD73C}" type="datetimeFigureOut">
              <a:rPr lang="en-US" smtClean="0">
                <a:solidFill>
                  <a:prstClr val="black">
                    <a:tint val="75000"/>
                  </a:prstClr>
                </a:solidFill>
              </a:rPr>
              <a:pPr/>
              <a:t>8/17/2020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8501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007CE4-44CD-514E-AB06-3E1C57ADD73C}" type="datetimeFigureOut">
              <a:rPr lang="en-US" smtClean="0">
                <a:solidFill>
                  <a:prstClr val="black">
                    <a:tint val="75000"/>
                  </a:prstClr>
                </a:solidFill>
              </a:rPr>
              <a:pPr/>
              <a:t>8/17/2020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92247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007CE4-44CD-514E-AB06-3E1C57ADD73C}" type="datetimeFigureOut">
              <a:rPr lang="en-US" smtClean="0">
                <a:solidFill>
                  <a:prstClr val="black">
                    <a:tint val="75000"/>
                  </a:prstClr>
                </a:solidFill>
              </a:rPr>
              <a:pPr/>
              <a:t>8/17/2020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0660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007CE4-44CD-514E-AB06-3E1C57ADD73C}" type="datetimeFigureOut">
              <a:rPr lang="en-US" smtClean="0">
                <a:solidFill>
                  <a:prstClr val="black">
                    <a:tint val="75000"/>
                  </a:prstClr>
                </a:solidFill>
              </a:rPr>
              <a:pPr/>
              <a:t>8/17/2020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7566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2891724" y="1328353"/>
            <a:ext cx="5764856" cy="1470025"/>
          </a:xfrm>
          <a:prstGeom prst="rect">
            <a:avLst/>
          </a:prstGeom>
        </p:spPr>
        <p:txBody>
          <a:bodyPr/>
          <a:lstStyle/>
          <a:p>
            <a:pPr algn="l"/>
            <a:endParaRPr lang="en-US" b="1" dirty="0">
              <a:solidFill>
                <a:srgbClr val="FFFFFF"/>
              </a:solidFill>
            </a:endParaRPr>
          </a:p>
        </p:txBody>
      </p:sp>
      <p:sp>
        <p:nvSpPr>
          <p:cNvPr id="8" name="Subtitle 2"/>
          <p:cNvSpPr>
            <a:spLocks noGrp="1"/>
          </p:cNvSpPr>
          <p:nvPr>
            <p:ph type="subTitle" idx="1"/>
          </p:nvPr>
        </p:nvSpPr>
        <p:spPr>
          <a:xfrm>
            <a:off x="2891724" y="2976618"/>
            <a:ext cx="5764856" cy="900067"/>
          </a:xfrm>
          <a:prstGeom prst="rect">
            <a:avLst/>
          </a:prstGeom>
        </p:spPr>
        <p:txBody>
          <a:bodyPr>
            <a:normAutofit lnSpcReduction="10000"/>
          </a:bodyPr>
          <a:lstStyle/>
          <a:p>
            <a:pPr algn="l">
              <a:lnSpc>
                <a:spcPct val="80000"/>
              </a:lnSpc>
            </a:pPr>
            <a:endParaRPr lang="en-US" dirty="0">
              <a:solidFill>
                <a:schemeClr val="bg1"/>
              </a:solidFill>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fld id="{BAEBC26A-7C5D-1340-BDF4-4A764173B52F}" type="slidenum">
              <a:rPr lang="en-US" smtClean="0"/>
              <a:pPr/>
              <a:t>‹#›</a:t>
            </a:fld>
            <a:endParaRPr lang="en-US" dirty="0"/>
          </a:p>
        </p:txBody>
      </p:sp>
    </p:spTree>
    <p:extLst>
      <p:ext uri="{BB962C8B-B14F-4D97-AF65-F5344CB8AC3E}">
        <p14:creationId xmlns:p14="http://schemas.microsoft.com/office/powerpoint/2010/main" val="3875095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txBox="1">
            <a:spLocks/>
          </p:cNvSpPr>
          <p:nvPr userDrawn="1"/>
        </p:nvSpPr>
        <p:spPr>
          <a:xfrm>
            <a:off x="457200" y="274637"/>
            <a:ext cx="8229600" cy="71681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rgbClr val="417C27"/>
              </a:solidFill>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fld id="{BAEBC26A-7C5D-1340-BDF4-4A764173B52F}" type="slidenum">
              <a:rPr lang="en-US" smtClean="0"/>
              <a:pPr/>
              <a:t>‹#›</a:t>
            </a:fld>
            <a:endParaRPr lang="en-US" dirty="0"/>
          </a:p>
        </p:txBody>
      </p:sp>
    </p:spTree>
    <p:extLst>
      <p:ext uri="{BB962C8B-B14F-4D97-AF65-F5344CB8AC3E}">
        <p14:creationId xmlns:p14="http://schemas.microsoft.com/office/powerpoint/2010/main" val="37313471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431"/>
            <a:ext cx="9144000" cy="6864095"/>
          </a:xfrm>
          <a:prstGeom prst="rect">
            <a:avLst/>
          </a:prstGeom>
        </p:spPr>
      </p:pic>
      <p:sp>
        <p:nvSpPr>
          <p:cNvPr id="12" name="TextBox 11"/>
          <p:cNvSpPr txBox="1"/>
          <p:nvPr userDrawn="1"/>
        </p:nvSpPr>
        <p:spPr>
          <a:xfrm>
            <a:off x="9469755" y="2880361"/>
            <a:ext cx="377026" cy="369332"/>
          </a:xfrm>
          <a:prstGeom prst="rect">
            <a:avLst/>
          </a:prstGeom>
          <a:noFill/>
        </p:spPr>
        <p:txBody>
          <a:bodyPr wrap="none" rtlCol="0">
            <a:spAutoFit/>
          </a:bodyPr>
          <a:lstStyle/>
          <a:p>
            <a:r>
              <a:rPr lang="en-US" sz="1800" dirty="0"/>
              <a:t>   </a:t>
            </a:r>
          </a:p>
        </p:txBody>
      </p:sp>
      <p:sp>
        <p:nvSpPr>
          <p:cNvPr id="7" name="Title 1">
            <a:extLst>
              <a:ext uri="{FF2B5EF4-FFF2-40B4-BE49-F238E27FC236}">
                <a16:creationId xmlns:a16="http://schemas.microsoft.com/office/drawing/2014/main" id="{C6473781-ACAD-C34D-8BB7-628294A1A831}"/>
              </a:ext>
            </a:extLst>
          </p:cNvPr>
          <p:cNvSpPr>
            <a:spLocks noGrp="1"/>
          </p:cNvSpPr>
          <p:nvPr>
            <p:ph type="ctrTitle"/>
          </p:nvPr>
        </p:nvSpPr>
        <p:spPr>
          <a:xfrm>
            <a:off x="2663896" y="1474384"/>
            <a:ext cx="6480105" cy="2323003"/>
          </a:xfrm>
          <a:prstGeom prst="rect">
            <a:avLst/>
          </a:prstGeom>
        </p:spPr>
        <p:txBody>
          <a:bodyPr/>
          <a:lstStyle>
            <a:lvl1pPr algn="l">
              <a:defRPr>
                <a:solidFill>
                  <a:schemeClr val="tx1">
                    <a:lumMod val="65000"/>
                    <a:lumOff val="35000"/>
                  </a:schemeClr>
                </a:solidFill>
                <a:latin typeface="+mn-lt"/>
              </a:defRPr>
            </a:lvl1pPr>
          </a:lstStyle>
          <a:p>
            <a:r>
              <a:rPr lang="en-US" sz="5400" dirty="0">
                <a:solidFill>
                  <a:schemeClr val="tx1">
                    <a:lumMod val="65000"/>
                    <a:lumOff val="35000"/>
                  </a:schemeClr>
                </a:solidFill>
              </a:rPr>
              <a:t>Topic of Presentation</a:t>
            </a:r>
            <a:br>
              <a:rPr lang="en-US" sz="5400" dirty="0">
                <a:solidFill>
                  <a:schemeClr val="tx1">
                    <a:lumMod val="65000"/>
                    <a:lumOff val="35000"/>
                  </a:schemeClr>
                </a:solidFill>
              </a:rPr>
            </a:br>
            <a:r>
              <a:rPr lang="en-US" sz="5400" dirty="0">
                <a:solidFill>
                  <a:schemeClr val="tx1">
                    <a:lumMod val="65000"/>
                    <a:lumOff val="35000"/>
                  </a:schemeClr>
                </a:solidFill>
              </a:rPr>
              <a:t>(54 </a:t>
            </a:r>
            <a:r>
              <a:rPr lang="en-US" sz="5400" dirty="0" err="1">
                <a:solidFill>
                  <a:schemeClr val="tx1">
                    <a:lumMod val="65000"/>
                    <a:lumOff val="35000"/>
                  </a:schemeClr>
                </a:solidFill>
              </a:rPr>
              <a:t>pt</a:t>
            </a:r>
            <a:r>
              <a:rPr lang="en-US" sz="5400" dirty="0">
                <a:solidFill>
                  <a:schemeClr val="tx1">
                    <a:lumMod val="65000"/>
                    <a:lumOff val="35000"/>
                  </a:schemeClr>
                </a:solidFill>
              </a:rPr>
              <a:t>)</a:t>
            </a:r>
          </a:p>
        </p:txBody>
      </p:sp>
      <p:sp>
        <p:nvSpPr>
          <p:cNvPr id="8" name="Subtitle 2">
            <a:extLst>
              <a:ext uri="{FF2B5EF4-FFF2-40B4-BE49-F238E27FC236}">
                <a16:creationId xmlns:a16="http://schemas.microsoft.com/office/drawing/2014/main" id="{EC297CBC-A6F5-D848-8FCF-A5A9138984E0}"/>
              </a:ext>
            </a:extLst>
          </p:cNvPr>
          <p:cNvSpPr>
            <a:spLocks noGrp="1"/>
          </p:cNvSpPr>
          <p:nvPr>
            <p:ph type="subTitle" idx="1"/>
          </p:nvPr>
        </p:nvSpPr>
        <p:spPr>
          <a:xfrm>
            <a:off x="2674528" y="3971364"/>
            <a:ext cx="6099105" cy="382907"/>
          </a:xfrm>
          <a:prstGeom prst="rect">
            <a:avLst/>
          </a:prstGeom>
        </p:spPr>
        <p:txBody>
          <a:bodyPr>
            <a:noAutofit/>
          </a:bodyPr>
          <a:lstStyle>
            <a:lvl1pPr marL="0" indent="0" algn="l">
              <a:buNone/>
              <a:defRPr>
                <a:solidFill>
                  <a:schemeClr val="tx1">
                    <a:lumMod val="65000"/>
                    <a:lumOff val="35000"/>
                  </a:schemeClr>
                </a:solidFill>
                <a:latin typeface="+mn-lt"/>
              </a:defRPr>
            </a:lvl1pPr>
          </a:lstStyle>
          <a:p>
            <a:r>
              <a:rPr lang="en-US" sz="2400" dirty="0">
                <a:solidFill>
                  <a:schemeClr val="tx1">
                    <a:lumMod val="65000"/>
                    <a:lumOff val="35000"/>
                  </a:schemeClr>
                </a:solidFill>
              </a:rPr>
              <a:t>Presentation Subhead (24 </a:t>
            </a:r>
            <a:r>
              <a:rPr lang="en-US" sz="2400" dirty="0" err="1">
                <a:solidFill>
                  <a:schemeClr val="tx1">
                    <a:lumMod val="65000"/>
                    <a:lumOff val="35000"/>
                  </a:schemeClr>
                </a:solidFill>
              </a:rPr>
              <a:t>pt</a:t>
            </a:r>
            <a:r>
              <a:rPr lang="en-US" sz="2400" dirty="0">
                <a:solidFill>
                  <a:schemeClr val="tx1">
                    <a:lumMod val="65000"/>
                    <a:lumOff val="35000"/>
                  </a:schemeClr>
                </a:solidFill>
              </a:rPr>
              <a:t>)</a:t>
            </a:r>
          </a:p>
        </p:txBody>
      </p:sp>
      <p:sp>
        <p:nvSpPr>
          <p:cNvPr id="9" name="Text Placeholder 3">
            <a:extLst>
              <a:ext uri="{FF2B5EF4-FFF2-40B4-BE49-F238E27FC236}">
                <a16:creationId xmlns:a16="http://schemas.microsoft.com/office/drawing/2014/main" id="{BDC77142-B9FB-8147-87AA-DD67BC6EB141}"/>
              </a:ext>
            </a:extLst>
          </p:cNvPr>
          <p:cNvSpPr>
            <a:spLocks noGrp="1"/>
          </p:cNvSpPr>
          <p:nvPr>
            <p:ph type="body" sz="quarter" idx="10"/>
          </p:nvPr>
        </p:nvSpPr>
        <p:spPr>
          <a:xfrm>
            <a:off x="2677499" y="4528248"/>
            <a:ext cx="6106767" cy="311663"/>
          </a:xfrm>
          <a:prstGeom prst="rect">
            <a:avLst/>
          </a:prstGeom>
        </p:spPr>
        <p:txBody>
          <a:bodyPr>
            <a:noAutofit/>
          </a:bodyPr>
          <a:lstStyle>
            <a:lvl1pPr marL="0" indent="0" algn="l">
              <a:buNone/>
              <a:defRPr>
                <a:solidFill>
                  <a:schemeClr val="tx1">
                    <a:lumMod val="65000"/>
                    <a:lumOff val="35000"/>
                  </a:schemeClr>
                </a:solidFill>
                <a:latin typeface="+mn-lt"/>
              </a:defRPr>
            </a:lvl1pPr>
          </a:lstStyle>
          <a:p>
            <a:r>
              <a:rPr lang="en-US" sz="1600" dirty="0">
                <a:solidFill>
                  <a:schemeClr val="tx1">
                    <a:lumMod val="65000"/>
                    <a:lumOff val="35000"/>
                  </a:schemeClr>
                </a:solidFill>
              </a:rPr>
              <a:t>Date | Presenter Information (16 </a:t>
            </a:r>
            <a:r>
              <a:rPr lang="en-US" sz="1600" dirty="0" err="1">
                <a:solidFill>
                  <a:schemeClr val="tx1">
                    <a:lumMod val="65000"/>
                    <a:lumOff val="35000"/>
                  </a:schemeClr>
                </a:solidFill>
              </a:rPr>
              <a:t>pt</a:t>
            </a:r>
            <a:r>
              <a:rPr lang="en-US" sz="1600" dirty="0">
                <a:solidFill>
                  <a:schemeClr val="tx1">
                    <a:lumMod val="65000"/>
                    <a:lumOff val="35000"/>
                  </a:schemeClr>
                </a:solidFill>
              </a:rPr>
              <a:t>)</a:t>
            </a:r>
          </a:p>
        </p:txBody>
      </p:sp>
    </p:spTree>
    <p:extLst>
      <p:ext uri="{BB962C8B-B14F-4D97-AF65-F5344CB8AC3E}">
        <p14:creationId xmlns:p14="http://schemas.microsoft.com/office/powerpoint/2010/main" val="239875799"/>
      </p:ext>
    </p:extLst>
  </p:cSld>
  <p:clrMapOvr>
    <a:masterClrMapping/>
  </p:clrMapOvr>
  <p:extLst>
    <p:ext uri="{DCECCB84-F9BA-43D5-87BE-67443E8EF086}">
      <p15:sldGuideLst xmlns:p15="http://schemas.microsoft.com/office/powerpoint/2012/main">
        <p15:guide id="1" orient="horz" pos="2160">
          <p15:clr>
            <a:srgbClr val="FBAE40"/>
          </p15:clr>
        </p15:guide>
        <p15:guide id="2" pos="5520">
          <p15:clr>
            <a:srgbClr val="FBAE40"/>
          </p15:clr>
        </p15:guide>
        <p15:guide id="3" orient="horz" pos="3006">
          <p15:clr>
            <a:srgbClr val="FBAE40"/>
          </p15:clr>
        </p15:guide>
        <p15:guide id="4" pos="288">
          <p15:clr>
            <a:srgbClr val="FBAE40"/>
          </p15:clr>
        </p15:guide>
        <p15:guide id="5" orient="horz" pos="1944">
          <p15:clr>
            <a:srgbClr val="FBAE40"/>
          </p15:clr>
        </p15:guide>
        <p15:guide id="6" orient="horz" pos="235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457200" y="409878"/>
            <a:ext cx="8229600" cy="867427"/>
          </a:xfrm>
          <a:prstGeom prst="rect">
            <a:avLst/>
          </a:prstGeom>
        </p:spPr>
        <p:txBody>
          <a:bodyPr anchor="b">
            <a:noAutofit/>
          </a:bodyPr>
          <a:lstStyle>
            <a:lvl1pPr algn="l">
              <a:lnSpc>
                <a:spcPct val="70000"/>
              </a:lnSpc>
              <a:defRPr sz="4800" b="0" i="0">
                <a:solidFill>
                  <a:schemeClr val="tx1">
                    <a:lumMod val="65000"/>
                    <a:lumOff val="35000"/>
                  </a:schemeClr>
                </a:solidFill>
                <a:latin typeface="+mn-lt"/>
                <a:ea typeface="PT Sans" charset="-52"/>
                <a:cs typeface="PT Sans" charset="-52"/>
              </a:defRPr>
            </a:lvl1pPr>
          </a:lstStyle>
          <a:p>
            <a:r>
              <a:rPr lang="en-US" dirty="0"/>
              <a:t>Click to edit Master title style</a:t>
            </a:r>
          </a:p>
        </p:txBody>
      </p:sp>
      <p:sp>
        <p:nvSpPr>
          <p:cNvPr id="6" name="Content Placeholder 2"/>
          <p:cNvSpPr>
            <a:spLocks noGrp="1"/>
          </p:cNvSpPr>
          <p:nvPr>
            <p:ph idx="1"/>
          </p:nvPr>
        </p:nvSpPr>
        <p:spPr>
          <a:xfrm>
            <a:off x="457200" y="1391883"/>
            <a:ext cx="8229600" cy="4478116"/>
          </a:xfrm>
          <a:prstGeom prst="rect">
            <a:avLst/>
          </a:prstGeom>
        </p:spPr>
        <p:txBody>
          <a:bodyPr/>
          <a:lstStyle>
            <a:lvl1pPr>
              <a:defRPr sz="2800" b="0" i="0">
                <a:solidFill>
                  <a:schemeClr val="tx1"/>
                </a:solidFill>
                <a:latin typeface="+mn-lt"/>
                <a:ea typeface="PT Sans" charset="-52"/>
                <a:cs typeface="PT Sans" charset="-52"/>
              </a:defRPr>
            </a:lvl1pPr>
            <a:lvl2pPr>
              <a:defRPr sz="2400" b="0" i="0">
                <a:solidFill>
                  <a:schemeClr val="tx1"/>
                </a:solidFill>
                <a:latin typeface="+mn-lt"/>
                <a:ea typeface="PT Sans" charset="-52"/>
                <a:cs typeface="PT Sans" charset="-52"/>
              </a:defRPr>
            </a:lvl2pPr>
            <a:lvl3pPr>
              <a:defRPr sz="2000" b="0" i="0">
                <a:solidFill>
                  <a:schemeClr val="tx1"/>
                </a:solidFill>
                <a:latin typeface="+mn-lt"/>
                <a:ea typeface="PT Sans" charset="-52"/>
                <a:cs typeface="PT Sans" charset="-52"/>
              </a:defRPr>
            </a:lvl3pPr>
            <a:lvl4pPr>
              <a:defRPr sz="1600" b="0" i="0">
                <a:solidFill>
                  <a:schemeClr val="tx1"/>
                </a:solidFill>
                <a:latin typeface="+mn-lt"/>
                <a:ea typeface="PT Sans" charset="-52"/>
                <a:cs typeface="PT Sans" charset="-52"/>
              </a:defRPr>
            </a:lvl4pPr>
            <a:lvl5pPr>
              <a:defRPr sz="1200" b="0" i="0">
                <a:solidFill>
                  <a:schemeClr val="tx1"/>
                </a:solidFill>
                <a:latin typeface="+mn-lt"/>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0352136"/>
      </p:ext>
    </p:extLst>
  </p:cSld>
  <p:clrMapOvr>
    <a:masterClrMapping/>
  </p:clrMapOvr>
  <p:extLst>
    <p:ext uri="{DCECCB84-F9BA-43D5-87BE-67443E8EF086}">
      <p15:sldGuideLst xmlns:p15="http://schemas.microsoft.com/office/powerpoint/2012/main">
        <p15:guide id="1" orient="horz" pos="324">
          <p15:clr>
            <a:srgbClr val="FBAE40"/>
          </p15:clr>
        </p15:guide>
        <p15:guide id="2" pos="2880">
          <p15:clr>
            <a:srgbClr val="FBAE40"/>
          </p15:clr>
        </p15:guide>
        <p15:guide id="3" pos="288">
          <p15:clr>
            <a:srgbClr val="FBAE40"/>
          </p15:clr>
        </p15:guide>
        <p15:guide id="4" orient="horz" pos="504">
          <p15:clr>
            <a:srgbClr val="FBAE40"/>
          </p15:clr>
        </p15:guide>
        <p15:guide id="5" orient="horz" pos="81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34728" y="1452039"/>
            <a:ext cx="2652072" cy="1786463"/>
          </a:xfrm>
          <a:prstGeom prst="rect">
            <a:avLst/>
          </a:prstGeom>
        </p:spPr>
        <p:txBody>
          <a:bodyPr rtlCol="0" anchor="ctr">
            <a:normAutofit/>
          </a:bodyPr>
          <a:lstStyle>
            <a:lvl1pPr marL="0" indent="0" algn="ctr">
              <a:buNone/>
              <a:defRPr sz="900" b="0" i="0">
                <a:latin typeface="Arial"/>
                <a:cs typeface="Aria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en-US" noProof="0" dirty="0"/>
              <a:t>Drag picture to placeholder or click icon to add</a:t>
            </a:r>
          </a:p>
        </p:txBody>
      </p:sp>
      <p:sp>
        <p:nvSpPr>
          <p:cNvPr id="6" name="Title 1"/>
          <p:cNvSpPr>
            <a:spLocks noGrp="1"/>
          </p:cNvSpPr>
          <p:nvPr>
            <p:ph type="title"/>
          </p:nvPr>
        </p:nvSpPr>
        <p:spPr>
          <a:xfrm>
            <a:off x="457200" y="409878"/>
            <a:ext cx="8229600" cy="867427"/>
          </a:xfrm>
          <a:prstGeom prst="rect">
            <a:avLst/>
          </a:prstGeom>
        </p:spPr>
        <p:txBody>
          <a:bodyPr anchor="b">
            <a:noAutofit/>
          </a:bodyPr>
          <a:lstStyle>
            <a:lvl1pPr algn="l">
              <a:lnSpc>
                <a:spcPct val="70000"/>
              </a:lnSpc>
              <a:defRPr sz="4800" b="0" i="0">
                <a:solidFill>
                  <a:schemeClr val="tx1">
                    <a:lumMod val="65000"/>
                    <a:lumOff val="35000"/>
                  </a:schemeClr>
                </a:solidFill>
                <a:latin typeface="+mn-lt"/>
                <a:ea typeface="PT Sans" charset="-52"/>
                <a:cs typeface="PT Sans" charset="-52"/>
              </a:defRPr>
            </a:lvl1pPr>
          </a:lstStyle>
          <a:p>
            <a:r>
              <a:rPr lang="en-US" dirty="0"/>
              <a:t>Click to edit Master title style</a:t>
            </a:r>
          </a:p>
        </p:txBody>
      </p:sp>
      <p:sp>
        <p:nvSpPr>
          <p:cNvPr id="7" name="Content Placeholder 2"/>
          <p:cNvSpPr>
            <a:spLocks noGrp="1"/>
          </p:cNvSpPr>
          <p:nvPr>
            <p:ph idx="10"/>
          </p:nvPr>
        </p:nvSpPr>
        <p:spPr>
          <a:xfrm>
            <a:off x="457200" y="1391883"/>
            <a:ext cx="8229600" cy="4478116"/>
          </a:xfrm>
          <a:prstGeom prst="rect">
            <a:avLst/>
          </a:prstGeom>
        </p:spPr>
        <p:txBody>
          <a:bodyPr/>
          <a:lstStyle>
            <a:lvl1pPr>
              <a:defRPr sz="2800" b="0" i="0">
                <a:solidFill>
                  <a:schemeClr val="tx1"/>
                </a:solidFill>
                <a:latin typeface="+mn-lt"/>
                <a:ea typeface="PT Sans" charset="-52"/>
                <a:cs typeface="PT Sans" charset="-52"/>
              </a:defRPr>
            </a:lvl1pPr>
            <a:lvl2pPr>
              <a:defRPr sz="2400" b="0" i="0">
                <a:solidFill>
                  <a:schemeClr val="tx1"/>
                </a:solidFill>
                <a:latin typeface="+mn-lt"/>
                <a:ea typeface="PT Sans" charset="-52"/>
                <a:cs typeface="PT Sans" charset="-52"/>
              </a:defRPr>
            </a:lvl2pPr>
            <a:lvl3pPr>
              <a:defRPr sz="2000" b="0" i="0">
                <a:solidFill>
                  <a:schemeClr val="tx1"/>
                </a:solidFill>
                <a:latin typeface="+mn-lt"/>
                <a:ea typeface="PT Sans" charset="-52"/>
                <a:cs typeface="PT Sans" charset="-52"/>
              </a:defRPr>
            </a:lvl3pPr>
            <a:lvl4pPr>
              <a:defRPr sz="1600" b="0" i="0">
                <a:solidFill>
                  <a:schemeClr val="tx1"/>
                </a:solidFill>
                <a:latin typeface="+mn-lt"/>
                <a:ea typeface="PT Sans" charset="-52"/>
                <a:cs typeface="PT Sans" charset="-52"/>
              </a:defRPr>
            </a:lvl4pPr>
            <a:lvl5pPr>
              <a:defRPr sz="1200" b="0" i="0">
                <a:solidFill>
                  <a:schemeClr val="tx1"/>
                </a:solidFill>
                <a:latin typeface="+mn-lt"/>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6888939"/>
      </p:ext>
    </p:extLst>
  </p:cSld>
  <p:clrMapOvr>
    <a:masterClrMapping/>
  </p:clrMapOvr>
  <p:extLst>
    <p:ext uri="{DCECCB84-F9BA-43D5-87BE-67443E8EF086}">
      <p15:sldGuideLst xmlns:p15="http://schemas.microsoft.com/office/powerpoint/2012/main">
        <p15:guide id="1" orient="horz" pos="1530">
          <p15:clr>
            <a:srgbClr val="FBAE40"/>
          </p15:clr>
        </p15:guide>
        <p15:guide id="2" pos="3792">
          <p15:clr>
            <a:srgbClr val="FBAE40"/>
          </p15:clr>
        </p15:guide>
        <p15:guide id="3" pos="288">
          <p15:clr>
            <a:srgbClr val="FBAE40"/>
          </p15:clr>
        </p15:guide>
        <p15:guide id="4" orient="horz" pos="324">
          <p15:clr>
            <a:srgbClr val="FBAE40"/>
          </p15:clr>
        </p15:guide>
        <p15:guide id="5" orient="horz" pos="684">
          <p15:clr>
            <a:srgbClr val="FBAE40"/>
          </p15:clr>
        </p15:guide>
        <p15:guide id="6" orient="horz" pos="504">
          <p15:clr>
            <a:srgbClr val="FBAE40"/>
          </p15:clr>
        </p15:guide>
        <p15:guide id="7" pos="547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8A51ED6-1809-467D-BA74-8EA1DF4B6FEF}" type="datetime1">
              <a:rPr lang="en-US" altLang="ja-JP"/>
              <a:pPr>
                <a:defRPr/>
              </a:pPr>
              <a:t>8/17/2020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AF8077-2CE4-4A8C-806A-F9B27078C005}" type="slidenum">
              <a:rPr lang="en-US" altLang="en-US"/>
              <a:pPr>
                <a:defRPr/>
              </a:pPr>
              <a:t>‹#›</a:t>
            </a:fld>
            <a:endParaRPr lang="en-US" altLang="en-US"/>
          </a:p>
        </p:txBody>
      </p:sp>
    </p:spTree>
    <p:extLst>
      <p:ext uri="{BB962C8B-B14F-4D97-AF65-F5344CB8AC3E}">
        <p14:creationId xmlns:p14="http://schemas.microsoft.com/office/powerpoint/2010/main" val="17350565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25" y="2"/>
            <a:ext cx="9135877" cy="6857999"/>
          </a:xfrm>
          <a:prstGeom prst="rect">
            <a:avLst/>
          </a:prstGeom>
        </p:spPr>
      </p:pic>
      <p:sp>
        <p:nvSpPr>
          <p:cNvPr id="4" name="Title 1">
            <a:extLst>
              <a:ext uri="{FF2B5EF4-FFF2-40B4-BE49-F238E27FC236}">
                <a16:creationId xmlns:a16="http://schemas.microsoft.com/office/drawing/2014/main" id="{1BD450F3-B34B-074D-BD6D-B116B7D1C861}"/>
              </a:ext>
            </a:extLst>
          </p:cNvPr>
          <p:cNvSpPr>
            <a:spLocks noGrp="1"/>
          </p:cNvSpPr>
          <p:nvPr>
            <p:ph type="title"/>
          </p:nvPr>
        </p:nvSpPr>
        <p:spPr>
          <a:xfrm>
            <a:off x="415561" y="1928039"/>
            <a:ext cx="8013698" cy="1965617"/>
          </a:xfrm>
          <a:prstGeom prst="rect">
            <a:avLst/>
          </a:prstGeom>
        </p:spPr>
        <p:txBody>
          <a:bodyPr/>
          <a:lstStyle>
            <a:lvl1pPr algn="l">
              <a:defRPr>
                <a:solidFill>
                  <a:schemeClr val="tx1">
                    <a:lumMod val="65000"/>
                    <a:lumOff val="35000"/>
                  </a:schemeClr>
                </a:solidFill>
                <a:latin typeface="+mn-lt"/>
              </a:defRPr>
            </a:lvl1pPr>
          </a:lstStyle>
          <a:p>
            <a:r>
              <a:rPr lang="en-US" sz="4800" dirty="0">
                <a:solidFill>
                  <a:schemeClr val="tx1">
                    <a:lumMod val="65000"/>
                    <a:lumOff val="35000"/>
                  </a:schemeClr>
                </a:solidFill>
              </a:rPr>
              <a:t>Primary Topic of </a:t>
            </a:r>
            <a:br>
              <a:rPr lang="en-US" sz="4800" dirty="0">
                <a:solidFill>
                  <a:schemeClr val="tx1">
                    <a:lumMod val="65000"/>
                    <a:lumOff val="35000"/>
                  </a:schemeClr>
                </a:solidFill>
              </a:rPr>
            </a:br>
            <a:r>
              <a:rPr lang="en-US" sz="4800" dirty="0">
                <a:solidFill>
                  <a:schemeClr val="tx1">
                    <a:lumMod val="65000"/>
                    <a:lumOff val="35000"/>
                  </a:schemeClr>
                </a:solidFill>
              </a:rPr>
              <a:t>Next Section (48 </a:t>
            </a:r>
            <a:r>
              <a:rPr lang="en-US" sz="4800" dirty="0" err="1">
                <a:solidFill>
                  <a:schemeClr val="tx1">
                    <a:lumMod val="65000"/>
                    <a:lumOff val="35000"/>
                  </a:schemeClr>
                </a:solidFill>
              </a:rPr>
              <a:t>pt</a:t>
            </a:r>
            <a:r>
              <a:rPr lang="en-US" sz="4800" dirty="0">
                <a:solidFill>
                  <a:schemeClr val="tx1">
                    <a:lumMod val="65000"/>
                    <a:lumOff val="35000"/>
                  </a:schemeClr>
                </a:solidFill>
              </a:rPr>
              <a:t>)</a:t>
            </a:r>
          </a:p>
        </p:txBody>
      </p:sp>
    </p:spTree>
    <p:extLst>
      <p:ext uri="{BB962C8B-B14F-4D97-AF65-F5344CB8AC3E}">
        <p14:creationId xmlns:p14="http://schemas.microsoft.com/office/powerpoint/2010/main" val="3905427911"/>
      </p:ext>
    </p:extLst>
  </p:cSld>
  <p:clrMapOvr>
    <a:masterClrMapping/>
  </p:clrMapOvr>
  <p:extLst>
    <p:ext uri="{DCECCB84-F9BA-43D5-87BE-67443E8EF086}">
      <p15:sldGuideLst xmlns:p15="http://schemas.microsoft.com/office/powerpoint/2012/main">
        <p15:guide id="1" orient="horz" pos="1440">
          <p15:clr>
            <a:srgbClr val="FBAE40"/>
          </p15:clr>
        </p15:guide>
        <p15:guide id="2" pos="2880">
          <p15:clr>
            <a:srgbClr val="FBAE40"/>
          </p15:clr>
        </p15:guide>
        <p15:guide id="3" pos="28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1"/>
          <p:cNvSpPr>
            <a:spLocks noGrp="1"/>
          </p:cNvSpPr>
          <p:nvPr>
            <p:ph type="title"/>
          </p:nvPr>
        </p:nvSpPr>
        <p:spPr>
          <a:xfrm>
            <a:off x="457200" y="409878"/>
            <a:ext cx="8229600" cy="867427"/>
          </a:xfrm>
          <a:prstGeom prst="rect">
            <a:avLst/>
          </a:prstGeom>
        </p:spPr>
        <p:txBody>
          <a:bodyPr anchor="b">
            <a:noAutofit/>
          </a:bodyPr>
          <a:lstStyle>
            <a:lvl1pPr algn="l">
              <a:lnSpc>
                <a:spcPct val="70000"/>
              </a:lnSpc>
              <a:defRPr sz="4800" b="0" i="0">
                <a:solidFill>
                  <a:schemeClr val="tx1">
                    <a:lumMod val="65000"/>
                    <a:lumOff val="35000"/>
                  </a:schemeClr>
                </a:solidFill>
                <a:latin typeface="+mn-lt"/>
                <a:ea typeface="PT Sans" charset="-52"/>
                <a:cs typeface="PT Sans" charset="-52"/>
              </a:defRPr>
            </a:lvl1pPr>
          </a:lstStyle>
          <a:p>
            <a:r>
              <a:rPr lang="en-US" dirty="0"/>
              <a:t>Click to edit Master title style</a:t>
            </a:r>
          </a:p>
        </p:txBody>
      </p:sp>
      <p:sp>
        <p:nvSpPr>
          <p:cNvPr id="8" name="Content Placeholder 2"/>
          <p:cNvSpPr>
            <a:spLocks noGrp="1"/>
          </p:cNvSpPr>
          <p:nvPr>
            <p:ph idx="1"/>
          </p:nvPr>
        </p:nvSpPr>
        <p:spPr>
          <a:xfrm>
            <a:off x="457200" y="1391883"/>
            <a:ext cx="8229600" cy="4478116"/>
          </a:xfrm>
          <a:prstGeom prst="rect">
            <a:avLst/>
          </a:prstGeom>
        </p:spPr>
        <p:txBody>
          <a:bodyPr/>
          <a:lstStyle>
            <a:lvl1pPr>
              <a:defRPr sz="2800" b="0" i="0">
                <a:solidFill>
                  <a:schemeClr val="tx1"/>
                </a:solidFill>
                <a:latin typeface="+mn-lt"/>
                <a:ea typeface="PT Sans" charset="-52"/>
                <a:cs typeface="PT Sans" charset="-52"/>
              </a:defRPr>
            </a:lvl1pPr>
            <a:lvl2pPr>
              <a:defRPr sz="2400" b="0" i="0">
                <a:solidFill>
                  <a:schemeClr val="tx1"/>
                </a:solidFill>
                <a:latin typeface="+mn-lt"/>
                <a:ea typeface="PT Sans" charset="-52"/>
                <a:cs typeface="PT Sans" charset="-52"/>
              </a:defRPr>
            </a:lvl2pPr>
            <a:lvl3pPr>
              <a:defRPr sz="2000" b="0" i="0">
                <a:solidFill>
                  <a:schemeClr val="tx1"/>
                </a:solidFill>
                <a:latin typeface="+mn-lt"/>
                <a:ea typeface="PT Sans" charset="-52"/>
                <a:cs typeface="PT Sans" charset="-52"/>
              </a:defRPr>
            </a:lvl3pPr>
            <a:lvl4pPr>
              <a:defRPr sz="1600" b="0" i="0">
                <a:solidFill>
                  <a:schemeClr val="tx1"/>
                </a:solidFill>
                <a:latin typeface="+mn-lt"/>
                <a:ea typeface="PT Sans" charset="-52"/>
                <a:cs typeface="PT Sans" charset="-52"/>
              </a:defRPr>
            </a:lvl4pPr>
            <a:lvl5pPr>
              <a:defRPr sz="1200" b="0" i="0">
                <a:solidFill>
                  <a:schemeClr val="tx1"/>
                </a:solidFill>
                <a:latin typeface="+mn-lt"/>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16545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431"/>
            <a:ext cx="9144000" cy="6864095"/>
          </a:xfrm>
          <a:prstGeom prst="rect">
            <a:avLst/>
          </a:prstGeom>
        </p:spPr>
      </p:pic>
      <p:sp>
        <p:nvSpPr>
          <p:cNvPr id="18" name="TextBox 17"/>
          <p:cNvSpPr txBox="1"/>
          <p:nvPr userDrawn="1"/>
        </p:nvSpPr>
        <p:spPr>
          <a:xfrm>
            <a:off x="9469755" y="2880361"/>
            <a:ext cx="377026" cy="369332"/>
          </a:xfrm>
          <a:prstGeom prst="rect">
            <a:avLst/>
          </a:prstGeom>
          <a:noFill/>
        </p:spPr>
        <p:txBody>
          <a:bodyPr wrap="none" rtlCol="0">
            <a:spAutoFit/>
          </a:bodyPr>
          <a:lstStyle/>
          <a:p>
            <a:r>
              <a:rPr lang="en-US" sz="1800" dirty="0"/>
              <a:t>   </a:t>
            </a:r>
          </a:p>
        </p:txBody>
      </p:sp>
      <p:sp>
        <p:nvSpPr>
          <p:cNvPr id="7" name="Title 1">
            <a:extLst>
              <a:ext uri="{FF2B5EF4-FFF2-40B4-BE49-F238E27FC236}">
                <a16:creationId xmlns:a16="http://schemas.microsoft.com/office/drawing/2014/main" id="{B2D10ECC-AA90-7944-8C0C-B7C138B59268}"/>
              </a:ext>
            </a:extLst>
          </p:cNvPr>
          <p:cNvSpPr>
            <a:spLocks noGrp="1"/>
          </p:cNvSpPr>
          <p:nvPr>
            <p:ph type="ctrTitle"/>
          </p:nvPr>
        </p:nvSpPr>
        <p:spPr>
          <a:xfrm>
            <a:off x="2663896" y="1474384"/>
            <a:ext cx="6480105" cy="2323003"/>
          </a:xfrm>
          <a:prstGeom prst="rect">
            <a:avLst/>
          </a:prstGeom>
        </p:spPr>
        <p:txBody>
          <a:bodyPr/>
          <a:lstStyle>
            <a:lvl1pPr algn="l">
              <a:defRPr>
                <a:solidFill>
                  <a:schemeClr val="tx1">
                    <a:lumMod val="65000"/>
                    <a:lumOff val="35000"/>
                  </a:schemeClr>
                </a:solidFill>
                <a:latin typeface="+mn-lt"/>
              </a:defRPr>
            </a:lvl1pPr>
          </a:lstStyle>
          <a:p>
            <a:r>
              <a:rPr lang="en-US" sz="5400" dirty="0">
                <a:solidFill>
                  <a:schemeClr val="tx1">
                    <a:lumMod val="65000"/>
                    <a:lumOff val="35000"/>
                  </a:schemeClr>
                </a:solidFill>
              </a:rPr>
              <a:t>Topic of Presentation</a:t>
            </a:r>
            <a:br>
              <a:rPr lang="en-US" sz="5400" dirty="0">
                <a:solidFill>
                  <a:schemeClr val="tx1">
                    <a:lumMod val="65000"/>
                    <a:lumOff val="35000"/>
                  </a:schemeClr>
                </a:solidFill>
              </a:rPr>
            </a:br>
            <a:r>
              <a:rPr lang="en-US" sz="5400" dirty="0">
                <a:solidFill>
                  <a:schemeClr val="tx1">
                    <a:lumMod val="65000"/>
                    <a:lumOff val="35000"/>
                  </a:schemeClr>
                </a:solidFill>
              </a:rPr>
              <a:t>(54 </a:t>
            </a:r>
            <a:r>
              <a:rPr lang="en-US" sz="5400" dirty="0" err="1">
                <a:solidFill>
                  <a:schemeClr val="tx1">
                    <a:lumMod val="65000"/>
                    <a:lumOff val="35000"/>
                  </a:schemeClr>
                </a:solidFill>
              </a:rPr>
              <a:t>pt</a:t>
            </a:r>
            <a:r>
              <a:rPr lang="en-US" sz="5400" dirty="0">
                <a:solidFill>
                  <a:schemeClr val="tx1">
                    <a:lumMod val="65000"/>
                    <a:lumOff val="35000"/>
                  </a:schemeClr>
                </a:solidFill>
              </a:rPr>
              <a:t>)</a:t>
            </a:r>
          </a:p>
        </p:txBody>
      </p:sp>
      <p:sp>
        <p:nvSpPr>
          <p:cNvPr id="8" name="Subtitle 2">
            <a:extLst>
              <a:ext uri="{FF2B5EF4-FFF2-40B4-BE49-F238E27FC236}">
                <a16:creationId xmlns:a16="http://schemas.microsoft.com/office/drawing/2014/main" id="{5AA13960-22BF-4B44-BD30-A372E063D7E3}"/>
              </a:ext>
            </a:extLst>
          </p:cNvPr>
          <p:cNvSpPr>
            <a:spLocks noGrp="1"/>
          </p:cNvSpPr>
          <p:nvPr>
            <p:ph type="subTitle" idx="1"/>
          </p:nvPr>
        </p:nvSpPr>
        <p:spPr>
          <a:xfrm>
            <a:off x="2674528" y="3971362"/>
            <a:ext cx="6099105" cy="556884"/>
          </a:xfrm>
          <a:prstGeom prst="rect">
            <a:avLst/>
          </a:prstGeom>
        </p:spPr>
        <p:txBody>
          <a:bodyPr>
            <a:noAutofit/>
          </a:bodyPr>
          <a:lstStyle>
            <a:lvl1pPr marL="0" indent="0" algn="l">
              <a:buNone/>
              <a:defRPr>
                <a:solidFill>
                  <a:schemeClr val="tx1">
                    <a:lumMod val="65000"/>
                    <a:lumOff val="35000"/>
                  </a:schemeClr>
                </a:solidFill>
                <a:latin typeface="+mn-lt"/>
              </a:defRPr>
            </a:lvl1pPr>
          </a:lstStyle>
          <a:p>
            <a:r>
              <a:rPr lang="en-US" sz="2400" dirty="0">
                <a:solidFill>
                  <a:schemeClr val="tx1">
                    <a:lumMod val="65000"/>
                    <a:lumOff val="35000"/>
                  </a:schemeClr>
                </a:solidFill>
              </a:rPr>
              <a:t>Presentation Subhead (24 </a:t>
            </a:r>
            <a:r>
              <a:rPr lang="en-US" sz="2400" dirty="0" err="1">
                <a:solidFill>
                  <a:schemeClr val="tx1">
                    <a:lumMod val="65000"/>
                    <a:lumOff val="35000"/>
                  </a:schemeClr>
                </a:solidFill>
              </a:rPr>
              <a:t>pt</a:t>
            </a:r>
            <a:r>
              <a:rPr lang="en-US" sz="2400" dirty="0">
                <a:solidFill>
                  <a:schemeClr val="tx1">
                    <a:lumMod val="65000"/>
                    <a:lumOff val="35000"/>
                  </a:schemeClr>
                </a:solidFill>
              </a:rPr>
              <a:t>)</a:t>
            </a:r>
          </a:p>
        </p:txBody>
      </p:sp>
      <p:sp>
        <p:nvSpPr>
          <p:cNvPr id="9" name="Text Placeholder 3">
            <a:extLst>
              <a:ext uri="{FF2B5EF4-FFF2-40B4-BE49-F238E27FC236}">
                <a16:creationId xmlns:a16="http://schemas.microsoft.com/office/drawing/2014/main" id="{E4C703ED-D9DC-A64A-807E-BF6A7B0409E1}"/>
              </a:ext>
            </a:extLst>
          </p:cNvPr>
          <p:cNvSpPr>
            <a:spLocks noGrp="1"/>
          </p:cNvSpPr>
          <p:nvPr>
            <p:ph type="body" sz="quarter" idx="10"/>
          </p:nvPr>
        </p:nvSpPr>
        <p:spPr>
          <a:xfrm>
            <a:off x="2677499" y="4528248"/>
            <a:ext cx="6106767" cy="451103"/>
          </a:xfrm>
          <a:prstGeom prst="rect">
            <a:avLst/>
          </a:prstGeom>
        </p:spPr>
        <p:txBody>
          <a:bodyPr>
            <a:noAutofit/>
          </a:bodyPr>
          <a:lstStyle>
            <a:lvl1pPr marL="0" indent="0" algn="l">
              <a:buNone/>
              <a:defRPr>
                <a:solidFill>
                  <a:schemeClr val="tx1">
                    <a:lumMod val="65000"/>
                    <a:lumOff val="35000"/>
                  </a:schemeClr>
                </a:solidFill>
                <a:latin typeface="+mn-lt"/>
              </a:defRPr>
            </a:lvl1pPr>
          </a:lstStyle>
          <a:p>
            <a:r>
              <a:rPr lang="en-US" sz="1600" dirty="0">
                <a:solidFill>
                  <a:schemeClr val="tx1">
                    <a:lumMod val="65000"/>
                    <a:lumOff val="35000"/>
                  </a:schemeClr>
                </a:solidFill>
              </a:rPr>
              <a:t>Date | Presenter Information (16 </a:t>
            </a:r>
            <a:r>
              <a:rPr lang="en-US" sz="1600" dirty="0" err="1">
                <a:solidFill>
                  <a:schemeClr val="tx1">
                    <a:lumMod val="65000"/>
                    <a:lumOff val="35000"/>
                  </a:schemeClr>
                </a:solidFill>
              </a:rPr>
              <a:t>pt</a:t>
            </a:r>
            <a:r>
              <a:rPr lang="en-US" sz="1600" dirty="0">
                <a:solidFill>
                  <a:schemeClr val="tx1">
                    <a:lumMod val="65000"/>
                    <a:lumOff val="35000"/>
                  </a:schemeClr>
                </a:solidFill>
              </a:rPr>
              <a:t>)</a:t>
            </a:r>
          </a:p>
        </p:txBody>
      </p:sp>
    </p:spTree>
    <p:extLst>
      <p:ext uri="{BB962C8B-B14F-4D97-AF65-F5344CB8AC3E}">
        <p14:creationId xmlns:p14="http://schemas.microsoft.com/office/powerpoint/2010/main" val="41558978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8" name="Picture Placeholder 2"/>
          <p:cNvSpPr>
            <a:spLocks noGrp="1"/>
          </p:cNvSpPr>
          <p:nvPr>
            <p:ph type="pic" idx="1"/>
          </p:nvPr>
        </p:nvSpPr>
        <p:spPr>
          <a:xfrm>
            <a:off x="6034728" y="1452039"/>
            <a:ext cx="2652072" cy="1786463"/>
          </a:xfrm>
          <a:prstGeom prst="rect">
            <a:avLst/>
          </a:prstGeom>
        </p:spPr>
        <p:txBody>
          <a:bodyPr rtlCol="0" anchor="ctr">
            <a:normAutofit/>
          </a:bodyPr>
          <a:lstStyle>
            <a:lvl1pPr marL="0" indent="0" algn="ctr">
              <a:buNone/>
              <a:defRPr sz="900" b="0" i="0">
                <a:latin typeface="Arial"/>
                <a:cs typeface="Aria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en-US" noProof="0" dirty="0"/>
              <a:t>Drag picture to placeholder or click icon to add</a:t>
            </a:r>
          </a:p>
        </p:txBody>
      </p:sp>
      <p:sp>
        <p:nvSpPr>
          <p:cNvPr id="6" name="Title 1"/>
          <p:cNvSpPr>
            <a:spLocks noGrp="1"/>
          </p:cNvSpPr>
          <p:nvPr>
            <p:ph type="title"/>
          </p:nvPr>
        </p:nvSpPr>
        <p:spPr>
          <a:xfrm>
            <a:off x="457200" y="409878"/>
            <a:ext cx="8229600" cy="867427"/>
          </a:xfrm>
          <a:prstGeom prst="rect">
            <a:avLst/>
          </a:prstGeom>
        </p:spPr>
        <p:txBody>
          <a:bodyPr anchor="b">
            <a:noAutofit/>
          </a:bodyPr>
          <a:lstStyle>
            <a:lvl1pPr algn="l">
              <a:lnSpc>
                <a:spcPct val="70000"/>
              </a:lnSpc>
              <a:defRPr sz="4800" b="0" i="0">
                <a:solidFill>
                  <a:schemeClr val="tx1">
                    <a:lumMod val="65000"/>
                    <a:lumOff val="35000"/>
                  </a:schemeClr>
                </a:solidFill>
                <a:latin typeface="+mn-lt"/>
                <a:ea typeface="PT Sans" charset="-52"/>
                <a:cs typeface="PT Sans" charset="-52"/>
              </a:defRPr>
            </a:lvl1pPr>
          </a:lstStyle>
          <a:p>
            <a:r>
              <a:rPr lang="en-US" dirty="0"/>
              <a:t>Click to edit Master title style</a:t>
            </a:r>
          </a:p>
        </p:txBody>
      </p:sp>
      <p:sp>
        <p:nvSpPr>
          <p:cNvPr id="7" name="Content Placeholder 2"/>
          <p:cNvSpPr>
            <a:spLocks noGrp="1"/>
          </p:cNvSpPr>
          <p:nvPr>
            <p:ph idx="10"/>
          </p:nvPr>
        </p:nvSpPr>
        <p:spPr>
          <a:xfrm>
            <a:off x="457200" y="1391883"/>
            <a:ext cx="8229600" cy="4478116"/>
          </a:xfrm>
          <a:prstGeom prst="rect">
            <a:avLst/>
          </a:prstGeom>
        </p:spPr>
        <p:txBody>
          <a:bodyPr/>
          <a:lstStyle>
            <a:lvl1pPr>
              <a:defRPr sz="2800" b="0" i="0">
                <a:solidFill>
                  <a:schemeClr val="tx1"/>
                </a:solidFill>
                <a:latin typeface="+mn-lt"/>
                <a:ea typeface="PT Sans" charset="-52"/>
                <a:cs typeface="PT Sans" charset="-52"/>
              </a:defRPr>
            </a:lvl1pPr>
            <a:lvl2pPr>
              <a:defRPr sz="2400" b="0" i="0">
                <a:solidFill>
                  <a:schemeClr val="tx1"/>
                </a:solidFill>
                <a:latin typeface="+mn-lt"/>
                <a:ea typeface="PT Sans" charset="-52"/>
                <a:cs typeface="PT Sans" charset="-52"/>
              </a:defRPr>
            </a:lvl2pPr>
            <a:lvl3pPr>
              <a:defRPr sz="2000" b="0" i="0">
                <a:solidFill>
                  <a:schemeClr val="tx1"/>
                </a:solidFill>
                <a:latin typeface="+mn-lt"/>
                <a:ea typeface="PT Sans" charset="-52"/>
                <a:cs typeface="PT Sans" charset="-52"/>
              </a:defRPr>
            </a:lvl3pPr>
            <a:lvl4pPr>
              <a:defRPr sz="1600" b="0" i="0">
                <a:solidFill>
                  <a:schemeClr val="tx1"/>
                </a:solidFill>
                <a:latin typeface="+mn-lt"/>
                <a:ea typeface="PT Sans" charset="-52"/>
                <a:cs typeface="PT Sans" charset="-52"/>
              </a:defRPr>
            </a:lvl4pPr>
            <a:lvl5pPr>
              <a:defRPr sz="1200" b="0" i="0">
                <a:solidFill>
                  <a:schemeClr val="tx1"/>
                </a:solidFill>
                <a:latin typeface="+mn-lt"/>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63519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Title 1"/>
          <p:cNvSpPr txBox="1">
            <a:spLocks/>
          </p:cNvSpPr>
          <p:nvPr userDrawn="1"/>
        </p:nvSpPr>
        <p:spPr bwMode="auto">
          <a:xfrm>
            <a:off x="415561" y="2560323"/>
            <a:ext cx="8013698" cy="133333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Autofit/>
          </a:bodyPr>
          <a:lstStyle>
            <a:lvl1pPr algn="l" defTabSz="457200" rtl="0" eaLnBrk="1" fontAlgn="base" hangingPunct="1">
              <a:lnSpc>
                <a:spcPct val="90000"/>
              </a:lnSpc>
              <a:spcBef>
                <a:spcPct val="0"/>
              </a:spcBef>
              <a:spcAft>
                <a:spcPts val="0"/>
              </a:spcAft>
              <a:defRPr sz="5000" b="0" i="0" strike="noStrike" kern="1200" cap="none">
                <a:solidFill>
                  <a:schemeClr val="tx1"/>
                </a:solidFill>
                <a:latin typeface="Calibri"/>
                <a:ea typeface="ＭＳ Ｐゴシック" charset="0"/>
                <a:cs typeface="Calibri"/>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750" dirty="0">
                <a:solidFill>
                  <a:srgbClr val="1D1B5B"/>
                </a:solidFill>
              </a:rPr>
              <a:t>Primary Topic of</a:t>
            </a:r>
            <a:br>
              <a:rPr lang="en-US" sz="3750" dirty="0">
                <a:solidFill>
                  <a:srgbClr val="1D1B5B"/>
                </a:solidFill>
              </a:rPr>
            </a:br>
            <a:r>
              <a:rPr lang="en-US" sz="3750" dirty="0">
                <a:solidFill>
                  <a:srgbClr val="1D1B5B"/>
                </a:solidFill>
              </a:rPr>
              <a:t>Next Section (50 </a:t>
            </a:r>
            <a:r>
              <a:rPr lang="en-US" sz="3750" dirty="0" err="1">
                <a:solidFill>
                  <a:srgbClr val="1D1B5B"/>
                </a:solidFill>
              </a:rPr>
              <a:t>pt</a:t>
            </a:r>
            <a:r>
              <a:rPr lang="en-US" sz="3750" dirty="0">
                <a:solidFill>
                  <a:srgbClr val="1D1B5B"/>
                </a:solidFill>
              </a:rPr>
              <a:t>)</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18" y="2"/>
            <a:ext cx="9135879" cy="6857999"/>
          </a:xfrm>
          <a:prstGeom prst="rect">
            <a:avLst/>
          </a:prstGeom>
        </p:spPr>
      </p:pic>
      <p:sp>
        <p:nvSpPr>
          <p:cNvPr id="5" name="Title 1">
            <a:extLst>
              <a:ext uri="{FF2B5EF4-FFF2-40B4-BE49-F238E27FC236}">
                <a16:creationId xmlns:a16="http://schemas.microsoft.com/office/drawing/2014/main" id="{5FC98DA1-2A63-174B-9A71-E03A0C630086}"/>
              </a:ext>
            </a:extLst>
          </p:cNvPr>
          <p:cNvSpPr>
            <a:spLocks noGrp="1"/>
          </p:cNvSpPr>
          <p:nvPr>
            <p:ph type="title"/>
          </p:nvPr>
        </p:nvSpPr>
        <p:spPr>
          <a:xfrm>
            <a:off x="415561" y="1928039"/>
            <a:ext cx="8013698" cy="1965617"/>
          </a:xfrm>
          <a:prstGeom prst="rect">
            <a:avLst/>
          </a:prstGeom>
        </p:spPr>
        <p:txBody>
          <a:bodyPr/>
          <a:lstStyle>
            <a:lvl1pPr algn="l">
              <a:defRPr>
                <a:solidFill>
                  <a:schemeClr val="tx1">
                    <a:lumMod val="65000"/>
                    <a:lumOff val="35000"/>
                  </a:schemeClr>
                </a:solidFill>
                <a:latin typeface="+mn-lt"/>
              </a:defRPr>
            </a:lvl1pPr>
          </a:lstStyle>
          <a:p>
            <a:r>
              <a:rPr lang="en-US" sz="4800" dirty="0">
                <a:solidFill>
                  <a:schemeClr val="tx1">
                    <a:lumMod val="65000"/>
                    <a:lumOff val="35000"/>
                  </a:schemeClr>
                </a:solidFill>
              </a:rPr>
              <a:t>Primary Topic of </a:t>
            </a:r>
            <a:br>
              <a:rPr lang="en-US" sz="4800" dirty="0">
                <a:solidFill>
                  <a:schemeClr val="tx1">
                    <a:lumMod val="65000"/>
                    <a:lumOff val="35000"/>
                  </a:schemeClr>
                </a:solidFill>
              </a:rPr>
            </a:br>
            <a:r>
              <a:rPr lang="en-US" sz="4800" dirty="0">
                <a:solidFill>
                  <a:schemeClr val="tx1">
                    <a:lumMod val="65000"/>
                    <a:lumOff val="35000"/>
                  </a:schemeClr>
                </a:solidFill>
              </a:rPr>
              <a:t>Next Section (48 </a:t>
            </a:r>
            <a:r>
              <a:rPr lang="en-US" sz="4800" dirty="0" err="1">
                <a:solidFill>
                  <a:schemeClr val="tx1">
                    <a:lumMod val="65000"/>
                    <a:lumOff val="35000"/>
                  </a:schemeClr>
                </a:solidFill>
              </a:rPr>
              <a:t>pt</a:t>
            </a:r>
            <a:r>
              <a:rPr lang="en-US" sz="4800" dirty="0">
                <a:solidFill>
                  <a:schemeClr val="tx1">
                    <a:lumMod val="65000"/>
                    <a:lumOff val="35000"/>
                  </a:schemeClr>
                </a:solidFill>
              </a:rPr>
              <a:t>)</a:t>
            </a:r>
          </a:p>
        </p:txBody>
      </p:sp>
    </p:spTree>
    <p:extLst>
      <p:ext uri="{BB962C8B-B14F-4D97-AF65-F5344CB8AC3E}">
        <p14:creationId xmlns:p14="http://schemas.microsoft.com/office/powerpoint/2010/main" val="33152281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ection Header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18" y="0"/>
            <a:ext cx="9135879" cy="6858000"/>
          </a:xfrm>
          <a:prstGeom prst="rect">
            <a:avLst/>
          </a:prstGeom>
        </p:spPr>
      </p:pic>
      <p:sp>
        <p:nvSpPr>
          <p:cNvPr id="5" name="Title 1">
            <a:extLst>
              <a:ext uri="{FF2B5EF4-FFF2-40B4-BE49-F238E27FC236}">
                <a16:creationId xmlns:a16="http://schemas.microsoft.com/office/drawing/2014/main" id="{D002DB8A-4C58-1D45-9AF9-84A265074FAA}"/>
              </a:ext>
            </a:extLst>
          </p:cNvPr>
          <p:cNvSpPr>
            <a:spLocks noGrp="1"/>
          </p:cNvSpPr>
          <p:nvPr>
            <p:ph type="title"/>
          </p:nvPr>
        </p:nvSpPr>
        <p:spPr>
          <a:xfrm>
            <a:off x="415561" y="1928039"/>
            <a:ext cx="8013698" cy="1965617"/>
          </a:xfrm>
          <a:prstGeom prst="rect">
            <a:avLst/>
          </a:prstGeom>
        </p:spPr>
        <p:txBody>
          <a:bodyPr/>
          <a:lstStyle>
            <a:lvl1pPr algn="l">
              <a:defRPr>
                <a:solidFill>
                  <a:schemeClr val="tx1">
                    <a:lumMod val="65000"/>
                    <a:lumOff val="35000"/>
                  </a:schemeClr>
                </a:solidFill>
                <a:latin typeface="+mn-lt"/>
              </a:defRPr>
            </a:lvl1pPr>
          </a:lstStyle>
          <a:p>
            <a:r>
              <a:rPr lang="en-US" sz="4800" dirty="0">
                <a:solidFill>
                  <a:schemeClr val="tx1">
                    <a:lumMod val="65000"/>
                    <a:lumOff val="35000"/>
                  </a:schemeClr>
                </a:solidFill>
              </a:rPr>
              <a:t>Primary Topic of </a:t>
            </a:r>
            <a:br>
              <a:rPr lang="en-US" sz="4800" dirty="0">
                <a:solidFill>
                  <a:schemeClr val="tx1">
                    <a:lumMod val="65000"/>
                    <a:lumOff val="35000"/>
                  </a:schemeClr>
                </a:solidFill>
              </a:rPr>
            </a:br>
            <a:r>
              <a:rPr lang="en-US" sz="4800" dirty="0">
                <a:solidFill>
                  <a:schemeClr val="tx1">
                    <a:lumMod val="65000"/>
                    <a:lumOff val="35000"/>
                  </a:schemeClr>
                </a:solidFill>
              </a:rPr>
              <a:t>Next Section (48 </a:t>
            </a:r>
            <a:r>
              <a:rPr lang="en-US" sz="4800" dirty="0" err="1">
                <a:solidFill>
                  <a:schemeClr val="tx1">
                    <a:lumMod val="65000"/>
                    <a:lumOff val="35000"/>
                  </a:schemeClr>
                </a:solidFill>
              </a:rPr>
              <a:t>pt</a:t>
            </a:r>
            <a:r>
              <a:rPr lang="en-US" sz="4800" dirty="0">
                <a:solidFill>
                  <a:schemeClr val="tx1">
                    <a:lumMod val="65000"/>
                    <a:lumOff val="35000"/>
                  </a:schemeClr>
                </a:solidFill>
              </a:rPr>
              <a:t>)</a:t>
            </a:r>
          </a:p>
        </p:txBody>
      </p:sp>
    </p:spTree>
    <p:extLst>
      <p:ext uri="{BB962C8B-B14F-4D97-AF65-F5344CB8AC3E}">
        <p14:creationId xmlns:p14="http://schemas.microsoft.com/office/powerpoint/2010/main" val="6087746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2891724" y="1328353"/>
            <a:ext cx="5764856" cy="1470025"/>
          </a:xfrm>
          <a:prstGeom prst="rect">
            <a:avLst/>
          </a:prstGeom>
        </p:spPr>
        <p:txBody>
          <a:bodyPr/>
          <a:lstStyle/>
          <a:p>
            <a:pPr algn="l"/>
            <a:endParaRPr lang="en-US" b="1" dirty="0">
              <a:solidFill>
                <a:srgbClr val="FFFFFF"/>
              </a:solidFill>
            </a:endParaRPr>
          </a:p>
        </p:txBody>
      </p:sp>
      <p:sp>
        <p:nvSpPr>
          <p:cNvPr id="8" name="Subtitle 2"/>
          <p:cNvSpPr>
            <a:spLocks noGrp="1"/>
          </p:cNvSpPr>
          <p:nvPr>
            <p:ph type="subTitle" idx="1"/>
          </p:nvPr>
        </p:nvSpPr>
        <p:spPr>
          <a:xfrm>
            <a:off x="2891724" y="2976618"/>
            <a:ext cx="5764856" cy="900067"/>
          </a:xfrm>
          <a:prstGeom prst="rect">
            <a:avLst/>
          </a:prstGeom>
        </p:spPr>
        <p:txBody>
          <a:bodyPr>
            <a:normAutofit lnSpcReduction="10000"/>
          </a:bodyPr>
          <a:lstStyle/>
          <a:p>
            <a:pPr algn="l">
              <a:lnSpc>
                <a:spcPct val="80000"/>
              </a:lnSpc>
            </a:pPr>
            <a:endParaRPr lang="en-US" dirty="0">
              <a:solidFill>
                <a:schemeClr val="bg1"/>
              </a:solidFill>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AEBC26A-7C5D-1340-BDF4-4A764173B5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89438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txBox="1">
            <a:spLocks/>
          </p:cNvSpPr>
          <p:nvPr userDrawn="1"/>
        </p:nvSpPr>
        <p:spPr>
          <a:xfrm>
            <a:off x="457200" y="274637"/>
            <a:ext cx="8229600" cy="71681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417C27"/>
              </a:solidFill>
              <a:effectLst/>
              <a:uLnTx/>
              <a:uFillTx/>
              <a:latin typeface="Calibri"/>
              <a:ea typeface="+mj-ea"/>
              <a:cs typeface="+mj-cs"/>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AEBC26A-7C5D-1340-BDF4-4A764173B5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46259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FULL PAGE TITLE BLUE">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84C71BB1-9FDA-FD43-ABCF-0E1CBF9339EF}"/>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2" name="Rectangle 21">
            <a:extLst>
              <a:ext uri="{FF2B5EF4-FFF2-40B4-BE49-F238E27FC236}">
                <a16:creationId xmlns:a16="http://schemas.microsoft.com/office/drawing/2014/main" id="{7956D00C-F9B1-A148-A629-18366F705E1D}"/>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Shape">
            <a:extLst>
              <a:ext uri="{FF2B5EF4-FFF2-40B4-BE49-F238E27FC236}">
                <a16:creationId xmlns:a16="http://schemas.microsoft.com/office/drawing/2014/main" id="{B3B2E306-4BAC-E74F-AAF1-3A3FFDADD8C7}"/>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6" name="Shape">
            <a:extLst>
              <a:ext uri="{FF2B5EF4-FFF2-40B4-BE49-F238E27FC236}">
                <a16:creationId xmlns:a16="http://schemas.microsoft.com/office/drawing/2014/main" id="{5CE8CCFA-519E-854E-BAFF-171A193655DC}"/>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7" name="Title 1">
            <a:extLst>
              <a:ext uri="{FF2B5EF4-FFF2-40B4-BE49-F238E27FC236}">
                <a16:creationId xmlns:a16="http://schemas.microsoft.com/office/drawing/2014/main" id="{E45C6D3C-FD35-9740-BCC6-7F1FD78E63A5}"/>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31" name="Slide Number Placeholder 6">
            <a:extLst>
              <a:ext uri="{FF2B5EF4-FFF2-40B4-BE49-F238E27FC236}">
                <a16:creationId xmlns:a16="http://schemas.microsoft.com/office/drawing/2014/main" id="{72038E76-D90C-D142-9106-42EAF6B06998}"/>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pic>
        <p:nvPicPr>
          <p:cNvPr id="9" name="Picture 8">
            <a:extLst>
              <a:ext uri="{FF2B5EF4-FFF2-40B4-BE49-F238E27FC236}">
                <a16:creationId xmlns:a16="http://schemas.microsoft.com/office/drawing/2014/main" id="{85B43793-C35B-B54E-ADE4-3AA97F58557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18553200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FFDA2CE-0174-7748-9A5A-EBA28137D1AF}"/>
              </a:ext>
            </a:extLst>
          </p:cNvPr>
          <p:cNvSpPr/>
          <p:nvPr userDrawn="1"/>
        </p:nvSpPr>
        <p:spPr>
          <a:xfrm>
            <a:off x="0" y="0"/>
            <a:ext cx="4572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
          <p:cNvSpPr>
            <a:spLocks noGrp="1"/>
          </p:cNvSpPr>
          <p:nvPr>
            <p:ph type="title" hasCustomPrompt="1"/>
          </p:nvPr>
        </p:nvSpPr>
        <p:spPr>
          <a:xfrm>
            <a:off x="274321" y="1312662"/>
            <a:ext cx="1355141" cy="3118104"/>
          </a:xfrm>
          <a:prstGeom prst="rect">
            <a:avLst/>
          </a:prstGeom>
        </p:spPr>
        <p:txBody>
          <a:bodyPr vert="horz" lIns="91440" tIns="45720" rIns="91440" bIns="45720" rtlCol="0" anchor="ctr">
            <a:noAutofit/>
          </a:bodyPr>
          <a:lstStyle>
            <a:lvl1pPr>
              <a:defRPr sz="16000" b="0">
                <a:solidFill>
                  <a:srgbClr val="00A8E1"/>
                </a:solidFill>
                <a:latin typeface="+mn-lt"/>
              </a:defRPr>
            </a:lvl1pPr>
          </a:lstStyle>
          <a:p>
            <a:r>
              <a:rPr lang="en-US" dirty="0"/>
              <a:t>A</a:t>
            </a:r>
          </a:p>
        </p:txBody>
      </p:sp>
      <p:sp>
        <p:nvSpPr>
          <p:cNvPr id="19" name="Content Placeholder 18"/>
          <p:cNvSpPr>
            <a:spLocks noGrp="1"/>
          </p:cNvSpPr>
          <p:nvPr>
            <p:ph sz="quarter" idx="10"/>
          </p:nvPr>
        </p:nvSpPr>
        <p:spPr>
          <a:xfrm>
            <a:off x="251127" y="2839212"/>
            <a:ext cx="2852928" cy="914400"/>
          </a:xfrm>
        </p:spPr>
        <p:txBody>
          <a:bodyPr>
            <a:noAutofit/>
          </a:bodyPr>
          <a:lstStyle>
            <a:lvl1pPr marL="0" indent="0">
              <a:buFontTx/>
              <a:buNone/>
              <a:defRPr sz="3600">
                <a:solidFill>
                  <a:schemeClr val="bg1"/>
                </a:solidFill>
                <a:latin typeface="Arial" panose="020B0604020202020204" pitchFamily="34" charset="0"/>
                <a:cs typeface="Arial" panose="020B0604020202020204" pitchFamily="34" charset="0"/>
              </a:defRPr>
            </a:lvl1pPr>
            <a:lvl2pPr marL="609352" indent="0">
              <a:buFontTx/>
              <a:buNone/>
              <a:defRPr sz="3600">
                <a:solidFill>
                  <a:schemeClr val="bg1"/>
                </a:solidFill>
                <a:latin typeface="Arial" panose="020B0604020202020204" pitchFamily="34" charset="0"/>
                <a:cs typeface="Arial" panose="020B0604020202020204" pitchFamily="34" charset="0"/>
              </a:defRPr>
            </a:lvl2pPr>
            <a:lvl3pPr marL="1218702" indent="0">
              <a:buFontTx/>
              <a:buNone/>
              <a:defRPr sz="3600">
                <a:solidFill>
                  <a:schemeClr val="bg1"/>
                </a:solidFill>
                <a:latin typeface="Arial" panose="020B0604020202020204" pitchFamily="34" charset="0"/>
                <a:cs typeface="Arial" panose="020B0604020202020204" pitchFamily="34" charset="0"/>
              </a:defRPr>
            </a:lvl3pPr>
            <a:lvl4pPr marL="1828052" indent="0">
              <a:buFontTx/>
              <a:buNone/>
              <a:defRPr sz="3600">
                <a:solidFill>
                  <a:schemeClr val="bg1"/>
                </a:solidFill>
                <a:latin typeface="Arial" panose="020B0604020202020204" pitchFamily="34" charset="0"/>
                <a:cs typeface="Arial" panose="020B0604020202020204" pitchFamily="34" charset="0"/>
              </a:defRPr>
            </a:lvl4pPr>
            <a:lvl5pPr marL="2437404" indent="0">
              <a:buFontTx/>
              <a:buNone/>
              <a:defRPr sz="3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1" name="Shape">
            <a:extLst>
              <a:ext uri="{FF2B5EF4-FFF2-40B4-BE49-F238E27FC236}">
                <a16:creationId xmlns:a16="http://schemas.microsoft.com/office/drawing/2014/main" id="{D320A928-0C1B-1F43-B7DD-5C839EC114FF}"/>
              </a:ext>
            </a:extLst>
          </p:cNvPr>
          <p:cNvSpPr/>
          <p:nvPr userDrawn="1"/>
        </p:nvSpPr>
        <p:spPr>
          <a:xfrm>
            <a:off x="0" y="4389120"/>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2" name="Shape">
            <a:extLst>
              <a:ext uri="{FF2B5EF4-FFF2-40B4-BE49-F238E27FC236}">
                <a16:creationId xmlns:a16="http://schemas.microsoft.com/office/drawing/2014/main" id="{BEDE0841-3D72-FA4C-A1A7-2242BAFFE9DD}"/>
              </a:ext>
            </a:extLst>
          </p:cNvPr>
          <p:cNvSpPr/>
          <p:nvPr userDrawn="1"/>
        </p:nvSpPr>
        <p:spPr>
          <a:xfrm>
            <a:off x="0" y="4937638"/>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3" name="Shape">
            <a:extLst>
              <a:ext uri="{FF2B5EF4-FFF2-40B4-BE49-F238E27FC236}">
                <a16:creationId xmlns:a16="http://schemas.microsoft.com/office/drawing/2014/main" id="{25CD84F4-8F1D-DD42-968A-B672E7F51961}"/>
              </a:ext>
            </a:extLst>
          </p:cNvPr>
          <p:cNvSpPr/>
          <p:nvPr userDrawn="1"/>
        </p:nvSpPr>
        <p:spPr>
          <a:xfrm>
            <a:off x="0" y="5564185"/>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cxnSp>
        <p:nvCxnSpPr>
          <p:cNvPr id="13" name="Straight Connector 12">
            <a:extLst>
              <a:ext uri="{FF2B5EF4-FFF2-40B4-BE49-F238E27FC236}">
                <a16:creationId xmlns:a16="http://schemas.microsoft.com/office/drawing/2014/main" id="{CD377CDD-EAE2-9246-B70E-79B86CFA734C}"/>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0FA9D0E6-6028-A84B-AB32-68D8B219550B}"/>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sp>
        <p:nvSpPr>
          <p:cNvPr id="7" name="Text Placeholder 6">
            <a:extLst>
              <a:ext uri="{FF2B5EF4-FFF2-40B4-BE49-F238E27FC236}">
                <a16:creationId xmlns:a16="http://schemas.microsoft.com/office/drawing/2014/main" id="{123F78CE-3476-2443-BDB8-A5DC73098040}"/>
              </a:ext>
            </a:extLst>
          </p:cNvPr>
          <p:cNvSpPr>
            <a:spLocks noGrp="1"/>
          </p:cNvSpPr>
          <p:nvPr>
            <p:ph type="body" sz="quarter" idx="11"/>
          </p:nvPr>
        </p:nvSpPr>
        <p:spPr>
          <a:xfrm>
            <a:off x="5039138" y="1312663"/>
            <a:ext cx="3782599" cy="4402338"/>
          </a:xfrm>
        </p:spPr>
        <p:txBody>
          <a:bodyPr/>
          <a:lstStyle>
            <a:lvl1pPr marL="342900" indent="-342900">
              <a:spcAft>
                <a:spcPts val="600"/>
              </a:spcAft>
              <a:buClr>
                <a:schemeClr val="accent1"/>
              </a:buClr>
              <a:buFont typeface="+mj-lt"/>
              <a:buAutoNum type="arabicPeriod"/>
              <a:defRPr/>
            </a:lvl1pPr>
            <a:lvl2pPr>
              <a:spcAft>
                <a:spcPts val="600"/>
              </a:spcAft>
              <a:buClr>
                <a:schemeClr val="accent1"/>
              </a:buClr>
              <a:defRPr/>
            </a:lvl2pPr>
            <a:lvl3pPr>
              <a:spcAft>
                <a:spcPts val="600"/>
              </a:spcAft>
              <a:buClr>
                <a:schemeClr val="accent1"/>
              </a:buClr>
              <a:defRPr/>
            </a:lvl3pPr>
            <a:lvl4pPr>
              <a:spcAft>
                <a:spcPts val="600"/>
              </a:spcAft>
              <a:buClr>
                <a:schemeClr val="accent1"/>
              </a:buClr>
              <a:defRPr/>
            </a:lvl4pPr>
            <a:lvl5pPr>
              <a:spcAft>
                <a:spcPts val="600"/>
              </a:spcAft>
              <a:buClr>
                <a:schemeClr val="accent1"/>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668581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8D7BA54-BB09-45EF-8BE5-86E399F21075}" type="datetime1">
              <a:rPr lang="en-US" altLang="ja-JP"/>
              <a:pPr>
                <a:defRPr/>
              </a:pPr>
              <a:t>8/17/2020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B83E2C-C682-4CCB-812E-4FD1E6CD7EF7}" type="slidenum">
              <a:rPr lang="en-US" altLang="en-US"/>
              <a:pPr>
                <a:defRPr/>
              </a:pPr>
              <a:t>‹#›</a:t>
            </a:fld>
            <a:endParaRPr lang="en-US" altLang="en-US"/>
          </a:p>
        </p:txBody>
      </p:sp>
    </p:spTree>
    <p:extLst>
      <p:ext uri="{BB962C8B-B14F-4D97-AF65-F5344CB8AC3E}">
        <p14:creationId xmlns:p14="http://schemas.microsoft.com/office/powerpoint/2010/main" val="35057561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EVERYDAY - IMAG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FDE93D0-CD47-FB4F-9C4D-1DDEF9A47153}"/>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Shape">
            <a:extLst>
              <a:ext uri="{FF2B5EF4-FFF2-40B4-BE49-F238E27FC236}">
                <a16:creationId xmlns:a16="http://schemas.microsoft.com/office/drawing/2014/main" id="{FF4098C8-B27B-E742-AF2B-FAACE164FD8F}"/>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A4250A6A-5DB7-464A-85EB-7072B0934882}"/>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4190595" cy="4502514"/>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1146"/>
            <a:ext cx="8572500" cy="1143000"/>
          </a:xfrm>
          <a:prstGeom prst="rect">
            <a:avLst/>
          </a:prstGeom>
        </p:spPr>
        <p:txBody>
          <a:bodyPr anchor="ctr">
            <a:normAutofit/>
          </a:bodyPr>
          <a:lstStyle>
            <a:lvl1pPr>
              <a:defRPr sz="3200" b="1">
                <a:solidFill>
                  <a:schemeClr val="bg1"/>
                </a:solidFill>
              </a:defRPr>
            </a:lvl1pPr>
          </a:lstStyle>
          <a:p>
            <a:r>
              <a:rPr lang="en-US" dirty="0"/>
              <a:t>Click to edit Master title style</a:t>
            </a:r>
          </a:p>
        </p:txBody>
      </p:sp>
      <p:cxnSp>
        <p:nvCxnSpPr>
          <p:cNvPr id="15" name="Straight Connector 14">
            <a:extLst>
              <a:ext uri="{FF2B5EF4-FFF2-40B4-BE49-F238E27FC236}">
                <a16:creationId xmlns:a16="http://schemas.microsoft.com/office/drawing/2014/main" id="{CAA86664-C997-D14C-B7C0-E61F5A648C1E}"/>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0" name="Slide Number Placeholder 6">
            <a:extLst>
              <a:ext uri="{FF2B5EF4-FFF2-40B4-BE49-F238E27FC236}">
                <a16:creationId xmlns:a16="http://schemas.microsoft.com/office/drawing/2014/main" id="{BBD83AB6-A541-9442-AB6B-F50F88754185}"/>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pic>
        <p:nvPicPr>
          <p:cNvPr id="16" name="Picture 15">
            <a:extLst>
              <a:ext uri="{FF2B5EF4-FFF2-40B4-BE49-F238E27FC236}">
                <a16:creationId xmlns:a16="http://schemas.microsoft.com/office/drawing/2014/main" id="{B929B619-337D-A14C-B213-5A943A5F12B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 name="TextBox 1">
            <a:extLst>
              <a:ext uri="{FF2B5EF4-FFF2-40B4-BE49-F238E27FC236}">
                <a16:creationId xmlns:a16="http://schemas.microsoft.com/office/drawing/2014/main" id="{C636C7CF-7824-E34B-9E97-6F3B67C700BD}"/>
              </a:ext>
            </a:extLst>
          </p:cNvPr>
          <p:cNvSpPr txBox="1"/>
          <p:nvPr userDrawn="1"/>
        </p:nvSpPr>
        <p:spPr>
          <a:xfrm>
            <a:off x="9740348" y="2623930"/>
            <a:ext cx="0" cy="0"/>
          </a:xfrm>
          <a:prstGeom prst="rect">
            <a:avLst/>
          </a:prstGeom>
        </p:spPr>
        <p:txBody>
          <a:bodyPr wrap="none" lIns="121869" tIns="60933" rIns="121869" bIns="60933" rtlCol="0" anchor="t">
            <a:noAutofit/>
          </a:bodyPr>
          <a:lstStyle/>
          <a:p>
            <a:pPr marL="0" indent="0" algn="l">
              <a:spcBef>
                <a:spcPts val="0"/>
              </a:spcBef>
            </a:pPr>
            <a:endParaRPr lang="en-US" sz="1400" dirty="0">
              <a:cs typeface="Calibri"/>
            </a:endParaRPr>
          </a:p>
        </p:txBody>
      </p:sp>
    </p:spTree>
    <p:custDataLst>
      <p:tags r:id="rId1"/>
    </p:custDataLst>
    <p:extLst>
      <p:ext uri="{BB962C8B-B14F-4D97-AF65-F5344CB8AC3E}">
        <p14:creationId xmlns:p14="http://schemas.microsoft.com/office/powerpoint/2010/main" val="11772210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8402748" cy="4502514"/>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72500"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249140" y="953345"/>
            <a:ext cx="8572584"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16057781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EVERYDAY - COMPARISSON ">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D1F47A73-2BE8-41B4-902F-DCDFA8A9A9A0}"/>
              </a:ext>
            </a:extLst>
          </p:cNvPr>
          <p:cNvSpPr>
            <a:spLocks noGrp="1"/>
          </p:cNvSpPr>
          <p:nvPr>
            <p:ph idx="1" hasCustomPrompt="1"/>
          </p:nvPr>
        </p:nvSpPr>
        <p:spPr>
          <a:xfrm>
            <a:off x="468553" y="2491912"/>
            <a:ext cx="3936999"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Content Placeholder 2">
            <a:extLst>
              <a:ext uri="{FF2B5EF4-FFF2-40B4-BE49-F238E27FC236}">
                <a16:creationId xmlns:a16="http://schemas.microsoft.com/office/drawing/2014/main" id="{E184F6D6-CCC2-4F2B-9E4C-A982785D10B1}"/>
              </a:ext>
            </a:extLst>
          </p:cNvPr>
          <p:cNvSpPr>
            <a:spLocks noGrp="1"/>
          </p:cNvSpPr>
          <p:nvPr>
            <p:ph idx="15" hasCustomPrompt="1"/>
          </p:nvPr>
        </p:nvSpPr>
        <p:spPr>
          <a:xfrm>
            <a:off x="4725592" y="2491913"/>
            <a:ext cx="3936999"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4" name="Picture 13">
            <a:extLst>
              <a:ext uri="{FF2B5EF4-FFF2-40B4-BE49-F238E27FC236}">
                <a16:creationId xmlns:a16="http://schemas.microsoft.com/office/drawing/2014/main" id="{B1125053-4680-DF45-BEF0-3F90988C5E8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21915054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OUBLE IMAG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pic>
        <p:nvPicPr>
          <p:cNvPr id="12" name="Picture 11">
            <a:extLst>
              <a:ext uri="{FF2B5EF4-FFF2-40B4-BE49-F238E27FC236}">
                <a16:creationId xmlns:a16="http://schemas.microsoft.com/office/drawing/2014/main" id="{299E4E5B-D651-7346-8745-F2B732325A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3" name="Text Placeholder 4">
            <a:extLst>
              <a:ext uri="{FF2B5EF4-FFF2-40B4-BE49-F238E27FC236}">
                <a16:creationId xmlns:a16="http://schemas.microsoft.com/office/drawing/2014/main" id="{A728A7FC-5A11-6D41-AD52-BFF68FBD057C}"/>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
        <p:nvSpPr>
          <p:cNvPr id="5" name="Content Placeholder 4">
            <a:extLst>
              <a:ext uri="{FF2B5EF4-FFF2-40B4-BE49-F238E27FC236}">
                <a16:creationId xmlns:a16="http://schemas.microsoft.com/office/drawing/2014/main" id="{419E5391-D124-40A4-8075-7CC4DBBC44EB}"/>
              </a:ext>
            </a:extLst>
          </p:cNvPr>
          <p:cNvSpPr>
            <a:spLocks noGrp="1"/>
          </p:cNvSpPr>
          <p:nvPr>
            <p:ph sz="quarter" idx="18"/>
          </p:nvPr>
        </p:nvSpPr>
        <p:spPr>
          <a:xfrm>
            <a:off x="513195" y="1746250"/>
            <a:ext cx="3937000" cy="4464050"/>
          </a:xfrm>
        </p:spPr>
        <p:txBody>
          <a:bodyPr>
            <a:normAutofit/>
          </a:bodyPr>
          <a:lstStyle>
            <a:lvl1pPr marL="0" indent="0">
              <a:buNone/>
              <a:defRPr sz="1400"/>
            </a:lvl1pPr>
            <a:lvl2pPr marL="335032" indent="0">
              <a:buNone/>
              <a:defRPr sz="1400"/>
            </a:lvl2pPr>
            <a:lvl3pPr marL="670062" indent="0">
              <a:buNone/>
              <a:defRPr sz="1400"/>
            </a:lvl3pPr>
            <a:lvl4pPr marL="1005092" indent="0">
              <a:buNone/>
              <a:defRPr sz="1400"/>
            </a:lvl4pPr>
            <a:lvl5pPr marL="1340124" indent="0">
              <a:buNone/>
              <a:defRPr sz="1400"/>
            </a:lvl5pPr>
          </a:lstStyle>
          <a:p>
            <a:pPr lvl="0"/>
            <a:r>
              <a:rPr lang="en-US" dirty="0"/>
              <a:t>Edit Master text styles</a:t>
            </a:r>
          </a:p>
        </p:txBody>
      </p:sp>
      <p:sp>
        <p:nvSpPr>
          <p:cNvPr id="14" name="Content Placeholder 4">
            <a:extLst>
              <a:ext uri="{FF2B5EF4-FFF2-40B4-BE49-F238E27FC236}">
                <a16:creationId xmlns:a16="http://schemas.microsoft.com/office/drawing/2014/main" id="{65807AD6-4C72-4732-8C27-63843CD1B357}"/>
              </a:ext>
            </a:extLst>
          </p:cNvPr>
          <p:cNvSpPr>
            <a:spLocks noGrp="1"/>
          </p:cNvSpPr>
          <p:nvPr>
            <p:ph sz="quarter" idx="19"/>
          </p:nvPr>
        </p:nvSpPr>
        <p:spPr>
          <a:xfrm>
            <a:off x="4693807" y="1746250"/>
            <a:ext cx="3937000" cy="4464050"/>
          </a:xfrm>
        </p:spPr>
        <p:txBody>
          <a:bodyPr>
            <a:normAutofit/>
          </a:bodyPr>
          <a:lstStyle>
            <a:lvl1pPr marL="0" indent="0">
              <a:buNone/>
              <a:defRPr sz="1400"/>
            </a:lvl1pPr>
            <a:lvl2pPr marL="335032" indent="0">
              <a:buNone/>
              <a:defRPr sz="1400"/>
            </a:lvl2pPr>
            <a:lvl3pPr marL="670062" indent="0">
              <a:buNone/>
              <a:defRPr sz="1400"/>
            </a:lvl3pPr>
            <a:lvl4pPr marL="1005092" indent="0">
              <a:buNone/>
              <a:defRPr sz="1400"/>
            </a:lvl4pPr>
            <a:lvl5pPr marL="1340124" indent="0">
              <a:buNone/>
              <a:defRPr sz="1400"/>
            </a:lvl5pPr>
          </a:lstStyle>
          <a:p>
            <a:pPr lvl="0"/>
            <a:r>
              <a:rPr lang="en-US" dirty="0"/>
              <a:t>Edit Master text styles</a:t>
            </a:r>
          </a:p>
        </p:txBody>
      </p:sp>
    </p:spTree>
    <p:custDataLst>
      <p:tags r:id="rId1"/>
    </p:custDataLst>
    <p:extLst>
      <p:ext uri="{BB962C8B-B14F-4D97-AF65-F5344CB8AC3E}">
        <p14:creationId xmlns:p14="http://schemas.microsoft.com/office/powerpoint/2010/main" val="26293459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UBTITLE + 4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46855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Text Placeholder 6">
            <a:extLst>
              <a:ext uri="{FF2B5EF4-FFF2-40B4-BE49-F238E27FC236}">
                <a16:creationId xmlns:a16="http://schemas.microsoft.com/office/drawing/2014/main" id="{02121CD1-D059-4749-9048-A950DAE4F40D}"/>
              </a:ext>
            </a:extLst>
          </p:cNvPr>
          <p:cNvSpPr>
            <a:spLocks noGrp="1"/>
          </p:cNvSpPr>
          <p:nvPr>
            <p:ph type="body" sz="quarter" idx="18"/>
          </p:nvPr>
        </p:nvSpPr>
        <p:spPr>
          <a:xfrm>
            <a:off x="472559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3" name="Content Placeholder 2">
            <a:extLst>
              <a:ext uri="{FF2B5EF4-FFF2-40B4-BE49-F238E27FC236}">
                <a16:creationId xmlns:a16="http://schemas.microsoft.com/office/drawing/2014/main" id="{7584C210-7A6A-4E72-A342-49A9C6C91B1A}"/>
              </a:ext>
            </a:extLst>
          </p:cNvPr>
          <p:cNvSpPr>
            <a:spLocks noGrp="1"/>
          </p:cNvSpPr>
          <p:nvPr>
            <p:ph idx="1" hasCustomPrompt="1"/>
          </p:nvPr>
        </p:nvSpPr>
        <p:spPr>
          <a:xfrm>
            <a:off x="468553" y="2491913"/>
            <a:ext cx="3936999"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6" name="Content Placeholder 2">
            <a:extLst>
              <a:ext uri="{FF2B5EF4-FFF2-40B4-BE49-F238E27FC236}">
                <a16:creationId xmlns:a16="http://schemas.microsoft.com/office/drawing/2014/main" id="{BBF5066B-E6D2-49CE-BA01-EA21C96175F9}"/>
              </a:ext>
            </a:extLst>
          </p:cNvPr>
          <p:cNvSpPr>
            <a:spLocks noGrp="1"/>
          </p:cNvSpPr>
          <p:nvPr>
            <p:ph idx="15" hasCustomPrompt="1"/>
          </p:nvPr>
        </p:nvSpPr>
        <p:spPr>
          <a:xfrm>
            <a:off x="4725592" y="2491913"/>
            <a:ext cx="3936999"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7" name="Content Placeholder 2">
            <a:extLst>
              <a:ext uri="{FF2B5EF4-FFF2-40B4-BE49-F238E27FC236}">
                <a16:creationId xmlns:a16="http://schemas.microsoft.com/office/drawing/2014/main" id="{9517CEC9-5F44-4399-A636-908D6B727EE5}"/>
              </a:ext>
            </a:extLst>
          </p:cNvPr>
          <p:cNvSpPr>
            <a:spLocks noGrp="1"/>
          </p:cNvSpPr>
          <p:nvPr>
            <p:ph idx="19" hasCustomPrompt="1"/>
          </p:nvPr>
        </p:nvSpPr>
        <p:spPr>
          <a:xfrm>
            <a:off x="468553" y="4424555"/>
            <a:ext cx="3936999"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8" name="Content Placeholder 2">
            <a:extLst>
              <a:ext uri="{FF2B5EF4-FFF2-40B4-BE49-F238E27FC236}">
                <a16:creationId xmlns:a16="http://schemas.microsoft.com/office/drawing/2014/main" id="{B0C878EC-937E-4122-9875-59BA786C2387}"/>
              </a:ext>
            </a:extLst>
          </p:cNvPr>
          <p:cNvSpPr>
            <a:spLocks noGrp="1"/>
          </p:cNvSpPr>
          <p:nvPr>
            <p:ph idx="20" hasCustomPrompt="1"/>
          </p:nvPr>
        </p:nvSpPr>
        <p:spPr>
          <a:xfrm>
            <a:off x="4725592" y="4424555"/>
            <a:ext cx="3936999"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4CEE2593-7D67-AC40-9D1F-A839338985C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1" name="Text Placeholder 4">
            <a:extLst>
              <a:ext uri="{FF2B5EF4-FFF2-40B4-BE49-F238E27FC236}">
                <a16:creationId xmlns:a16="http://schemas.microsoft.com/office/drawing/2014/main" id="{8EF178F9-97EC-8F45-B9D0-BF5A7BF17B82}"/>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18751736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TITLE SUBTITLE + 4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46855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Text Placeholder 6">
            <a:extLst>
              <a:ext uri="{FF2B5EF4-FFF2-40B4-BE49-F238E27FC236}">
                <a16:creationId xmlns:a16="http://schemas.microsoft.com/office/drawing/2014/main" id="{02121CD1-D059-4749-9048-A950DAE4F40D}"/>
              </a:ext>
            </a:extLst>
          </p:cNvPr>
          <p:cNvSpPr>
            <a:spLocks noGrp="1"/>
          </p:cNvSpPr>
          <p:nvPr>
            <p:ph type="body" sz="quarter" idx="18"/>
          </p:nvPr>
        </p:nvSpPr>
        <p:spPr>
          <a:xfrm>
            <a:off x="472559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3" name="Content Placeholder 2">
            <a:extLst>
              <a:ext uri="{FF2B5EF4-FFF2-40B4-BE49-F238E27FC236}">
                <a16:creationId xmlns:a16="http://schemas.microsoft.com/office/drawing/2014/main" id="{7584C210-7A6A-4E72-A342-49A9C6C91B1A}"/>
              </a:ext>
            </a:extLst>
          </p:cNvPr>
          <p:cNvSpPr>
            <a:spLocks noGrp="1"/>
          </p:cNvSpPr>
          <p:nvPr>
            <p:ph idx="1" hasCustomPrompt="1"/>
          </p:nvPr>
        </p:nvSpPr>
        <p:spPr>
          <a:xfrm>
            <a:off x="468553" y="2491913"/>
            <a:ext cx="3936999"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6" name="Content Placeholder 2">
            <a:extLst>
              <a:ext uri="{FF2B5EF4-FFF2-40B4-BE49-F238E27FC236}">
                <a16:creationId xmlns:a16="http://schemas.microsoft.com/office/drawing/2014/main" id="{BBF5066B-E6D2-49CE-BA01-EA21C96175F9}"/>
              </a:ext>
            </a:extLst>
          </p:cNvPr>
          <p:cNvSpPr>
            <a:spLocks noGrp="1"/>
          </p:cNvSpPr>
          <p:nvPr>
            <p:ph idx="15" hasCustomPrompt="1"/>
          </p:nvPr>
        </p:nvSpPr>
        <p:spPr>
          <a:xfrm>
            <a:off x="4725592" y="2491913"/>
            <a:ext cx="3936999"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4CEE2593-7D67-AC40-9D1F-A839338985C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1" name="Text Placeholder 4">
            <a:extLst>
              <a:ext uri="{FF2B5EF4-FFF2-40B4-BE49-F238E27FC236}">
                <a16:creationId xmlns:a16="http://schemas.microsoft.com/office/drawing/2014/main" id="{8EF178F9-97EC-8F45-B9D0-BF5A7BF17B82}"/>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grpSp>
        <p:nvGrpSpPr>
          <p:cNvPr id="2" name="Group 1">
            <a:extLst>
              <a:ext uri="{FF2B5EF4-FFF2-40B4-BE49-F238E27FC236}">
                <a16:creationId xmlns:a16="http://schemas.microsoft.com/office/drawing/2014/main" id="{20B8DB71-5DF2-C04E-AF83-DBF86D30767B}"/>
              </a:ext>
            </a:extLst>
          </p:cNvPr>
          <p:cNvGrpSpPr/>
          <p:nvPr userDrawn="1"/>
        </p:nvGrpSpPr>
        <p:grpSpPr>
          <a:xfrm>
            <a:off x="1225953" y="3895712"/>
            <a:ext cx="6692094" cy="0"/>
            <a:chOff x="1277233" y="3895712"/>
            <a:chExt cx="6692094" cy="0"/>
          </a:xfrm>
        </p:grpSpPr>
        <p:cxnSp>
          <p:nvCxnSpPr>
            <p:cNvPr id="22" name="Straight Connector 21">
              <a:extLst>
                <a:ext uri="{FF2B5EF4-FFF2-40B4-BE49-F238E27FC236}">
                  <a16:creationId xmlns:a16="http://schemas.microsoft.com/office/drawing/2014/main" id="{6BE41B89-C55A-B946-AC8C-237DD1B55C0D}"/>
                </a:ext>
              </a:extLst>
            </p:cNvPr>
            <p:cNvCxnSpPr>
              <a:cxnSpLocks/>
            </p:cNvCxnSpPr>
            <p:nvPr userDrawn="1"/>
          </p:nvCxnSpPr>
          <p:spPr>
            <a:xfrm>
              <a:off x="1277233" y="3895712"/>
              <a:ext cx="2858406" cy="0"/>
            </a:xfrm>
            <a:prstGeom prst="line">
              <a:avLst/>
            </a:prstGeom>
            <a:ln w="19050" cap="rnd">
              <a:solidFill>
                <a:schemeClr val="accent2"/>
              </a:solidFill>
              <a:prstDash val="solid"/>
            </a:ln>
          </p:spPr>
          <p:style>
            <a:lnRef idx="1">
              <a:schemeClr val="accent6"/>
            </a:lnRef>
            <a:fillRef idx="0">
              <a:schemeClr val="accent6"/>
            </a:fillRef>
            <a:effectRef idx="0">
              <a:schemeClr val="accent6"/>
            </a:effectRef>
            <a:fontRef idx="minor">
              <a:schemeClr val="tx1"/>
            </a:fontRef>
          </p:style>
        </p:cxnSp>
        <p:cxnSp>
          <p:nvCxnSpPr>
            <p:cNvPr id="29" name="Straight Connector 28">
              <a:extLst>
                <a:ext uri="{FF2B5EF4-FFF2-40B4-BE49-F238E27FC236}">
                  <a16:creationId xmlns:a16="http://schemas.microsoft.com/office/drawing/2014/main" id="{12DCBAA8-2FE7-5E48-9235-4E3273ED62B1}"/>
                </a:ext>
              </a:extLst>
            </p:cNvPr>
            <p:cNvCxnSpPr>
              <a:cxnSpLocks/>
            </p:cNvCxnSpPr>
            <p:nvPr userDrawn="1"/>
          </p:nvCxnSpPr>
          <p:spPr>
            <a:xfrm>
              <a:off x="5064082" y="3895712"/>
              <a:ext cx="2905245" cy="0"/>
            </a:xfrm>
            <a:prstGeom prst="line">
              <a:avLst/>
            </a:prstGeom>
            <a:ln w="19050" cap="rnd">
              <a:solidFill>
                <a:schemeClr val="accent2"/>
              </a:solidFill>
              <a:prstDash val="solid"/>
            </a:ln>
          </p:spPr>
          <p:style>
            <a:lnRef idx="1">
              <a:schemeClr val="accent6"/>
            </a:lnRef>
            <a:fillRef idx="0">
              <a:schemeClr val="accent6"/>
            </a:fillRef>
            <a:effectRef idx="0">
              <a:schemeClr val="accent6"/>
            </a:effectRef>
            <a:fontRef idx="minor">
              <a:schemeClr val="tx1"/>
            </a:fontRef>
          </p:style>
        </p:cxnSp>
      </p:grpSp>
      <p:cxnSp>
        <p:nvCxnSpPr>
          <p:cNvPr id="30" name="Straight Connector 29">
            <a:extLst>
              <a:ext uri="{FF2B5EF4-FFF2-40B4-BE49-F238E27FC236}">
                <a16:creationId xmlns:a16="http://schemas.microsoft.com/office/drawing/2014/main" id="{C63F3587-18B6-9946-BD15-07078823973B}"/>
              </a:ext>
            </a:extLst>
          </p:cNvPr>
          <p:cNvCxnSpPr>
            <a:cxnSpLocks/>
          </p:cNvCxnSpPr>
          <p:nvPr userDrawn="1"/>
        </p:nvCxnSpPr>
        <p:spPr>
          <a:xfrm>
            <a:off x="4572000" y="1871353"/>
            <a:ext cx="0" cy="1704515"/>
          </a:xfrm>
          <a:prstGeom prst="line">
            <a:avLst/>
          </a:prstGeom>
          <a:ln w="19050" cap="rnd">
            <a:solidFill>
              <a:schemeClr val="accent2"/>
            </a:solidFill>
            <a:prstDash val="solid"/>
          </a:ln>
        </p:spPr>
        <p:style>
          <a:lnRef idx="1">
            <a:schemeClr val="accent6"/>
          </a:lnRef>
          <a:fillRef idx="0">
            <a:schemeClr val="accent6"/>
          </a:fillRef>
          <a:effectRef idx="0">
            <a:schemeClr val="accent6"/>
          </a:effectRef>
          <a:fontRef idx="minor">
            <a:schemeClr val="tx1"/>
          </a:fontRef>
        </p:style>
      </p:cxnSp>
      <p:cxnSp>
        <p:nvCxnSpPr>
          <p:cNvPr id="31" name="Straight Connector 30">
            <a:extLst>
              <a:ext uri="{FF2B5EF4-FFF2-40B4-BE49-F238E27FC236}">
                <a16:creationId xmlns:a16="http://schemas.microsoft.com/office/drawing/2014/main" id="{DCEF27BE-3AF2-DF44-B04F-E2891E3A5DDC}"/>
              </a:ext>
            </a:extLst>
          </p:cNvPr>
          <p:cNvCxnSpPr>
            <a:cxnSpLocks/>
          </p:cNvCxnSpPr>
          <p:nvPr userDrawn="1"/>
        </p:nvCxnSpPr>
        <p:spPr>
          <a:xfrm>
            <a:off x="4572000" y="4313171"/>
            <a:ext cx="0" cy="1704515"/>
          </a:xfrm>
          <a:prstGeom prst="line">
            <a:avLst/>
          </a:prstGeom>
          <a:ln w="19050" cap="rnd">
            <a:solidFill>
              <a:schemeClr val="accent2"/>
            </a:solidFill>
            <a:prstDash val="solid"/>
          </a:ln>
        </p:spPr>
        <p:style>
          <a:lnRef idx="1">
            <a:schemeClr val="accent6"/>
          </a:lnRef>
          <a:fillRef idx="0">
            <a:schemeClr val="accent6"/>
          </a:fillRef>
          <a:effectRef idx="0">
            <a:schemeClr val="accent6"/>
          </a:effectRef>
          <a:fontRef idx="minor">
            <a:schemeClr val="tx1"/>
          </a:fontRef>
        </p:style>
      </p:cxnSp>
      <p:sp>
        <p:nvSpPr>
          <p:cNvPr id="32" name="Content Placeholder 2">
            <a:extLst>
              <a:ext uri="{FF2B5EF4-FFF2-40B4-BE49-F238E27FC236}">
                <a16:creationId xmlns:a16="http://schemas.microsoft.com/office/drawing/2014/main" id="{D0B0D022-0F2D-7345-A71D-90A9D84D818E}"/>
              </a:ext>
            </a:extLst>
          </p:cNvPr>
          <p:cNvSpPr>
            <a:spLocks noGrp="1"/>
          </p:cNvSpPr>
          <p:nvPr>
            <p:ph idx="19" hasCustomPrompt="1"/>
          </p:nvPr>
        </p:nvSpPr>
        <p:spPr>
          <a:xfrm>
            <a:off x="468553" y="4422313"/>
            <a:ext cx="3936999"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33" name="Content Placeholder 2">
            <a:extLst>
              <a:ext uri="{FF2B5EF4-FFF2-40B4-BE49-F238E27FC236}">
                <a16:creationId xmlns:a16="http://schemas.microsoft.com/office/drawing/2014/main" id="{843FF5A2-AC55-D742-8EBC-7DD6A02B5174}"/>
              </a:ext>
            </a:extLst>
          </p:cNvPr>
          <p:cNvSpPr>
            <a:spLocks noGrp="1"/>
          </p:cNvSpPr>
          <p:nvPr>
            <p:ph idx="20" hasCustomPrompt="1"/>
          </p:nvPr>
        </p:nvSpPr>
        <p:spPr>
          <a:xfrm>
            <a:off x="4725592" y="4422313"/>
            <a:ext cx="3936999"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38130128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UBTITLE + 3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260215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Content Placeholder 2">
            <a:extLst>
              <a:ext uri="{FF2B5EF4-FFF2-40B4-BE49-F238E27FC236}">
                <a16:creationId xmlns:a16="http://schemas.microsoft.com/office/drawing/2014/main" id="{1FBFF86A-55FF-4667-A474-410A55DE5258}"/>
              </a:ext>
            </a:extLst>
          </p:cNvPr>
          <p:cNvSpPr>
            <a:spLocks noGrp="1"/>
          </p:cNvSpPr>
          <p:nvPr>
            <p:ph idx="1" hasCustomPrompt="1"/>
          </p:nvPr>
        </p:nvSpPr>
        <p:spPr>
          <a:xfrm>
            <a:off x="468553" y="2491913"/>
            <a:ext cx="3936999"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2" name="Content Placeholder 2">
            <a:extLst>
              <a:ext uri="{FF2B5EF4-FFF2-40B4-BE49-F238E27FC236}">
                <a16:creationId xmlns:a16="http://schemas.microsoft.com/office/drawing/2014/main" id="{1C3628C1-6684-4037-A95B-E7C3A7E444A2}"/>
              </a:ext>
            </a:extLst>
          </p:cNvPr>
          <p:cNvSpPr>
            <a:spLocks noGrp="1"/>
          </p:cNvSpPr>
          <p:nvPr>
            <p:ph idx="15" hasCustomPrompt="1"/>
          </p:nvPr>
        </p:nvSpPr>
        <p:spPr>
          <a:xfrm>
            <a:off x="4725592" y="2491913"/>
            <a:ext cx="3936999"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3" name="Content Placeholder 2">
            <a:extLst>
              <a:ext uri="{FF2B5EF4-FFF2-40B4-BE49-F238E27FC236}">
                <a16:creationId xmlns:a16="http://schemas.microsoft.com/office/drawing/2014/main" id="{CF356DB6-8ABE-49EB-B67F-F69F88925969}"/>
              </a:ext>
            </a:extLst>
          </p:cNvPr>
          <p:cNvSpPr>
            <a:spLocks noGrp="1"/>
          </p:cNvSpPr>
          <p:nvPr>
            <p:ph idx="18" hasCustomPrompt="1"/>
          </p:nvPr>
        </p:nvSpPr>
        <p:spPr>
          <a:xfrm>
            <a:off x="2602152" y="4429200"/>
            <a:ext cx="3936999"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18732566-D1B1-2646-BB74-04F2A6A6BF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1" name="Text Placeholder 4">
            <a:extLst>
              <a:ext uri="{FF2B5EF4-FFF2-40B4-BE49-F238E27FC236}">
                <a16:creationId xmlns:a16="http://schemas.microsoft.com/office/drawing/2014/main" id="{951157B3-F0D7-964E-A2D9-4D0068EAC7FB}"/>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9063223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INSTITUT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1EA45C-2783-2141-B9EA-8DE9ACB93142}"/>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Shape">
            <a:extLst>
              <a:ext uri="{FF2B5EF4-FFF2-40B4-BE49-F238E27FC236}">
                <a16:creationId xmlns:a16="http://schemas.microsoft.com/office/drawing/2014/main" id="{D0E91E53-06E2-A945-98CC-250A99B4FEFB}"/>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6C2C5490-DA83-8745-8D5D-138F02150CEF}"/>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8402748" cy="4502514"/>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5">
            <a:extLst>
              <a:ext uri="{FF2B5EF4-FFF2-40B4-BE49-F238E27FC236}">
                <a16:creationId xmlns:a16="http://schemas.microsoft.com/office/drawing/2014/main" id="{763161F4-DEBD-8549-BAC2-88340262F1F8}"/>
              </a:ext>
            </a:extLst>
          </p:cNvPr>
          <p:cNvSpPr>
            <a:spLocks noGrp="1"/>
          </p:cNvSpPr>
          <p:nvPr>
            <p:ph type="pic" sz="quarter" idx="11" hasCustomPrompt="1"/>
          </p:nvPr>
        </p:nvSpPr>
        <p:spPr>
          <a:xfrm>
            <a:off x="7113180" y="170056"/>
            <a:ext cx="1687920" cy="1084521"/>
          </a:xfrm>
        </p:spPr>
        <p:txBody>
          <a:bodyPr>
            <a:noAutofit/>
          </a:bodyPr>
          <a:lstStyle>
            <a:lvl1pPr>
              <a:defRPr>
                <a:solidFill>
                  <a:schemeClr val="bg1"/>
                </a:solidFill>
              </a:defRPr>
            </a:lvl1pPr>
          </a:lstStyle>
          <a:p>
            <a:r>
              <a:rPr lang="en-US" dirty="0"/>
              <a:t>Insert logo here</a:t>
            </a:r>
          </a:p>
        </p:txBody>
      </p:sp>
      <p:cxnSp>
        <p:nvCxnSpPr>
          <p:cNvPr id="18" name="Straight Connector 17">
            <a:extLst>
              <a:ext uri="{FF2B5EF4-FFF2-40B4-BE49-F238E27FC236}">
                <a16:creationId xmlns:a16="http://schemas.microsoft.com/office/drawing/2014/main" id="{F6621951-0364-634F-A285-95CF1365ECAD}"/>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1" name="Title 1">
            <a:extLst>
              <a:ext uri="{FF2B5EF4-FFF2-40B4-BE49-F238E27FC236}">
                <a16:creationId xmlns:a16="http://schemas.microsoft.com/office/drawing/2014/main" id="{AB097A5C-CAAA-6547-ADEE-1AA3EA35D42C}"/>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22" name="Slide Number Placeholder 6">
            <a:extLst>
              <a:ext uri="{FF2B5EF4-FFF2-40B4-BE49-F238E27FC236}">
                <a16:creationId xmlns:a16="http://schemas.microsoft.com/office/drawing/2014/main" id="{2FE030EF-B51F-8F47-8998-2EBE1EF5AB0F}"/>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pic>
        <p:nvPicPr>
          <p:cNvPr id="15" name="Picture 14">
            <a:extLst>
              <a:ext uri="{FF2B5EF4-FFF2-40B4-BE49-F238E27FC236}">
                <a16:creationId xmlns:a16="http://schemas.microsoft.com/office/drawing/2014/main" id="{D0D92D6F-2A8D-8746-9555-5FF0A14CF7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6" name="Text Placeholder 4">
            <a:extLst>
              <a:ext uri="{FF2B5EF4-FFF2-40B4-BE49-F238E27FC236}">
                <a16:creationId xmlns:a16="http://schemas.microsoft.com/office/drawing/2014/main" id="{646218A4-296A-7441-B063-616658B6F48A}"/>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1096810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INSTITUTE - IMAG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1EA45C-2783-2141-B9EA-8DE9ACB93142}"/>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Shape">
            <a:extLst>
              <a:ext uri="{FF2B5EF4-FFF2-40B4-BE49-F238E27FC236}">
                <a16:creationId xmlns:a16="http://schemas.microsoft.com/office/drawing/2014/main" id="{D0E91E53-06E2-A945-98CC-250A99B4FEFB}"/>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6C2C5490-DA83-8745-8D5D-138F02150CEF}"/>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3958947" cy="4502514"/>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5">
            <a:extLst>
              <a:ext uri="{FF2B5EF4-FFF2-40B4-BE49-F238E27FC236}">
                <a16:creationId xmlns:a16="http://schemas.microsoft.com/office/drawing/2014/main" id="{763161F4-DEBD-8549-BAC2-88340262F1F8}"/>
              </a:ext>
            </a:extLst>
          </p:cNvPr>
          <p:cNvSpPr>
            <a:spLocks noGrp="1"/>
          </p:cNvSpPr>
          <p:nvPr>
            <p:ph type="pic" sz="quarter" idx="11" hasCustomPrompt="1"/>
          </p:nvPr>
        </p:nvSpPr>
        <p:spPr>
          <a:xfrm>
            <a:off x="7113180" y="170056"/>
            <a:ext cx="1687920" cy="1084521"/>
          </a:xfrm>
        </p:spPr>
        <p:txBody>
          <a:bodyPr>
            <a:noAutofit/>
          </a:bodyPr>
          <a:lstStyle>
            <a:lvl1pPr>
              <a:defRPr>
                <a:solidFill>
                  <a:schemeClr val="bg1"/>
                </a:solidFill>
              </a:defRPr>
            </a:lvl1pPr>
          </a:lstStyle>
          <a:p>
            <a:r>
              <a:rPr lang="en-US" dirty="0"/>
              <a:t>Insert logo here</a:t>
            </a:r>
          </a:p>
        </p:txBody>
      </p:sp>
      <p:cxnSp>
        <p:nvCxnSpPr>
          <p:cNvPr id="18" name="Straight Connector 17">
            <a:extLst>
              <a:ext uri="{FF2B5EF4-FFF2-40B4-BE49-F238E27FC236}">
                <a16:creationId xmlns:a16="http://schemas.microsoft.com/office/drawing/2014/main" id="{F6621951-0364-634F-A285-95CF1365ECAD}"/>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1" name="Title 1">
            <a:extLst>
              <a:ext uri="{FF2B5EF4-FFF2-40B4-BE49-F238E27FC236}">
                <a16:creationId xmlns:a16="http://schemas.microsoft.com/office/drawing/2014/main" id="{AB097A5C-CAAA-6547-ADEE-1AA3EA35D42C}"/>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22" name="Slide Number Placeholder 6">
            <a:extLst>
              <a:ext uri="{FF2B5EF4-FFF2-40B4-BE49-F238E27FC236}">
                <a16:creationId xmlns:a16="http://schemas.microsoft.com/office/drawing/2014/main" id="{2FE030EF-B51F-8F47-8998-2EBE1EF5AB0F}"/>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pic>
        <p:nvPicPr>
          <p:cNvPr id="15" name="Picture 14">
            <a:extLst>
              <a:ext uri="{FF2B5EF4-FFF2-40B4-BE49-F238E27FC236}">
                <a16:creationId xmlns:a16="http://schemas.microsoft.com/office/drawing/2014/main" id="{D0D92D6F-2A8D-8746-9555-5FF0A14CF7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6" name="Text Placeholder 4">
            <a:extLst>
              <a:ext uri="{FF2B5EF4-FFF2-40B4-BE49-F238E27FC236}">
                <a16:creationId xmlns:a16="http://schemas.microsoft.com/office/drawing/2014/main" id="{646218A4-296A-7441-B063-616658B6F48A}"/>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
        <p:nvSpPr>
          <p:cNvPr id="4" name="Picture Placeholder 3">
            <a:extLst>
              <a:ext uri="{FF2B5EF4-FFF2-40B4-BE49-F238E27FC236}">
                <a16:creationId xmlns:a16="http://schemas.microsoft.com/office/drawing/2014/main" id="{3BE7B4B9-C2E5-584C-A6FD-1E6E7F8D1EBD}"/>
              </a:ext>
            </a:extLst>
          </p:cNvPr>
          <p:cNvSpPr>
            <a:spLocks noGrp="1"/>
          </p:cNvSpPr>
          <p:nvPr>
            <p:ph type="pic" sz="quarter" idx="12"/>
          </p:nvPr>
        </p:nvSpPr>
        <p:spPr>
          <a:xfrm>
            <a:off x="4593152" y="1708150"/>
            <a:ext cx="4191000" cy="4502150"/>
          </a:xfrm>
        </p:spPr>
        <p:txBody>
          <a:bodyPr/>
          <a:lstStyle/>
          <a:p>
            <a:endParaRPr lang="en-US" dirty="0"/>
          </a:p>
        </p:txBody>
      </p:sp>
    </p:spTree>
    <p:custDataLst>
      <p:tags r:id="rId1"/>
    </p:custDataLst>
    <p:extLst>
      <p:ext uri="{BB962C8B-B14F-4D97-AF65-F5344CB8AC3E}">
        <p14:creationId xmlns:p14="http://schemas.microsoft.com/office/powerpoint/2010/main" val="40910630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EPT - IMAGE +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B7CE0A-478C-934E-B0F2-25D6110333DE}"/>
              </a:ext>
            </a:extLst>
          </p:cNvPr>
          <p:cNvSpPr/>
          <p:nvPr userDrawn="1"/>
        </p:nvSpPr>
        <p:spPr>
          <a:xfrm>
            <a:off x="4572000" y="0"/>
            <a:ext cx="4572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Shape">
            <a:extLst>
              <a:ext uri="{FF2B5EF4-FFF2-40B4-BE49-F238E27FC236}">
                <a16:creationId xmlns:a16="http://schemas.microsoft.com/office/drawing/2014/main" id="{364FEA06-3D67-1140-B0E3-7F3BE884D5FB}"/>
              </a:ext>
            </a:extLst>
          </p:cNvPr>
          <p:cNvSpPr/>
          <p:nvPr userDrawn="1"/>
        </p:nvSpPr>
        <p:spPr>
          <a:xfrm>
            <a:off x="4572000" y="5564185"/>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3" name="Picture Placeholder 2">
            <a:extLst>
              <a:ext uri="{FF2B5EF4-FFF2-40B4-BE49-F238E27FC236}">
                <a16:creationId xmlns:a16="http://schemas.microsoft.com/office/drawing/2014/main" id="{25BC9E4E-DC08-F04A-907F-38011949DDF6}"/>
              </a:ext>
            </a:extLst>
          </p:cNvPr>
          <p:cNvSpPr>
            <a:spLocks noGrp="1"/>
          </p:cNvSpPr>
          <p:nvPr>
            <p:ph type="pic" sz="quarter" idx="10"/>
          </p:nvPr>
        </p:nvSpPr>
        <p:spPr>
          <a:xfrm>
            <a:off x="1" y="0"/>
            <a:ext cx="4571999" cy="6858000"/>
          </a:xfrm>
        </p:spPr>
        <p:txBody>
          <a:bodyPr/>
          <a:lstStyle/>
          <a:p>
            <a:endParaRPr lang="en-US" dirty="0"/>
          </a:p>
        </p:txBody>
      </p:sp>
      <p:sp>
        <p:nvSpPr>
          <p:cNvPr id="15" name="Title Placeholder 1">
            <a:extLst>
              <a:ext uri="{FF2B5EF4-FFF2-40B4-BE49-F238E27FC236}">
                <a16:creationId xmlns:a16="http://schemas.microsoft.com/office/drawing/2014/main" id="{C1575737-3A06-C042-B28A-86B83C3E21C6}"/>
              </a:ext>
            </a:extLst>
          </p:cNvPr>
          <p:cNvSpPr>
            <a:spLocks noGrp="1"/>
          </p:cNvSpPr>
          <p:nvPr>
            <p:ph type="title" hasCustomPrompt="1"/>
          </p:nvPr>
        </p:nvSpPr>
        <p:spPr>
          <a:xfrm>
            <a:off x="4734561" y="502412"/>
            <a:ext cx="1355141" cy="3118104"/>
          </a:xfrm>
          <a:prstGeom prst="rect">
            <a:avLst/>
          </a:prstGeom>
        </p:spPr>
        <p:txBody>
          <a:bodyPr vert="horz" lIns="91440" tIns="45720" rIns="91440" bIns="45720" rtlCol="0" anchor="ctr">
            <a:noAutofit/>
          </a:bodyPr>
          <a:lstStyle>
            <a:lvl1pPr>
              <a:defRPr sz="16000" b="0">
                <a:solidFill>
                  <a:srgbClr val="00A8E1"/>
                </a:solidFill>
                <a:latin typeface="+mn-lt"/>
              </a:defRPr>
            </a:lvl1pPr>
          </a:lstStyle>
          <a:p>
            <a:r>
              <a:rPr lang="en-US" dirty="0"/>
              <a:t>A</a:t>
            </a:r>
          </a:p>
        </p:txBody>
      </p:sp>
      <p:sp>
        <p:nvSpPr>
          <p:cNvPr id="16" name="Content Placeholder 18">
            <a:extLst>
              <a:ext uri="{FF2B5EF4-FFF2-40B4-BE49-F238E27FC236}">
                <a16:creationId xmlns:a16="http://schemas.microsoft.com/office/drawing/2014/main" id="{107172E8-0BD8-F544-908A-019163C1B571}"/>
              </a:ext>
            </a:extLst>
          </p:cNvPr>
          <p:cNvSpPr>
            <a:spLocks noGrp="1"/>
          </p:cNvSpPr>
          <p:nvPr>
            <p:ph sz="quarter" idx="11"/>
          </p:nvPr>
        </p:nvSpPr>
        <p:spPr>
          <a:xfrm>
            <a:off x="4823127" y="1888744"/>
            <a:ext cx="3955114" cy="914400"/>
          </a:xfrm>
        </p:spPr>
        <p:txBody>
          <a:bodyPr>
            <a:noAutofit/>
          </a:bodyPr>
          <a:lstStyle>
            <a:lvl1pPr marL="0" indent="0">
              <a:buFontTx/>
              <a:buNone/>
              <a:defRPr sz="3600">
                <a:solidFill>
                  <a:schemeClr val="bg1"/>
                </a:solidFill>
                <a:latin typeface="Arial" panose="020B0604020202020204" pitchFamily="34" charset="0"/>
                <a:cs typeface="Arial" panose="020B0604020202020204" pitchFamily="34" charset="0"/>
              </a:defRPr>
            </a:lvl1pPr>
            <a:lvl2pPr marL="609352" indent="0">
              <a:buFontTx/>
              <a:buNone/>
              <a:defRPr sz="3600">
                <a:solidFill>
                  <a:schemeClr val="bg1"/>
                </a:solidFill>
                <a:latin typeface="Arial" panose="020B0604020202020204" pitchFamily="34" charset="0"/>
                <a:cs typeface="Arial" panose="020B0604020202020204" pitchFamily="34" charset="0"/>
              </a:defRPr>
            </a:lvl2pPr>
            <a:lvl3pPr marL="1218702" indent="0">
              <a:buFontTx/>
              <a:buNone/>
              <a:defRPr sz="3600">
                <a:solidFill>
                  <a:schemeClr val="bg1"/>
                </a:solidFill>
                <a:latin typeface="Arial" panose="020B0604020202020204" pitchFamily="34" charset="0"/>
                <a:cs typeface="Arial" panose="020B0604020202020204" pitchFamily="34" charset="0"/>
              </a:defRPr>
            </a:lvl3pPr>
            <a:lvl4pPr marL="1828052" indent="0">
              <a:buFontTx/>
              <a:buNone/>
              <a:defRPr sz="3600">
                <a:solidFill>
                  <a:schemeClr val="bg1"/>
                </a:solidFill>
                <a:latin typeface="Arial" panose="020B0604020202020204" pitchFamily="34" charset="0"/>
                <a:cs typeface="Arial" panose="020B0604020202020204" pitchFamily="34" charset="0"/>
              </a:defRPr>
            </a:lvl4pPr>
            <a:lvl5pPr marL="2437404" indent="0">
              <a:buFontTx/>
              <a:buNone/>
              <a:defRPr sz="3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7" name="Text Placeholder 13">
            <a:extLst>
              <a:ext uri="{FF2B5EF4-FFF2-40B4-BE49-F238E27FC236}">
                <a16:creationId xmlns:a16="http://schemas.microsoft.com/office/drawing/2014/main" id="{0A428D6A-B377-6F43-BA57-D036EAC6A5CC}"/>
              </a:ext>
            </a:extLst>
          </p:cNvPr>
          <p:cNvSpPr>
            <a:spLocks noGrp="1"/>
          </p:cNvSpPr>
          <p:nvPr>
            <p:ph type="body" sz="quarter" idx="12"/>
          </p:nvPr>
        </p:nvSpPr>
        <p:spPr>
          <a:xfrm>
            <a:off x="4822825" y="2925064"/>
            <a:ext cx="3955415" cy="3069336"/>
          </a:xfrm>
        </p:spPr>
        <p:txBody>
          <a:bodyPr>
            <a:noAutofit/>
          </a:bodyPr>
          <a:lstStyle>
            <a:lvl1pPr marL="120650" indent="-120650">
              <a:tabLst/>
              <a:defRPr sz="1400">
                <a:solidFill>
                  <a:schemeClr val="bg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dirty="0"/>
              <a:t>Edit Master text styles</a:t>
            </a:r>
          </a:p>
        </p:txBody>
      </p:sp>
      <p:cxnSp>
        <p:nvCxnSpPr>
          <p:cNvPr id="22" name="Straight Connector 21">
            <a:extLst>
              <a:ext uri="{FF2B5EF4-FFF2-40B4-BE49-F238E27FC236}">
                <a16:creationId xmlns:a16="http://schemas.microsoft.com/office/drawing/2014/main" id="{5C216FAC-B767-B347-8CC7-3DCA5840C23F}"/>
              </a:ext>
            </a:extLst>
          </p:cNvPr>
          <p:cNvCxnSpPr>
            <a:cxnSpLocks/>
          </p:cNvCxnSpPr>
          <p:nvPr userDrawn="1"/>
        </p:nvCxnSpPr>
        <p:spPr>
          <a:xfrm>
            <a:off x="8483794" y="6447271"/>
            <a:ext cx="0" cy="267883"/>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
        <p:nvSpPr>
          <p:cNvPr id="23" name="Slide Number Placeholder 6">
            <a:extLst>
              <a:ext uri="{FF2B5EF4-FFF2-40B4-BE49-F238E27FC236}">
                <a16:creationId xmlns:a16="http://schemas.microsoft.com/office/drawing/2014/main" id="{2A739097-FCBD-364F-9AFE-4D06F94CB901}"/>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solidFill>
              </a:defRPr>
            </a:lvl1pPr>
          </a:lstStyle>
          <a:p>
            <a:fld id="{7B67A630-6DEE-4F45-9872-4A9386C88847}" type="slidenum">
              <a:rPr lang="en-US" smtClean="0"/>
              <a:pPr/>
              <a:t>‹#›</a:t>
            </a:fld>
            <a:endParaRPr lang="en-US" dirty="0"/>
          </a:p>
        </p:txBody>
      </p:sp>
      <p:pic>
        <p:nvPicPr>
          <p:cNvPr id="11" name="Picture 10">
            <a:extLst>
              <a:ext uri="{FF2B5EF4-FFF2-40B4-BE49-F238E27FC236}">
                <a16:creationId xmlns:a16="http://schemas.microsoft.com/office/drawing/2014/main" id="{5F24160B-4D19-E943-87A4-783C2E21192D}"/>
              </a:ext>
            </a:extLst>
          </p:cNvPr>
          <p:cNvPicPr>
            <a:picLocks noChangeAspect="1"/>
          </p:cNvPicPr>
          <p:nvPr userDrawn="1"/>
        </p:nvPicPr>
        <p:blipFill>
          <a:blip r:embed="rId3" cstate="email">
            <a:biLevel thresh="25000"/>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269520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FB19E3F-723A-48F5-86C3-1FB2ADC6C9E9}" type="datetime1">
              <a:rPr lang="en-US" altLang="ja-JP"/>
              <a:pPr>
                <a:defRPr/>
              </a:pPr>
              <a:t>8/17/2020</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EE2229A-B942-495A-807D-33D35310454B}" type="slidenum">
              <a:rPr lang="en-US" altLang="en-US"/>
              <a:pPr>
                <a:defRPr/>
              </a:pPr>
              <a:t>‹#›</a:t>
            </a:fld>
            <a:endParaRPr lang="en-US" altLang="en-US"/>
          </a:p>
        </p:txBody>
      </p:sp>
    </p:spTree>
    <p:extLst>
      <p:ext uri="{BB962C8B-B14F-4D97-AF65-F5344CB8AC3E}">
        <p14:creationId xmlns:p14="http://schemas.microsoft.com/office/powerpoint/2010/main" val="41379149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DEPT - IMAGE +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B7CE0A-478C-934E-B0F2-25D6110333DE}"/>
              </a:ext>
            </a:extLst>
          </p:cNvPr>
          <p:cNvSpPr/>
          <p:nvPr userDrawn="1"/>
        </p:nvSpPr>
        <p:spPr>
          <a:xfrm>
            <a:off x="0" y="0"/>
            <a:ext cx="9144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Shape">
            <a:extLst>
              <a:ext uri="{FF2B5EF4-FFF2-40B4-BE49-F238E27FC236}">
                <a16:creationId xmlns:a16="http://schemas.microsoft.com/office/drawing/2014/main" id="{364FEA06-3D67-1140-B0E3-7F3BE884D5FB}"/>
              </a:ext>
            </a:extLst>
          </p:cNvPr>
          <p:cNvSpPr/>
          <p:nvPr userDrawn="1"/>
        </p:nvSpPr>
        <p:spPr>
          <a:xfrm>
            <a:off x="-1" y="4634892"/>
            <a:ext cx="9143995" cy="1858587"/>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cxnSp>
        <p:nvCxnSpPr>
          <p:cNvPr id="22" name="Straight Connector 21">
            <a:extLst>
              <a:ext uri="{FF2B5EF4-FFF2-40B4-BE49-F238E27FC236}">
                <a16:creationId xmlns:a16="http://schemas.microsoft.com/office/drawing/2014/main" id="{5C216FAC-B767-B347-8CC7-3DCA5840C23F}"/>
              </a:ext>
            </a:extLst>
          </p:cNvPr>
          <p:cNvCxnSpPr>
            <a:cxnSpLocks/>
          </p:cNvCxnSpPr>
          <p:nvPr userDrawn="1"/>
        </p:nvCxnSpPr>
        <p:spPr>
          <a:xfrm>
            <a:off x="8483794" y="6447271"/>
            <a:ext cx="0" cy="267883"/>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
        <p:nvSpPr>
          <p:cNvPr id="23" name="Slide Number Placeholder 6">
            <a:extLst>
              <a:ext uri="{FF2B5EF4-FFF2-40B4-BE49-F238E27FC236}">
                <a16:creationId xmlns:a16="http://schemas.microsoft.com/office/drawing/2014/main" id="{2A739097-FCBD-364F-9AFE-4D06F94CB901}"/>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solidFill>
              </a:defRPr>
            </a:lvl1pPr>
          </a:lstStyle>
          <a:p>
            <a:fld id="{7B67A630-6DEE-4F45-9872-4A9386C88847}" type="slidenum">
              <a:rPr lang="en-US" smtClean="0"/>
              <a:pPr/>
              <a:t>‹#›</a:t>
            </a:fld>
            <a:endParaRPr lang="en-US" dirty="0"/>
          </a:p>
        </p:txBody>
      </p:sp>
      <p:pic>
        <p:nvPicPr>
          <p:cNvPr id="11" name="Picture 10">
            <a:extLst>
              <a:ext uri="{FF2B5EF4-FFF2-40B4-BE49-F238E27FC236}">
                <a16:creationId xmlns:a16="http://schemas.microsoft.com/office/drawing/2014/main" id="{5F24160B-4D19-E943-87A4-783C2E21192D}"/>
              </a:ext>
            </a:extLst>
          </p:cNvPr>
          <p:cNvPicPr>
            <a:picLocks noChangeAspect="1"/>
          </p:cNvPicPr>
          <p:nvPr userDrawn="1"/>
        </p:nvPicPr>
        <p:blipFill>
          <a:blip r:embed="rId3" cstate="email">
            <a:biLevel thresh="25000"/>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7081274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ULL PAGE TITLE BLUE">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84C71BB1-9FDA-FD43-ABCF-0E1CBF9339EF}"/>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2" name="Rectangle 21">
            <a:extLst>
              <a:ext uri="{FF2B5EF4-FFF2-40B4-BE49-F238E27FC236}">
                <a16:creationId xmlns:a16="http://schemas.microsoft.com/office/drawing/2014/main" id="{7956D00C-F9B1-A148-A629-18366F705E1D}"/>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Shape">
            <a:extLst>
              <a:ext uri="{FF2B5EF4-FFF2-40B4-BE49-F238E27FC236}">
                <a16:creationId xmlns:a16="http://schemas.microsoft.com/office/drawing/2014/main" id="{B3B2E306-4BAC-E74F-AAF1-3A3FFDADD8C7}"/>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6" name="Shape">
            <a:extLst>
              <a:ext uri="{FF2B5EF4-FFF2-40B4-BE49-F238E27FC236}">
                <a16:creationId xmlns:a16="http://schemas.microsoft.com/office/drawing/2014/main" id="{5CE8CCFA-519E-854E-BAFF-171A193655DC}"/>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7" name="Title 1">
            <a:extLst>
              <a:ext uri="{FF2B5EF4-FFF2-40B4-BE49-F238E27FC236}">
                <a16:creationId xmlns:a16="http://schemas.microsoft.com/office/drawing/2014/main" id="{E45C6D3C-FD35-9740-BCC6-7F1FD78E63A5}"/>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31" name="Slide Number Placeholder 6">
            <a:extLst>
              <a:ext uri="{FF2B5EF4-FFF2-40B4-BE49-F238E27FC236}">
                <a16:creationId xmlns:a16="http://schemas.microsoft.com/office/drawing/2014/main" id="{72038E76-D90C-D142-9106-42EAF6B06998}"/>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pic>
        <p:nvPicPr>
          <p:cNvPr id="9" name="Picture 8">
            <a:extLst>
              <a:ext uri="{FF2B5EF4-FFF2-40B4-BE49-F238E27FC236}">
                <a16:creationId xmlns:a16="http://schemas.microsoft.com/office/drawing/2014/main" id="{85B43793-C35B-B54E-ADE4-3AA97F58557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 name="TextBox 1">
            <a:extLst>
              <a:ext uri="{FF2B5EF4-FFF2-40B4-BE49-F238E27FC236}">
                <a16:creationId xmlns:a16="http://schemas.microsoft.com/office/drawing/2014/main" id="{01123C5F-E173-614D-A2E8-E7C6084BD9F1}"/>
              </a:ext>
            </a:extLst>
          </p:cNvPr>
          <p:cNvSpPr txBox="1"/>
          <p:nvPr userDrawn="1"/>
        </p:nvSpPr>
        <p:spPr>
          <a:xfrm>
            <a:off x="381000" y="2067339"/>
            <a:ext cx="4191000" cy="4084983"/>
          </a:xfrm>
          <a:prstGeom prst="rect">
            <a:avLst/>
          </a:prstGeom>
        </p:spPr>
        <p:txBody>
          <a:bodyPr wrap="square" lIns="121869" tIns="60933" rIns="121869" bIns="60933"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99" b="0" i="0" u="none" strike="noStrike" kern="1200" cap="none" spc="0" normalizeH="0" baseline="0" noProof="0" dirty="0">
              <a:ln>
                <a:noFill/>
              </a:ln>
              <a:solidFill>
                <a:srgbClr val="FFFFFF">
                  <a:lumMod val="50000"/>
                </a:srgbClr>
              </a:solidFill>
              <a:effectLst/>
              <a:uLnTx/>
              <a:uFillTx/>
              <a:latin typeface="Arial"/>
              <a:ea typeface="+mn-ea"/>
              <a:cs typeface="Calibri"/>
            </a:endParaRPr>
          </a:p>
        </p:txBody>
      </p:sp>
    </p:spTree>
    <p:custDataLst>
      <p:tags r:id="rId1"/>
    </p:custDataLst>
    <p:extLst>
      <p:ext uri="{BB962C8B-B14F-4D97-AF65-F5344CB8AC3E}">
        <p14:creationId xmlns:p14="http://schemas.microsoft.com/office/powerpoint/2010/main" val="19485697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FFDA2CE-0174-7748-9A5A-EBA28137D1AF}"/>
              </a:ext>
            </a:extLst>
          </p:cNvPr>
          <p:cNvSpPr/>
          <p:nvPr userDrawn="1"/>
        </p:nvSpPr>
        <p:spPr>
          <a:xfrm>
            <a:off x="0" y="0"/>
            <a:ext cx="4572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Title Placeholder 1"/>
          <p:cNvSpPr>
            <a:spLocks noGrp="1"/>
          </p:cNvSpPr>
          <p:nvPr>
            <p:ph type="title" hasCustomPrompt="1"/>
          </p:nvPr>
        </p:nvSpPr>
        <p:spPr>
          <a:xfrm>
            <a:off x="274321" y="1312662"/>
            <a:ext cx="1355141" cy="3118104"/>
          </a:xfrm>
          <a:prstGeom prst="rect">
            <a:avLst/>
          </a:prstGeom>
        </p:spPr>
        <p:txBody>
          <a:bodyPr vert="horz" lIns="91440" tIns="45720" rIns="91440" bIns="45720" rtlCol="0" anchor="ctr">
            <a:noAutofit/>
          </a:bodyPr>
          <a:lstStyle>
            <a:lvl1pPr>
              <a:defRPr sz="16000" b="0">
                <a:solidFill>
                  <a:srgbClr val="00A8E1"/>
                </a:solidFill>
                <a:latin typeface="+mn-lt"/>
              </a:defRPr>
            </a:lvl1pPr>
          </a:lstStyle>
          <a:p>
            <a:r>
              <a:rPr lang="en-US" dirty="0"/>
              <a:t>A</a:t>
            </a:r>
          </a:p>
        </p:txBody>
      </p:sp>
      <p:sp>
        <p:nvSpPr>
          <p:cNvPr id="17" name="Text Placeholder 2"/>
          <p:cNvSpPr>
            <a:spLocks noGrp="1"/>
          </p:cNvSpPr>
          <p:nvPr>
            <p:ph idx="1" hasCustomPrompt="1"/>
          </p:nvPr>
        </p:nvSpPr>
        <p:spPr>
          <a:xfrm>
            <a:off x="4846321" y="1271016"/>
            <a:ext cx="3911180" cy="4783060"/>
          </a:xfrm>
          <a:prstGeom prst="rect">
            <a:avLst/>
          </a:prstGeom>
        </p:spPr>
        <p:txBody>
          <a:bodyPr vert="horz" lIns="91440" tIns="45720" rIns="91440" bIns="45720" rtlCol="0" anchor="t">
            <a:normAutofit/>
          </a:bodyPr>
          <a:lstStyle>
            <a:lvl1pPr marL="514350" indent="-514350">
              <a:spcBef>
                <a:spcPts val="0"/>
              </a:spcBef>
              <a:spcAft>
                <a:spcPts val="4800"/>
              </a:spcAft>
              <a:buClr>
                <a:schemeClr val="accent1"/>
              </a:buClr>
              <a:buSzPct val="100000"/>
              <a:buFont typeface="+mj-lt"/>
              <a:buAutoNum type="arabicPeriod"/>
              <a:defRPr sz="2200"/>
            </a:lvl1pPr>
            <a:lvl2pPr marL="1123702" indent="-514350">
              <a:spcBef>
                <a:spcPts val="0"/>
              </a:spcBef>
              <a:spcAft>
                <a:spcPts val="4800"/>
              </a:spcAft>
              <a:buClr>
                <a:schemeClr val="accent1"/>
              </a:buClr>
              <a:buSzPct val="200000"/>
              <a:buFont typeface="+mj-lt"/>
              <a:buAutoNum type="arabicPeriod"/>
              <a:defRPr sz="3000"/>
            </a:lvl2pPr>
            <a:lvl3pPr marL="1733052" indent="-514350">
              <a:spcBef>
                <a:spcPts val="0"/>
              </a:spcBef>
              <a:spcAft>
                <a:spcPts val="4800"/>
              </a:spcAft>
              <a:buClr>
                <a:schemeClr val="accent1"/>
              </a:buClr>
              <a:buSzPct val="200000"/>
              <a:buFont typeface="+mj-lt"/>
              <a:buAutoNum type="arabicPeriod"/>
              <a:defRPr sz="3000"/>
            </a:lvl3pPr>
            <a:lvl4pPr marL="2342402" indent="-514350">
              <a:spcBef>
                <a:spcPts val="0"/>
              </a:spcBef>
              <a:spcAft>
                <a:spcPts val="4800"/>
              </a:spcAft>
              <a:buClr>
                <a:schemeClr val="accent1"/>
              </a:buClr>
              <a:buSzPct val="200000"/>
              <a:buFont typeface="+mj-lt"/>
              <a:buAutoNum type="arabicPeriod"/>
              <a:defRPr sz="3000"/>
            </a:lvl4pPr>
            <a:lvl5pPr marL="2951754" indent="-514350">
              <a:spcBef>
                <a:spcPts val="0"/>
              </a:spcBef>
              <a:spcAft>
                <a:spcPts val="4800"/>
              </a:spcAft>
              <a:buClr>
                <a:schemeClr val="accent1"/>
              </a:buClr>
              <a:buSzPct val="200000"/>
              <a:buFont typeface="+mj-lt"/>
              <a:buAutoNum type="arabicPeriod"/>
              <a:defRPr sz="3000"/>
            </a:lvl5pPr>
          </a:lstStyle>
          <a:p>
            <a:pPr lvl="0"/>
            <a:r>
              <a:rPr lang="en-US" dirty="0"/>
              <a:t>Click to edit Master text styles</a:t>
            </a:r>
          </a:p>
        </p:txBody>
      </p:sp>
      <p:sp>
        <p:nvSpPr>
          <p:cNvPr id="19" name="Content Placeholder 18"/>
          <p:cNvSpPr>
            <a:spLocks noGrp="1"/>
          </p:cNvSpPr>
          <p:nvPr>
            <p:ph sz="quarter" idx="10"/>
          </p:nvPr>
        </p:nvSpPr>
        <p:spPr>
          <a:xfrm>
            <a:off x="251127" y="2839212"/>
            <a:ext cx="2852928" cy="914400"/>
          </a:xfrm>
        </p:spPr>
        <p:txBody>
          <a:bodyPr>
            <a:noAutofit/>
          </a:bodyPr>
          <a:lstStyle>
            <a:lvl1pPr marL="0" indent="0">
              <a:buFontTx/>
              <a:buNone/>
              <a:defRPr sz="3600">
                <a:solidFill>
                  <a:schemeClr val="bg1"/>
                </a:solidFill>
                <a:latin typeface="Arial" panose="020B0604020202020204" pitchFamily="34" charset="0"/>
                <a:cs typeface="Arial" panose="020B0604020202020204" pitchFamily="34" charset="0"/>
              </a:defRPr>
            </a:lvl1pPr>
            <a:lvl2pPr marL="609352" indent="0">
              <a:buFontTx/>
              <a:buNone/>
              <a:defRPr sz="3600">
                <a:solidFill>
                  <a:schemeClr val="bg1"/>
                </a:solidFill>
                <a:latin typeface="Arial" panose="020B0604020202020204" pitchFamily="34" charset="0"/>
                <a:cs typeface="Arial" panose="020B0604020202020204" pitchFamily="34" charset="0"/>
              </a:defRPr>
            </a:lvl2pPr>
            <a:lvl3pPr marL="1218702" indent="0">
              <a:buFontTx/>
              <a:buNone/>
              <a:defRPr sz="3600">
                <a:solidFill>
                  <a:schemeClr val="bg1"/>
                </a:solidFill>
                <a:latin typeface="Arial" panose="020B0604020202020204" pitchFamily="34" charset="0"/>
                <a:cs typeface="Arial" panose="020B0604020202020204" pitchFamily="34" charset="0"/>
              </a:defRPr>
            </a:lvl3pPr>
            <a:lvl4pPr marL="1828052" indent="0">
              <a:buFontTx/>
              <a:buNone/>
              <a:defRPr sz="3600">
                <a:solidFill>
                  <a:schemeClr val="bg1"/>
                </a:solidFill>
                <a:latin typeface="Arial" panose="020B0604020202020204" pitchFamily="34" charset="0"/>
                <a:cs typeface="Arial" panose="020B0604020202020204" pitchFamily="34" charset="0"/>
              </a:defRPr>
            </a:lvl4pPr>
            <a:lvl5pPr marL="2437404" indent="0">
              <a:buFontTx/>
              <a:buNone/>
              <a:defRPr sz="3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1" name="Shape">
            <a:extLst>
              <a:ext uri="{FF2B5EF4-FFF2-40B4-BE49-F238E27FC236}">
                <a16:creationId xmlns:a16="http://schemas.microsoft.com/office/drawing/2014/main" id="{D320A928-0C1B-1F43-B7DD-5C839EC114FF}"/>
              </a:ext>
            </a:extLst>
          </p:cNvPr>
          <p:cNvSpPr/>
          <p:nvPr userDrawn="1"/>
        </p:nvSpPr>
        <p:spPr>
          <a:xfrm>
            <a:off x="0" y="4389120"/>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2" name="Shape">
            <a:extLst>
              <a:ext uri="{FF2B5EF4-FFF2-40B4-BE49-F238E27FC236}">
                <a16:creationId xmlns:a16="http://schemas.microsoft.com/office/drawing/2014/main" id="{BEDE0841-3D72-FA4C-A1A7-2242BAFFE9DD}"/>
              </a:ext>
            </a:extLst>
          </p:cNvPr>
          <p:cNvSpPr/>
          <p:nvPr userDrawn="1"/>
        </p:nvSpPr>
        <p:spPr>
          <a:xfrm>
            <a:off x="0" y="4937638"/>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3" name="Shape">
            <a:extLst>
              <a:ext uri="{FF2B5EF4-FFF2-40B4-BE49-F238E27FC236}">
                <a16:creationId xmlns:a16="http://schemas.microsoft.com/office/drawing/2014/main" id="{25CD84F4-8F1D-DD42-968A-B672E7F51961}"/>
              </a:ext>
            </a:extLst>
          </p:cNvPr>
          <p:cNvSpPr/>
          <p:nvPr userDrawn="1"/>
        </p:nvSpPr>
        <p:spPr>
          <a:xfrm>
            <a:off x="0" y="5564185"/>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cxnSp>
        <p:nvCxnSpPr>
          <p:cNvPr id="13" name="Straight Connector 12">
            <a:extLst>
              <a:ext uri="{FF2B5EF4-FFF2-40B4-BE49-F238E27FC236}">
                <a16:creationId xmlns:a16="http://schemas.microsoft.com/office/drawing/2014/main" id="{CD377CDD-EAE2-9246-B70E-79B86CFA734C}"/>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0FA9D0E6-6028-A84B-AB32-68D8B219550B}"/>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3054572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EVERYDAY - IMAG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FDE93D0-CD47-FB4F-9C4D-1DDEF9A47153}"/>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Shape">
            <a:extLst>
              <a:ext uri="{FF2B5EF4-FFF2-40B4-BE49-F238E27FC236}">
                <a16:creationId xmlns:a16="http://schemas.microsoft.com/office/drawing/2014/main" id="{FF4098C8-B27B-E742-AF2B-FAACE164FD8F}"/>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A4250A6A-5DB7-464A-85EB-7072B0934882}"/>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4190595" cy="4648568"/>
          </a:xfrm>
        </p:spPr>
        <p:txBody>
          <a:bodyPr>
            <a:normAutofit/>
          </a:bodyPr>
          <a:lstStyle>
            <a:lvl1pPr>
              <a:defRPr sz="1600">
                <a:solidFill>
                  <a:schemeClr val="tx1">
                    <a:lumMod val="95000"/>
                    <a:lumOff val="5000"/>
                  </a:schemeClr>
                </a:solidFill>
              </a:defRPr>
            </a:lvl1pPr>
            <a:lvl2pPr>
              <a:defRPr sz="1600">
                <a:solidFill>
                  <a:schemeClr val="tx1">
                    <a:lumMod val="95000"/>
                    <a:lumOff val="5000"/>
                  </a:schemeClr>
                </a:solidFill>
              </a:defRPr>
            </a:lvl2pPr>
            <a:lvl3pPr>
              <a:defRPr sz="1600">
                <a:solidFill>
                  <a:schemeClr val="tx1">
                    <a:lumMod val="95000"/>
                    <a:lumOff val="5000"/>
                  </a:schemeClr>
                </a:solidFill>
              </a:defRPr>
            </a:lvl3pPr>
            <a:lvl4pPr>
              <a:defRPr sz="1600">
                <a:solidFill>
                  <a:schemeClr val="tx1">
                    <a:lumMod val="95000"/>
                    <a:lumOff val="5000"/>
                  </a:schemeClr>
                </a:solidFill>
              </a:defRPr>
            </a:lvl4pPr>
            <a:lvl5pPr>
              <a:defRPr sz="1600">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1146"/>
            <a:ext cx="8572500" cy="1143000"/>
          </a:xfrm>
          <a:prstGeom prst="rect">
            <a:avLst/>
          </a:prstGeom>
        </p:spPr>
        <p:txBody>
          <a:bodyPr anchor="ctr">
            <a:normAutofit/>
          </a:bodyPr>
          <a:lstStyle>
            <a:lvl1pPr>
              <a:defRPr sz="3200" b="1">
                <a:solidFill>
                  <a:schemeClr val="bg1"/>
                </a:solidFill>
              </a:defRPr>
            </a:lvl1pPr>
          </a:lstStyle>
          <a:p>
            <a:r>
              <a:rPr lang="en-US" dirty="0"/>
              <a:t>Click to edit Master title style</a:t>
            </a:r>
          </a:p>
        </p:txBody>
      </p:sp>
      <p:cxnSp>
        <p:nvCxnSpPr>
          <p:cNvPr id="15" name="Straight Connector 14">
            <a:extLst>
              <a:ext uri="{FF2B5EF4-FFF2-40B4-BE49-F238E27FC236}">
                <a16:creationId xmlns:a16="http://schemas.microsoft.com/office/drawing/2014/main" id="{CAA86664-C997-D14C-B7C0-E61F5A648C1E}"/>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0" name="Slide Number Placeholder 6">
            <a:extLst>
              <a:ext uri="{FF2B5EF4-FFF2-40B4-BE49-F238E27FC236}">
                <a16:creationId xmlns:a16="http://schemas.microsoft.com/office/drawing/2014/main" id="{BBD83AB6-A541-9442-AB6B-F50F88754185}"/>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pic>
        <p:nvPicPr>
          <p:cNvPr id="16" name="Picture 15">
            <a:extLst>
              <a:ext uri="{FF2B5EF4-FFF2-40B4-BE49-F238E27FC236}">
                <a16:creationId xmlns:a16="http://schemas.microsoft.com/office/drawing/2014/main" id="{B929B619-337D-A14C-B213-5A943A5F12B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39776332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8402748"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72500"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249140" y="953345"/>
            <a:ext cx="8572584"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31233930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EVERYDAY - COMPARISSON ">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D1F47A73-2BE8-41B4-902F-DCDFA8A9A9A0}"/>
              </a:ext>
            </a:extLst>
          </p:cNvPr>
          <p:cNvSpPr>
            <a:spLocks noGrp="1"/>
          </p:cNvSpPr>
          <p:nvPr>
            <p:ph idx="1" hasCustomPrompt="1"/>
          </p:nvPr>
        </p:nvSpPr>
        <p:spPr>
          <a:xfrm>
            <a:off x="468553" y="2491912"/>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Content Placeholder 2">
            <a:extLst>
              <a:ext uri="{FF2B5EF4-FFF2-40B4-BE49-F238E27FC236}">
                <a16:creationId xmlns:a16="http://schemas.microsoft.com/office/drawing/2014/main" id="{E184F6D6-CCC2-4F2B-9E4C-A982785D10B1}"/>
              </a:ext>
            </a:extLst>
          </p:cNvPr>
          <p:cNvSpPr>
            <a:spLocks noGrp="1"/>
          </p:cNvSpPr>
          <p:nvPr>
            <p:ph idx="15" hasCustomPrompt="1"/>
          </p:nvPr>
        </p:nvSpPr>
        <p:spPr>
          <a:xfrm>
            <a:off x="4725592"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4" name="Picture 13">
            <a:extLst>
              <a:ext uri="{FF2B5EF4-FFF2-40B4-BE49-F238E27FC236}">
                <a16:creationId xmlns:a16="http://schemas.microsoft.com/office/drawing/2014/main" id="{B1125053-4680-DF45-BEF0-3F90988C5E8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15978346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OUBLE IMAG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6575E4A-952B-BF40-A8A1-224D89D3F305}"/>
              </a:ext>
            </a:extLst>
          </p:cNvPr>
          <p:cNvSpPr>
            <a:spLocks noGrp="1"/>
          </p:cNvSpPr>
          <p:nvPr>
            <p:ph type="pic" sz="quarter" idx="16"/>
          </p:nvPr>
        </p:nvSpPr>
        <p:spPr>
          <a:xfrm>
            <a:off x="468313" y="1746753"/>
            <a:ext cx="3937000" cy="4746122"/>
          </a:xfrm>
        </p:spPr>
        <p:txBody>
          <a:bodyPr/>
          <a:lstStyle/>
          <a:p>
            <a:endParaRPr lang="en-US" dirty="0"/>
          </a:p>
        </p:txBody>
      </p:sp>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
        <p:nvSpPr>
          <p:cNvPr id="18" name="Picture Placeholder 2">
            <a:extLst>
              <a:ext uri="{FF2B5EF4-FFF2-40B4-BE49-F238E27FC236}">
                <a16:creationId xmlns:a16="http://schemas.microsoft.com/office/drawing/2014/main" id="{96382302-7573-B641-AE92-16F615228528}"/>
              </a:ext>
            </a:extLst>
          </p:cNvPr>
          <p:cNvSpPr>
            <a:spLocks noGrp="1"/>
          </p:cNvSpPr>
          <p:nvPr>
            <p:ph type="pic" sz="quarter" idx="17"/>
          </p:nvPr>
        </p:nvSpPr>
        <p:spPr>
          <a:xfrm>
            <a:off x="4720273" y="1746753"/>
            <a:ext cx="3937000" cy="4746122"/>
          </a:xfrm>
        </p:spPr>
        <p:txBody>
          <a:bodyPr/>
          <a:lstStyle/>
          <a:p>
            <a:endParaRPr lang="en-US" dirty="0"/>
          </a:p>
        </p:txBody>
      </p:sp>
      <p:pic>
        <p:nvPicPr>
          <p:cNvPr id="12" name="Picture 11">
            <a:extLst>
              <a:ext uri="{FF2B5EF4-FFF2-40B4-BE49-F238E27FC236}">
                <a16:creationId xmlns:a16="http://schemas.microsoft.com/office/drawing/2014/main" id="{299E4E5B-D651-7346-8745-F2B732325A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3" name="Text Placeholder 4">
            <a:extLst>
              <a:ext uri="{FF2B5EF4-FFF2-40B4-BE49-F238E27FC236}">
                <a16:creationId xmlns:a16="http://schemas.microsoft.com/office/drawing/2014/main" id="{A728A7FC-5A11-6D41-AD52-BFF68FBD057C}"/>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18998535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SUBTITLE + 4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46855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Text Placeholder 6">
            <a:extLst>
              <a:ext uri="{FF2B5EF4-FFF2-40B4-BE49-F238E27FC236}">
                <a16:creationId xmlns:a16="http://schemas.microsoft.com/office/drawing/2014/main" id="{02121CD1-D059-4749-9048-A950DAE4F40D}"/>
              </a:ext>
            </a:extLst>
          </p:cNvPr>
          <p:cNvSpPr>
            <a:spLocks noGrp="1"/>
          </p:cNvSpPr>
          <p:nvPr>
            <p:ph type="body" sz="quarter" idx="18"/>
          </p:nvPr>
        </p:nvSpPr>
        <p:spPr>
          <a:xfrm>
            <a:off x="472559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3" name="Content Placeholder 2">
            <a:extLst>
              <a:ext uri="{FF2B5EF4-FFF2-40B4-BE49-F238E27FC236}">
                <a16:creationId xmlns:a16="http://schemas.microsoft.com/office/drawing/2014/main" id="{7584C210-7A6A-4E72-A342-49A9C6C91B1A}"/>
              </a:ext>
            </a:extLst>
          </p:cNvPr>
          <p:cNvSpPr>
            <a:spLocks noGrp="1"/>
          </p:cNvSpPr>
          <p:nvPr>
            <p:ph idx="1" hasCustomPrompt="1"/>
          </p:nvPr>
        </p:nvSpPr>
        <p:spPr>
          <a:xfrm>
            <a:off x="468553"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6" name="Content Placeholder 2">
            <a:extLst>
              <a:ext uri="{FF2B5EF4-FFF2-40B4-BE49-F238E27FC236}">
                <a16:creationId xmlns:a16="http://schemas.microsoft.com/office/drawing/2014/main" id="{BBF5066B-E6D2-49CE-BA01-EA21C96175F9}"/>
              </a:ext>
            </a:extLst>
          </p:cNvPr>
          <p:cNvSpPr>
            <a:spLocks noGrp="1"/>
          </p:cNvSpPr>
          <p:nvPr>
            <p:ph idx="15" hasCustomPrompt="1"/>
          </p:nvPr>
        </p:nvSpPr>
        <p:spPr>
          <a:xfrm>
            <a:off x="4725592"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7" name="Content Placeholder 2">
            <a:extLst>
              <a:ext uri="{FF2B5EF4-FFF2-40B4-BE49-F238E27FC236}">
                <a16:creationId xmlns:a16="http://schemas.microsoft.com/office/drawing/2014/main" id="{9517CEC9-5F44-4399-A636-908D6B727EE5}"/>
              </a:ext>
            </a:extLst>
          </p:cNvPr>
          <p:cNvSpPr>
            <a:spLocks noGrp="1"/>
          </p:cNvSpPr>
          <p:nvPr>
            <p:ph idx="19" hasCustomPrompt="1"/>
          </p:nvPr>
        </p:nvSpPr>
        <p:spPr>
          <a:xfrm>
            <a:off x="468553" y="4424555"/>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8" name="Content Placeholder 2">
            <a:extLst>
              <a:ext uri="{FF2B5EF4-FFF2-40B4-BE49-F238E27FC236}">
                <a16:creationId xmlns:a16="http://schemas.microsoft.com/office/drawing/2014/main" id="{B0C878EC-937E-4122-9875-59BA786C2387}"/>
              </a:ext>
            </a:extLst>
          </p:cNvPr>
          <p:cNvSpPr>
            <a:spLocks noGrp="1"/>
          </p:cNvSpPr>
          <p:nvPr>
            <p:ph idx="20" hasCustomPrompt="1"/>
          </p:nvPr>
        </p:nvSpPr>
        <p:spPr>
          <a:xfrm>
            <a:off x="4725592" y="4424555"/>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4CEE2593-7D67-AC40-9D1F-A839338985C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1" name="Text Placeholder 4">
            <a:extLst>
              <a:ext uri="{FF2B5EF4-FFF2-40B4-BE49-F238E27FC236}">
                <a16:creationId xmlns:a16="http://schemas.microsoft.com/office/drawing/2014/main" id="{8EF178F9-97EC-8F45-B9D0-BF5A7BF17B82}"/>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1487906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SUBTITLE + 3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260215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Content Placeholder 2">
            <a:extLst>
              <a:ext uri="{FF2B5EF4-FFF2-40B4-BE49-F238E27FC236}">
                <a16:creationId xmlns:a16="http://schemas.microsoft.com/office/drawing/2014/main" id="{1FBFF86A-55FF-4667-A474-410A55DE5258}"/>
              </a:ext>
            </a:extLst>
          </p:cNvPr>
          <p:cNvSpPr>
            <a:spLocks noGrp="1"/>
          </p:cNvSpPr>
          <p:nvPr>
            <p:ph idx="1" hasCustomPrompt="1"/>
          </p:nvPr>
        </p:nvSpPr>
        <p:spPr>
          <a:xfrm>
            <a:off x="468553"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2" name="Content Placeholder 2">
            <a:extLst>
              <a:ext uri="{FF2B5EF4-FFF2-40B4-BE49-F238E27FC236}">
                <a16:creationId xmlns:a16="http://schemas.microsoft.com/office/drawing/2014/main" id="{1C3628C1-6684-4037-A95B-E7C3A7E444A2}"/>
              </a:ext>
            </a:extLst>
          </p:cNvPr>
          <p:cNvSpPr>
            <a:spLocks noGrp="1"/>
          </p:cNvSpPr>
          <p:nvPr>
            <p:ph idx="15" hasCustomPrompt="1"/>
          </p:nvPr>
        </p:nvSpPr>
        <p:spPr>
          <a:xfrm>
            <a:off x="4725592"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3" name="Content Placeholder 2">
            <a:extLst>
              <a:ext uri="{FF2B5EF4-FFF2-40B4-BE49-F238E27FC236}">
                <a16:creationId xmlns:a16="http://schemas.microsoft.com/office/drawing/2014/main" id="{CF356DB6-8ABE-49EB-B67F-F69F88925969}"/>
              </a:ext>
            </a:extLst>
          </p:cNvPr>
          <p:cNvSpPr>
            <a:spLocks noGrp="1"/>
          </p:cNvSpPr>
          <p:nvPr>
            <p:ph idx="18" hasCustomPrompt="1"/>
          </p:nvPr>
        </p:nvSpPr>
        <p:spPr>
          <a:xfrm>
            <a:off x="2602152" y="4429200"/>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18732566-D1B1-2646-BB74-04F2A6A6BF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1" name="Text Placeholder 4">
            <a:extLst>
              <a:ext uri="{FF2B5EF4-FFF2-40B4-BE49-F238E27FC236}">
                <a16:creationId xmlns:a16="http://schemas.microsoft.com/office/drawing/2014/main" id="{951157B3-F0D7-964E-A2D9-4D0068EAC7FB}"/>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2973150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INSTITUT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1EA45C-2783-2141-B9EA-8DE9ACB93142}"/>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Shape">
            <a:extLst>
              <a:ext uri="{FF2B5EF4-FFF2-40B4-BE49-F238E27FC236}">
                <a16:creationId xmlns:a16="http://schemas.microsoft.com/office/drawing/2014/main" id="{D0E91E53-06E2-A945-98CC-250A99B4FEFB}"/>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6C2C5490-DA83-8745-8D5D-138F02150CEF}"/>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8402748"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5">
            <a:extLst>
              <a:ext uri="{FF2B5EF4-FFF2-40B4-BE49-F238E27FC236}">
                <a16:creationId xmlns:a16="http://schemas.microsoft.com/office/drawing/2014/main" id="{763161F4-DEBD-8549-BAC2-88340262F1F8}"/>
              </a:ext>
            </a:extLst>
          </p:cNvPr>
          <p:cNvSpPr>
            <a:spLocks noGrp="1"/>
          </p:cNvSpPr>
          <p:nvPr>
            <p:ph type="pic" sz="quarter" idx="11" hasCustomPrompt="1"/>
          </p:nvPr>
        </p:nvSpPr>
        <p:spPr>
          <a:xfrm>
            <a:off x="7113180" y="170056"/>
            <a:ext cx="1687920" cy="1084521"/>
          </a:xfrm>
        </p:spPr>
        <p:txBody>
          <a:bodyPr>
            <a:noAutofit/>
          </a:bodyPr>
          <a:lstStyle>
            <a:lvl1pPr>
              <a:defRPr>
                <a:solidFill>
                  <a:schemeClr val="bg1"/>
                </a:solidFill>
              </a:defRPr>
            </a:lvl1pPr>
          </a:lstStyle>
          <a:p>
            <a:r>
              <a:rPr lang="en-US" dirty="0"/>
              <a:t>Insert logo here</a:t>
            </a:r>
          </a:p>
        </p:txBody>
      </p:sp>
      <p:cxnSp>
        <p:nvCxnSpPr>
          <p:cNvPr id="18" name="Straight Connector 17">
            <a:extLst>
              <a:ext uri="{FF2B5EF4-FFF2-40B4-BE49-F238E27FC236}">
                <a16:creationId xmlns:a16="http://schemas.microsoft.com/office/drawing/2014/main" id="{F6621951-0364-634F-A285-95CF1365ECAD}"/>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1" name="Title 1">
            <a:extLst>
              <a:ext uri="{FF2B5EF4-FFF2-40B4-BE49-F238E27FC236}">
                <a16:creationId xmlns:a16="http://schemas.microsoft.com/office/drawing/2014/main" id="{AB097A5C-CAAA-6547-ADEE-1AA3EA35D42C}"/>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22" name="Slide Number Placeholder 6">
            <a:extLst>
              <a:ext uri="{FF2B5EF4-FFF2-40B4-BE49-F238E27FC236}">
                <a16:creationId xmlns:a16="http://schemas.microsoft.com/office/drawing/2014/main" id="{2FE030EF-B51F-8F47-8998-2EBE1EF5AB0F}"/>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pic>
        <p:nvPicPr>
          <p:cNvPr id="15" name="Picture 14">
            <a:extLst>
              <a:ext uri="{FF2B5EF4-FFF2-40B4-BE49-F238E27FC236}">
                <a16:creationId xmlns:a16="http://schemas.microsoft.com/office/drawing/2014/main" id="{D0D92D6F-2A8D-8746-9555-5FF0A14CF7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6" name="Text Placeholder 4">
            <a:extLst>
              <a:ext uri="{FF2B5EF4-FFF2-40B4-BE49-F238E27FC236}">
                <a16:creationId xmlns:a16="http://schemas.microsoft.com/office/drawing/2014/main" id="{646218A4-296A-7441-B063-616658B6F48A}"/>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3244029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B8BEB86-460D-47CC-9347-A33D2320FEE6}" type="datetime1">
              <a:rPr lang="en-US" altLang="ja-JP"/>
              <a:pPr>
                <a:defRPr/>
              </a:pPr>
              <a:t>8/17/2020</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5616943-E090-48BD-85BF-C3499FDFE60E}" type="slidenum">
              <a:rPr lang="en-US" altLang="en-US"/>
              <a:pPr>
                <a:defRPr/>
              </a:pPr>
              <a:t>‹#›</a:t>
            </a:fld>
            <a:endParaRPr lang="en-US" altLang="en-US"/>
          </a:p>
        </p:txBody>
      </p:sp>
    </p:spTree>
    <p:extLst>
      <p:ext uri="{BB962C8B-B14F-4D97-AF65-F5344CB8AC3E}">
        <p14:creationId xmlns:p14="http://schemas.microsoft.com/office/powerpoint/2010/main" val="41176283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INSTITUTE - IMAG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1EA45C-2783-2141-B9EA-8DE9ACB93142}"/>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Shape">
            <a:extLst>
              <a:ext uri="{FF2B5EF4-FFF2-40B4-BE49-F238E27FC236}">
                <a16:creationId xmlns:a16="http://schemas.microsoft.com/office/drawing/2014/main" id="{D0E91E53-06E2-A945-98CC-250A99B4FEFB}"/>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6C2C5490-DA83-8745-8D5D-138F02150CEF}"/>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3958947"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5">
            <a:extLst>
              <a:ext uri="{FF2B5EF4-FFF2-40B4-BE49-F238E27FC236}">
                <a16:creationId xmlns:a16="http://schemas.microsoft.com/office/drawing/2014/main" id="{763161F4-DEBD-8549-BAC2-88340262F1F8}"/>
              </a:ext>
            </a:extLst>
          </p:cNvPr>
          <p:cNvSpPr>
            <a:spLocks noGrp="1"/>
          </p:cNvSpPr>
          <p:nvPr>
            <p:ph type="pic" sz="quarter" idx="11" hasCustomPrompt="1"/>
          </p:nvPr>
        </p:nvSpPr>
        <p:spPr>
          <a:xfrm>
            <a:off x="7113180" y="170056"/>
            <a:ext cx="1687920" cy="1084521"/>
          </a:xfrm>
        </p:spPr>
        <p:txBody>
          <a:bodyPr>
            <a:noAutofit/>
          </a:bodyPr>
          <a:lstStyle>
            <a:lvl1pPr>
              <a:defRPr>
                <a:solidFill>
                  <a:schemeClr val="bg1"/>
                </a:solidFill>
              </a:defRPr>
            </a:lvl1pPr>
          </a:lstStyle>
          <a:p>
            <a:r>
              <a:rPr lang="en-US" dirty="0"/>
              <a:t>Insert logo here</a:t>
            </a:r>
          </a:p>
        </p:txBody>
      </p:sp>
      <p:cxnSp>
        <p:nvCxnSpPr>
          <p:cNvPr id="18" name="Straight Connector 17">
            <a:extLst>
              <a:ext uri="{FF2B5EF4-FFF2-40B4-BE49-F238E27FC236}">
                <a16:creationId xmlns:a16="http://schemas.microsoft.com/office/drawing/2014/main" id="{F6621951-0364-634F-A285-95CF1365ECAD}"/>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1" name="Title 1">
            <a:extLst>
              <a:ext uri="{FF2B5EF4-FFF2-40B4-BE49-F238E27FC236}">
                <a16:creationId xmlns:a16="http://schemas.microsoft.com/office/drawing/2014/main" id="{AB097A5C-CAAA-6547-ADEE-1AA3EA35D42C}"/>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22" name="Slide Number Placeholder 6">
            <a:extLst>
              <a:ext uri="{FF2B5EF4-FFF2-40B4-BE49-F238E27FC236}">
                <a16:creationId xmlns:a16="http://schemas.microsoft.com/office/drawing/2014/main" id="{2FE030EF-B51F-8F47-8998-2EBE1EF5AB0F}"/>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pic>
        <p:nvPicPr>
          <p:cNvPr id="15" name="Picture 14">
            <a:extLst>
              <a:ext uri="{FF2B5EF4-FFF2-40B4-BE49-F238E27FC236}">
                <a16:creationId xmlns:a16="http://schemas.microsoft.com/office/drawing/2014/main" id="{D0D92D6F-2A8D-8746-9555-5FF0A14CF7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6" name="Text Placeholder 4">
            <a:extLst>
              <a:ext uri="{FF2B5EF4-FFF2-40B4-BE49-F238E27FC236}">
                <a16:creationId xmlns:a16="http://schemas.microsoft.com/office/drawing/2014/main" id="{646218A4-296A-7441-B063-616658B6F48A}"/>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
        <p:nvSpPr>
          <p:cNvPr id="4" name="Picture Placeholder 3">
            <a:extLst>
              <a:ext uri="{FF2B5EF4-FFF2-40B4-BE49-F238E27FC236}">
                <a16:creationId xmlns:a16="http://schemas.microsoft.com/office/drawing/2014/main" id="{3BE7B4B9-C2E5-584C-A6FD-1E6E7F8D1EBD}"/>
              </a:ext>
            </a:extLst>
          </p:cNvPr>
          <p:cNvSpPr>
            <a:spLocks noGrp="1"/>
          </p:cNvSpPr>
          <p:nvPr>
            <p:ph type="pic" sz="quarter" idx="12"/>
          </p:nvPr>
        </p:nvSpPr>
        <p:spPr>
          <a:xfrm>
            <a:off x="4593152" y="1708150"/>
            <a:ext cx="4191000" cy="4648200"/>
          </a:xfrm>
        </p:spPr>
        <p:txBody>
          <a:bodyPr/>
          <a:lstStyle/>
          <a:p>
            <a:endParaRPr lang="en-US" dirty="0"/>
          </a:p>
        </p:txBody>
      </p:sp>
    </p:spTree>
    <p:custDataLst>
      <p:tags r:id="rId1"/>
    </p:custDataLst>
    <p:extLst>
      <p:ext uri="{BB962C8B-B14F-4D97-AF65-F5344CB8AC3E}">
        <p14:creationId xmlns:p14="http://schemas.microsoft.com/office/powerpoint/2010/main" val="2699616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EPT - IMAGE +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B7CE0A-478C-934E-B0F2-25D6110333DE}"/>
              </a:ext>
            </a:extLst>
          </p:cNvPr>
          <p:cNvSpPr/>
          <p:nvPr userDrawn="1"/>
        </p:nvSpPr>
        <p:spPr>
          <a:xfrm>
            <a:off x="4572000" y="0"/>
            <a:ext cx="4572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Shape">
            <a:extLst>
              <a:ext uri="{FF2B5EF4-FFF2-40B4-BE49-F238E27FC236}">
                <a16:creationId xmlns:a16="http://schemas.microsoft.com/office/drawing/2014/main" id="{364FEA06-3D67-1140-B0E3-7F3BE884D5FB}"/>
              </a:ext>
            </a:extLst>
          </p:cNvPr>
          <p:cNvSpPr/>
          <p:nvPr userDrawn="1"/>
        </p:nvSpPr>
        <p:spPr>
          <a:xfrm>
            <a:off x="4572000" y="5564185"/>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Picture Placeholder 2">
            <a:extLst>
              <a:ext uri="{FF2B5EF4-FFF2-40B4-BE49-F238E27FC236}">
                <a16:creationId xmlns:a16="http://schemas.microsoft.com/office/drawing/2014/main" id="{25BC9E4E-DC08-F04A-907F-38011949DDF6}"/>
              </a:ext>
            </a:extLst>
          </p:cNvPr>
          <p:cNvSpPr>
            <a:spLocks noGrp="1"/>
          </p:cNvSpPr>
          <p:nvPr>
            <p:ph type="pic" sz="quarter" idx="10"/>
          </p:nvPr>
        </p:nvSpPr>
        <p:spPr>
          <a:xfrm>
            <a:off x="1" y="0"/>
            <a:ext cx="4571999" cy="6858000"/>
          </a:xfrm>
        </p:spPr>
        <p:txBody>
          <a:bodyPr/>
          <a:lstStyle/>
          <a:p>
            <a:endParaRPr lang="en-US" dirty="0"/>
          </a:p>
        </p:txBody>
      </p:sp>
      <p:sp>
        <p:nvSpPr>
          <p:cNvPr id="15" name="Title Placeholder 1">
            <a:extLst>
              <a:ext uri="{FF2B5EF4-FFF2-40B4-BE49-F238E27FC236}">
                <a16:creationId xmlns:a16="http://schemas.microsoft.com/office/drawing/2014/main" id="{C1575737-3A06-C042-B28A-86B83C3E21C6}"/>
              </a:ext>
            </a:extLst>
          </p:cNvPr>
          <p:cNvSpPr>
            <a:spLocks noGrp="1"/>
          </p:cNvSpPr>
          <p:nvPr>
            <p:ph type="title" hasCustomPrompt="1"/>
          </p:nvPr>
        </p:nvSpPr>
        <p:spPr>
          <a:xfrm>
            <a:off x="4734561" y="502412"/>
            <a:ext cx="1355141" cy="3118104"/>
          </a:xfrm>
          <a:prstGeom prst="rect">
            <a:avLst/>
          </a:prstGeom>
        </p:spPr>
        <p:txBody>
          <a:bodyPr vert="horz" lIns="91440" tIns="45720" rIns="91440" bIns="45720" rtlCol="0" anchor="ctr">
            <a:noAutofit/>
          </a:bodyPr>
          <a:lstStyle>
            <a:lvl1pPr>
              <a:defRPr sz="16000">
                <a:solidFill>
                  <a:srgbClr val="00A8E1"/>
                </a:solidFill>
                <a:latin typeface="+mj-lt"/>
              </a:defRPr>
            </a:lvl1pPr>
          </a:lstStyle>
          <a:p>
            <a:r>
              <a:rPr lang="en-US" dirty="0"/>
              <a:t>A</a:t>
            </a:r>
          </a:p>
        </p:txBody>
      </p:sp>
      <p:sp>
        <p:nvSpPr>
          <p:cNvPr id="16" name="Content Placeholder 18">
            <a:extLst>
              <a:ext uri="{FF2B5EF4-FFF2-40B4-BE49-F238E27FC236}">
                <a16:creationId xmlns:a16="http://schemas.microsoft.com/office/drawing/2014/main" id="{107172E8-0BD8-F544-908A-019163C1B571}"/>
              </a:ext>
            </a:extLst>
          </p:cNvPr>
          <p:cNvSpPr>
            <a:spLocks noGrp="1"/>
          </p:cNvSpPr>
          <p:nvPr>
            <p:ph sz="quarter" idx="11"/>
          </p:nvPr>
        </p:nvSpPr>
        <p:spPr>
          <a:xfrm>
            <a:off x="4823127" y="1888744"/>
            <a:ext cx="3955114" cy="914400"/>
          </a:xfrm>
        </p:spPr>
        <p:txBody>
          <a:bodyPr>
            <a:noAutofit/>
          </a:bodyPr>
          <a:lstStyle>
            <a:lvl1pPr marL="0" indent="0">
              <a:buFontTx/>
              <a:buNone/>
              <a:defRPr sz="3600">
                <a:solidFill>
                  <a:schemeClr val="bg1"/>
                </a:solidFill>
                <a:latin typeface="Arial" panose="020B0604020202020204" pitchFamily="34" charset="0"/>
                <a:cs typeface="Arial" panose="020B0604020202020204" pitchFamily="34" charset="0"/>
              </a:defRPr>
            </a:lvl1pPr>
            <a:lvl2pPr marL="609352" indent="0">
              <a:buFontTx/>
              <a:buNone/>
              <a:defRPr sz="3600">
                <a:solidFill>
                  <a:schemeClr val="bg1"/>
                </a:solidFill>
                <a:latin typeface="Arial" panose="020B0604020202020204" pitchFamily="34" charset="0"/>
                <a:cs typeface="Arial" panose="020B0604020202020204" pitchFamily="34" charset="0"/>
              </a:defRPr>
            </a:lvl2pPr>
            <a:lvl3pPr marL="1218702" indent="0">
              <a:buFontTx/>
              <a:buNone/>
              <a:defRPr sz="3600">
                <a:solidFill>
                  <a:schemeClr val="bg1"/>
                </a:solidFill>
                <a:latin typeface="Arial" panose="020B0604020202020204" pitchFamily="34" charset="0"/>
                <a:cs typeface="Arial" panose="020B0604020202020204" pitchFamily="34" charset="0"/>
              </a:defRPr>
            </a:lvl3pPr>
            <a:lvl4pPr marL="1828052" indent="0">
              <a:buFontTx/>
              <a:buNone/>
              <a:defRPr sz="3600">
                <a:solidFill>
                  <a:schemeClr val="bg1"/>
                </a:solidFill>
                <a:latin typeface="Arial" panose="020B0604020202020204" pitchFamily="34" charset="0"/>
                <a:cs typeface="Arial" panose="020B0604020202020204" pitchFamily="34" charset="0"/>
              </a:defRPr>
            </a:lvl4pPr>
            <a:lvl5pPr marL="2437404" indent="0">
              <a:buFontTx/>
              <a:buNone/>
              <a:defRPr sz="3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7" name="Text Placeholder 13">
            <a:extLst>
              <a:ext uri="{FF2B5EF4-FFF2-40B4-BE49-F238E27FC236}">
                <a16:creationId xmlns:a16="http://schemas.microsoft.com/office/drawing/2014/main" id="{0A428D6A-B377-6F43-BA57-D036EAC6A5CC}"/>
              </a:ext>
            </a:extLst>
          </p:cNvPr>
          <p:cNvSpPr>
            <a:spLocks noGrp="1"/>
          </p:cNvSpPr>
          <p:nvPr>
            <p:ph type="body" sz="quarter" idx="12"/>
          </p:nvPr>
        </p:nvSpPr>
        <p:spPr>
          <a:xfrm>
            <a:off x="4822825" y="2925064"/>
            <a:ext cx="3955415" cy="3069336"/>
          </a:xfrm>
        </p:spPr>
        <p:txBody>
          <a:bodyPr>
            <a:noAutofit/>
          </a:bodyPr>
          <a:lstStyle>
            <a:lvl1pPr marL="120650" indent="-120650">
              <a:tabLst/>
              <a:defRPr sz="1400">
                <a:solidFill>
                  <a:schemeClr val="bg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dirty="0"/>
              <a:t>Edit Master text styles</a:t>
            </a:r>
          </a:p>
        </p:txBody>
      </p:sp>
      <p:cxnSp>
        <p:nvCxnSpPr>
          <p:cNvPr id="22" name="Straight Connector 21">
            <a:extLst>
              <a:ext uri="{FF2B5EF4-FFF2-40B4-BE49-F238E27FC236}">
                <a16:creationId xmlns:a16="http://schemas.microsoft.com/office/drawing/2014/main" id="{5C216FAC-B767-B347-8CC7-3DCA5840C23F}"/>
              </a:ext>
            </a:extLst>
          </p:cNvPr>
          <p:cNvCxnSpPr>
            <a:cxnSpLocks/>
          </p:cNvCxnSpPr>
          <p:nvPr userDrawn="1"/>
        </p:nvCxnSpPr>
        <p:spPr>
          <a:xfrm>
            <a:off x="8483794" y="6447271"/>
            <a:ext cx="0" cy="267883"/>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
        <p:nvSpPr>
          <p:cNvPr id="23" name="Slide Number Placeholder 6">
            <a:extLst>
              <a:ext uri="{FF2B5EF4-FFF2-40B4-BE49-F238E27FC236}">
                <a16:creationId xmlns:a16="http://schemas.microsoft.com/office/drawing/2014/main" id="{2A739097-FCBD-364F-9AFE-4D06F94CB901}"/>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F24160B-4D19-E943-87A4-783C2E21192D}"/>
              </a:ext>
            </a:extLst>
          </p:cNvPr>
          <p:cNvPicPr>
            <a:picLocks noChangeAspect="1"/>
          </p:cNvPicPr>
          <p:nvPr userDrawn="1"/>
        </p:nvPicPr>
        <p:blipFill>
          <a:blip r:embed="rId3" cstate="email">
            <a:biLevel thresh="25000"/>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15175166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7A0FE-9155-410E-B4DF-1FFF68C87608}"/>
              </a:ext>
            </a:extLst>
          </p:cNvPr>
          <p:cNvSpPr>
            <a:spLocks noGrp="1"/>
          </p:cNvSpPr>
          <p:nvPr>
            <p:ph type="ctrTitle" hasCustomPrompt="1"/>
          </p:nvPr>
        </p:nvSpPr>
        <p:spPr>
          <a:xfrm>
            <a:off x="1143000" y="1885949"/>
            <a:ext cx="6858000" cy="1603772"/>
          </a:xfrm>
        </p:spPr>
        <p:txBody>
          <a:bodyPr lIns="51435" tIns="25718" rIns="51435" bIns="25718" anchor="b"/>
          <a:lstStyle>
            <a:lvl1pPr marL="0" marR="0" indent="0" algn="l">
              <a:spcAft>
                <a:spcPts val="0"/>
              </a:spcAft>
              <a:defRPr sz="3300"/>
            </a:lvl1pPr>
          </a:lstStyle>
          <a:p>
            <a:r>
              <a:rPr lang="en-US" dirty="0"/>
              <a:t>Type Presentation Title Here</a:t>
            </a:r>
          </a:p>
        </p:txBody>
      </p:sp>
      <p:sp>
        <p:nvSpPr>
          <p:cNvPr id="3" name="Subtitle 2">
            <a:extLst>
              <a:ext uri="{FF2B5EF4-FFF2-40B4-BE49-F238E27FC236}">
                <a16:creationId xmlns:a16="http://schemas.microsoft.com/office/drawing/2014/main" id="{A42C5F1A-A191-4128-BF4D-C25FEF72C9F6}"/>
              </a:ext>
            </a:extLst>
          </p:cNvPr>
          <p:cNvSpPr>
            <a:spLocks noGrp="1"/>
          </p:cNvSpPr>
          <p:nvPr>
            <p:ph type="subTitle" idx="1" hasCustomPrompt="1"/>
          </p:nvPr>
        </p:nvSpPr>
        <p:spPr>
          <a:xfrm>
            <a:off x="1143000" y="3558780"/>
            <a:ext cx="6858000" cy="1241821"/>
          </a:xfrm>
        </p:spPr>
        <p:txBody>
          <a:bodyPr lIns="51435" tIns="25718" rIns="51435" bIns="25718">
            <a:normAutofit/>
          </a:bodyPr>
          <a:lstStyle>
            <a:lvl1pPr marL="0" marR="0" indent="0" algn="l">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Type Speaker Name and Title Here</a:t>
            </a:r>
          </a:p>
        </p:txBody>
      </p:sp>
    </p:spTree>
    <p:extLst>
      <p:ext uri="{BB962C8B-B14F-4D97-AF65-F5344CB8AC3E}">
        <p14:creationId xmlns:p14="http://schemas.microsoft.com/office/powerpoint/2010/main" val="2011245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10A8E-9FD7-4A3F-80B0-58837A1FFC2B}"/>
              </a:ext>
            </a:extLst>
          </p:cNvPr>
          <p:cNvSpPr>
            <a:spLocks noGrp="1"/>
          </p:cNvSpPr>
          <p:nvPr>
            <p:ph type="title"/>
          </p:nvPr>
        </p:nvSpPr>
        <p:spPr>
          <a:xfrm>
            <a:off x="628650" y="1200149"/>
            <a:ext cx="7886700" cy="686848"/>
          </a:xfrm>
        </p:spPr>
        <p:txBody>
          <a:bodyPr lIns="51435" tIns="25718" rIns="51435" bIns="25718"/>
          <a:lstStyle>
            <a:lvl1pPr marL="0" marR="0" indent="0">
              <a:spcAft>
                <a:spcPts val="0"/>
              </a:spcAft>
              <a:defRPr sz="2400"/>
            </a:lvl1pPr>
          </a:lstStyle>
          <a:p>
            <a:r>
              <a:rPr lang="en-US"/>
              <a:t>Click to edit Master title style</a:t>
            </a:r>
          </a:p>
        </p:txBody>
      </p:sp>
      <p:sp>
        <p:nvSpPr>
          <p:cNvPr id="3" name="Content Placeholder 2">
            <a:extLst>
              <a:ext uri="{FF2B5EF4-FFF2-40B4-BE49-F238E27FC236}">
                <a16:creationId xmlns:a16="http://schemas.microsoft.com/office/drawing/2014/main" id="{B125530F-0009-4504-980E-A705D504B20D}"/>
              </a:ext>
            </a:extLst>
          </p:cNvPr>
          <p:cNvSpPr>
            <a:spLocks noGrp="1"/>
          </p:cNvSpPr>
          <p:nvPr>
            <p:ph idx="1"/>
          </p:nvPr>
        </p:nvSpPr>
        <p:spPr>
          <a:xfrm>
            <a:off x="628650" y="2226469"/>
            <a:ext cx="7886700" cy="3263504"/>
          </a:xfrm>
        </p:spPr>
        <p:txBody>
          <a:bodyPr lIns="51435" tIns="25718" rIns="51435" bIns="25718">
            <a:normAutofit/>
          </a:bodyPr>
          <a:lstStyle>
            <a:lvl1pPr marL="115729" marR="0" indent="-115729">
              <a:spcBef>
                <a:spcPts val="506"/>
              </a:spcBef>
              <a:spcAft>
                <a:spcPts val="0"/>
              </a:spcAft>
              <a:defRPr sz="2100"/>
            </a:lvl1pPr>
            <a:lvl2pPr marL="231457" marR="0" indent="-96441">
              <a:spcBef>
                <a:spcPts val="422"/>
              </a:spcBef>
              <a:spcAft>
                <a:spcPts val="0"/>
              </a:spcAft>
              <a:defRPr sz="2100"/>
            </a:lvl2pPr>
            <a:lvl3pPr marL="327899" marR="0" indent="-77153">
              <a:spcBef>
                <a:spcPts val="338"/>
              </a:spcBef>
              <a:spcAft>
                <a:spcPts val="0"/>
              </a:spcAft>
              <a:defRPr sz="2100"/>
            </a:lvl3pPr>
            <a:lvl4pPr marL="405051" marR="0" indent="-77153">
              <a:spcBef>
                <a:spcPts val="211"/>
              </a:spcBef>
              <a:spcAft>
                <a:spcPts val="0"/>
              </a:spcAft>
              <a:defRPr sz="2100"/>
            </a:lvl4pPr>
            <a:lvl5pPr marL="482204" marR="0" indent="-77153">
              <a:spcBef>
                <a:spcPts val="211"/>
              </a:spcBef>
              <a:spcAft>
                <a:spcPts val="0"/>
              </a:spcAft>
              <a:defRPr sz="2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A6DEB367-F117-4392-969B-405785BC2545}"/>
              </a:ext>
            </a:extLst>
          </p:cNvPr>
          <p:cNvSpPr>
            <a:spLocks noGrp="1"/>
          </p:cNvSpPr>
          <p:nvPr>
            <p:ph type="sldNum" sz="quarter" idx="12"/>
          </p:nvPr>
        </p:nvSpPr>
        <p:spPr>
          <a:xfrm>
            <a:off x="8172450" y="6601840"/>
            <a:ext cx="342900" cy="171450"/>
          </a:xfrm>
        </p:spPr>
        <p:txBody>
          <a:bodyPr lIns="51435" tIns="25718" rIns="51435" bIns="25718"/>
          <a:lstStyle>
            <a:lvl1pPr marL="0" marR="0" indent="0">
              <a:spcBef>
                <a:spcPts val="0"/>
              </a:spcBef>
              <a:spcAft>
                <a:spcPts val="0"/>
              </a:spcAft>
              <a:defRPr sz="6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B2000E-EE6D-4A5E-9A78-38D292F722AC}" type="slidenum">
              <a:rPr kumimoji="0" lang="en-US" sz="6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015837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Custo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10A8E-9FD7-4A3F-80B0-58837A1FFC2B}"/>
              </a:ext>
            </a:extLst>
          </p:cNvPr>
          <p:cNvSpPr>
            <a:spLocks noGrp="1"/>
          </p:cNvSpPr>
          <p:nvPr>
            <p:ph type="title"/>
          </p:nvPr>
        </p:nvSpPr>
        <p:spPr>
          <a:xfrm>
            <a:off x="628650" y="1200149"/>
            <a:ext cx="7886700" cy="686848"/>
          </a:xfrm>
        </p:spPr>
        <p:txBody>
          <a:bodyPr lIns="51435" tIns="25718" rIns="51435" bIns="25718"/>
          <a:lstStyle>
            <a:lvl1pPr marL="0" marR="0" indent="0">
              <a:spcAft>
                <a:spcPts val="0"/>
              </a:spcAft>
              <a:defRPr sz="2400">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125530F-0009-4504-980E-A705D504B20D}"/>
              </a:ext>
            </a:extLst>
          </p:cNvPr>
          <p:cNvSpPr>
            <a:spLocks noGrp="1"/>
          </p:cNvSpPr>
          <p:nvPr>
            <p:ph idx="1"/>
          </p:nvPr>
        </p:nvSpPr>
        <p:spPr>
          <a:xfrm>
            <a:off x="628650" y="2226469"/>
            <a:ext cx="7886700" cy="3263504"/>
          </a:xfrm>
        </p:spPr>
        <p:txBody>
          <a:bodyPr lIns="51435" tIns="25718" rIns="51435" bIns="25718">
            <a:normAutofit/>
          </a:bodyPr>
          <a:lstStyle>
            <a:lvl1pPr marL="0" marR="0" indent="0">
              <a:spcBef>
                <a:spcPts val="506"/>
              </a:spcBef>
              <a:spcAft>
                <a:spcPts val="0"/>
              </a:spcAft>
              <a:buNone/>
              <a:defRPr sz="2100"/>
            </a:lvl1pPr>
            <a:lvl2pPr marL="75947" marR="0" indent="0">
              <a:spcBef>
                <a:spcPts val="178"/>
              </a:spcBef>
              <a:spcAft>
                <a:spcPts val="0"/>
              </a:spcAft>
              <a:buNone/>
              <a:defRPr sz="2100">
                <a:solidFill>
                  <a:schemeClr val="accent1"/>
                </a:solidFill>
              </a:defRPr>
            </a:lvl2pPr>
            <a:lvl3pPr marL="445770" indent="0">
              <a:buNone/>
              <a:defRPr/>
            </a:lvl3pPr>
            <a:lvl4pPr marL="582930" indent="0">
              <a:buNone/>
              <a:defRPr/>
            </a:lvl4pPr>
            <a:lvl5pPr marL="72009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6" name="Slide Number Placeholder 7">
            <a:extLst>
              <a:ext uri="{FF2B5EF4-FFF2-40B4-BE49-F238E27FC236}">
                <a16:creationId xmlns:a16="http://schemas.microsoft.com/office/drawing/2014/main" id="{958AD9D7-4582-4707-8DF8-946A18670AB1}"/>
              </a:ext>
            </a:extLst>
          </p:cNvPr>
          <p:cNvSpPr>
            <a:spLocks noGrp="1"/>
          </p:cNvSpPr>
          <p:nvPr>
            <p:ph type="sldNum" sz="quarter" idx="12"/>
          </p:nvPr>
        </p:nvSpPr>
        <p:spPr>
          <a:xfrm>
            <a:off x="8172450" y="6601840"/>
            <a:ext cx="342900" cy="171450"/>
          </a:xfrm>
        </p:spPr>
        <p:txBody>
          <a:bodyPr lIns="51435" tIns="25718" rIns="51435" bIns="25718"/>
          <a:lstStyle>
            <a:lvl1pPr marL="0" marR="0" indent="0">
              <a:spcBef>
                <a:spcPts val="0"/>
              </a:spcBef>
              <a:spcAft>
                <a:spcPts val="0"/>
              </a:spcAft>
              <a:defRPr sz="6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B2000E-EE6D-4A5E-9A78-38D292F722AC}" type="slidenum">
              <a:rPr kumimoji="0" lang="en-US" sz="6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477188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780F4-856D-4BE0-B4F4-D2ED9EB47541}"/>
              </a:ext>
            </a:extLst>
          </p:cNvPr>
          <p:cNvSpPr>
            <a:spLocks noGrp="1"/>
          </p:cNvSpPr>
          <p:nvPr>
            <p:ph type="title" hasCustomPrompt="1"/>
          </p:nvPr>
        </p:nvSpPr>
        <p:spPr>
          <a:xfrm>
            <a:off x="623888" y="2228850"/>
            <a:ext cx="7886700" cy="2050256"/>
          </a:xfrm>
        </p:spPr>
        <p:txBody>
          <a:bodyPr lIns="51435" tIns="25718" rIns="51435" bIns="25718" anchor="b"/>
          <a:lstStyle>
            <a:lvl1pPr marL="0" marR="0" indent="0">
              <a:spcAft>
                <a:spcPts val="0"/>
              </a:spcAft>
              <a:defRPr sz="4500"/>
            </a:lvl1pPr>
          </a:lstStyle>
          <a:p>
            <a:r>
              <a:rPr lang="en-US" dirty="0"/>
              <a:t>Type Section Title Here</a:t>
            </a:r>
          </a:p>
        </p:txBody>
      </p:sp>
      <p:sp>
        <p:nvSpPr>
          <p:cNvPr id="3" name="Text Placeholder 2">
            <a:extLst>
              <a:ext uri="{FF2B5EF4-FFF2-40B4-BE49-F238E27FC236}">
                <a16:creationId xmlns:a16="http://schemas.microsoft.com/office/drawing/2014/main" id="{642D4273-6E6F-4CBE-970E-5BD491E15E45}"/>
              </a:ext>
            </a:extLst>
          </p:cNvPr>
          <p:cNvSpPr>
            <a:spLocks noGrp="1"/>
          </p:cNvSpPr>
          <p:nvPr>
            <p:ph type="body" idx="1" hasCustomPrompt="1"/>
          </p:nvPr>
        </p:nvSpPr>
        <p:spPr>
          <a:xfrm>
            <a:off x="623888" y="4299347"/>
            <a:ext cx="7886700" cy="1187053"/>
          </a:xfrm>
        </p:spPr>
        <p:txBody>
          <a:bodyPr lIns="51435" tIns="25718" rIns="51435" bIns="25718">
            <a:normAutofit/>
          </a:bodyPr>
          <a:lstStyle>
            <a:lvl1pPr marL="0" marR="0" indent="0">
              <a:spcBef>
                <a:spcPts val="0"/>
              </a:spcBef>
              <a:spcAft>
                <a:spcPts val="0"/>
              </a:spcAft>
              <a:buNone/>
              <a:defRPr sz="1800">
                <a:solidFill>
                  <a:schemeClr val="tx1">
                    <a:lumMod val="90000"/>
                    <a:lumOff val="1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Type subtitle here</a:t>
            </a:r>
          </a:p>
        </p:txBody>
      </p:sp>
      <p:sp>
        <p:nvSpPr>
          <p:cNvPr id="4" name="Slide Number Placeholder 7">
            <a:extLst>
              <a:ext uri="{FF2B5EF4-FFF2-40B4-BE49-F238E27FC236}">
                <a16:creationId xmlns:a16="http://schemas.microsoft.com/office/drawing/2014/main" id="{6CE7919D-9E6E-4585-9850-C140A7964852}"/>
              </a:ext>
            </a:extLst>
          </p:cNvPr>
          <p:cNvSpPr>
            <a:spLocks noGrp="1"/>
          </p:cNvSpPr>
          <p:nvPr>
            <p:ph type="sldNum" sz="quarter" idx="12"/>
          </p:nvPr>
        </p:nvSpPr>
        <p:spPr>
          <a:xfrm>
            <a:off x="8172450" y="6601840"/>
            <a:ext cx="342900" cy="171450"/>
          </a:xfrm>
        </p:spPr>
        <p:txBody>
          <a:bodyPr lIns="51435" tIns="25718" rIns="51435" bIns="25718"/>
          <a:lstStyle>
            <a:lvl1pPr marL="0" marR="0" indent="0">
              <a:spcBef>
                <a:spcPts val="0"/>
              </a:spcBef>
              <a:spcAft>
                <a:spcPts val="0"/>
              </a:spcAft>
              <a:defRPr sz="6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B2000E-EE6D-4A5E-9A78-38D292F722AC}" type="slidenum">
              <a:rPr kumimoji="0" lang="en-US" sz="6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175082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06425-9405-4368-82ED-7BF2E55D3399}"/>
              </a:ext>
            </a:extLst>
          </p:cNvPr>
          <p:cNvSpPr>
            <a:spLocks noGrp="1"/>
          </p:cNvSpPr>
          <p:nvPr>
            <p:ph type="title"/>
          </p:nvPr>
        </p:nvSpPr>
        <p:spPr>
          <a:xfrm>
            <a:off x="628650" y="1200149"/>
            <a:ext cx="7886700" cy="686848"/>
          </a:xfrm>
        </p:spPr>
        <p:txBody>
          <a:bodyPr lIns="51435" tIns="25718" rIns="51435" bIns="25718"/>
          <a:lstStyle>
            <a:lvl1pPr marL="0" marR="0" indent="0">
              <a:spcAft>
                <a:spcPts val="0"/>
              </a:spcAft>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id="{A0EF8DB8-453E-4043-B133-F397E94D51DA}"/>
              </a:ext>
            </a:extLst>
          </p:cNvPr>
          <p:cNvSpPr>
            <a:spLocks noGrp="1"/>
          </p:cNvSpPr>
          <p:nvPr>
            <p:ph sz="half" idx="1"/>
          </p:nvPr>
        </p:nvSpPr>
        <p:spPr>
          <a:xfrm>
            <a:off x="628650" y="2226469"/>
            <a:ext cx="3886200" cy="3263504"/>
          </a:xfrm>
        </p:spPr>
        <p:txBody>
          <a:bodyPr lIns="51435" tIns="25718" rIns="51435" bIns="25718">
            <a:normAutofit/>
          </a:bodyPr>
          <a:lstStyle>
            <a:lvl1pPr marL="115729" marR="0" indent="-115729">
              <a:spcBef>
                <a:spcPts val="506"/>
              </a:spcBef>
              <a:spcAft>
                <a:spcPts val="0"/>
              </a:spcAft>
              <a:defRPr sz="1800"/>
            </a:lvl1pPr>
            <a:lvl2pPr marL="231457" marR="0" indent="-96441">
              <a:spcBef>
                <a:spcPts val="422"/>
              </a:spcBef>
              <a:spcAft>
                <a:spcPts val="0"/>
              </a:spcAft>
              <a:defRPr sz="1800"/>
            </a:lvl2pPr>
            <a:lvl3pPr marL="327899" marR="0" indent="-77153">
              <a:spcBef>
                <a:spcPts val="338"/>
              </a:spcBef>
              <a:spcAft>
                <a:spcPts val="0"/>
              </a:spcAft>
              <a:defRPr sz="1800"/>
            </a:lvl3pPr>
            <a:lvl4pPr marL="405051" marR="0" indent="-77153">
              <a:spcBef>
                <a:spcPts val="211"/>
              </a:spcBef>
              <a:spcAft>
                <a:spcPts val="0"/>
              </a:spcAft>
              <a:defRPr sz="1800"/>
            </a:lvl4pPr>
            <a:lvl5pPr marL="482204" marR="0" indent="-77153">
              <a:spcBef>
                <a:spcPts val="211"/>
              </a:spcBef>
              <a:spcAft>
                <a:spcPts val="0"/>
              </a:spcAft>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334188E-C11B-47AA-BCE6-729A594DD8F9}"/>
              </a:ext>
            </a:extLst>
          </p:cNvPr>
          <p:cNvSpPr>
            <a:spLocks noGrp="1"/>
          </p:cNvSpPr>
          <p:nvPr>
            <p:ph sz="half" idx="2"/>
          </p:nvPr>
        </p:nvSpPr>
        <p:spPr>
          <a:xfrm>
            <a:off x="4629150" y="2226469"/>
            <a:ext cx="3886200" cy="3263504"/>
          </a:xfrm>
        </p:spPr>
        <p:txBody>
          <a:bodyPr lIns="51435" tIns="25718" rIns="51435" bIns="25718">
            <a:normAutofit/>
          </a:bodyPr>
          <a:lstStyle>
            <a:lvl1pPr marL="115729" marR="0" indent="-115729">
              <a:spcBef>
                <a:spcPts val="506"/>
              </a:spcBef>
              <a:spcAft>
                <a:spcPts val="0"/>
              </a:spcAft>
              <a:defRPr sz="1800"/>
            </a:lvl1pPr>
            <a:lvl2pPr marL="231457" marR="0" indent="-96441">
              <a:spcBef>
                <a:spcPts val="422"/>
              </a:spcBef>
              <a:spcAft>
                <a:spcPts val="0"/>
              </a:spcAft>
              <a:defRPr sz="1800"/>
            </a:lvl2pPr>
            <a:lvl3pPr marL="327899" marR="0" indent="-77153">
              <a:spcBef>
                <a:spcPts val="338"/>
              </a:spcBef>
              <a:spcAft>
                <a:spcPts val="0"/>
              </a:spcAft>
              <a:defRPr sz="1800"/>
            </a:lvl3pPr>
            <a:lvl4pPr marL="405051" marR="0" indent="-77153">
              <a:spcBef>
                <a:spcPts val="211"/>
              </a:spcBef>
              <a:spcAft>
                <a:spcPts val="0"/>
              </a:spcAft>
              <a:defRPr sz="1800"/>
            </a:lvl4pPr>
            <a:lvl5pPr marL="482204" marR="0" indent="-77153">
              <a:spcBef>
                <a:spcPts val="211"/>
              </a:spcBef>
              <a:spcAft>
                <a:spcPts val="0"/>
              </a:spcAft>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7">
            <a:extLst>
              <a:ext uri="{FF2B5EF4-FFF2-40B4-BE49-F238E27FC236}">
                <a16:creationId xmlns:a16="http://schemas.microsoft.com/office/drawing/2014/main" id="{6C6E295A-0371-439B-8B56-F67F6BEE00CA}"/>
              </a:ext>
            </a:extLst>
          </p:cNvPr>
          <p:cNvSpPr>
            <a:spLocks noGrp="1"/>
          </p:cNvSpPr>
          <p:nvPr>
            <p:ph type="sldNum" sz="quarter" idx="12"/>
          </p:nvPr>
        </p:nvSpPr>
        <p:spPr>
          <a:xfrm>
            <a:off x="8172450" y="6601840"/>
            <a:ext cx="342900" cy="171450"/>
          </a:xfrm>
        </p:spPr>
        <p:txBody>
          <a:bodyPr lIns="51435" tIns="25718" rIns="51435" bIns="25718"/>
          <a:lstStyle>
            <a:lvl1pPr marL="0" marR="0" indent="0">
              <a:spcBef>
                <a:spcPts val="0"/>
              </a:spcBef>
              <a:spcAft>
                <a:spcPts val="0"/>
              </a:spcAft>
              <a:defRPr sz="6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B2000E-EE6D-4A5E-9A78-38D292F722AC}" type="slidenum">
              <a:rPr kumimoji="0" lang="en-US" sz="6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508715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390648"/>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2895599"/>
            <a:ext cx="7886700" cy="3281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D1BA147-A67B-49BF-BDB6-85333233D64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8/17/2020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714603-966F-4644-82B5-2BEEA69BB8B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68451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7774155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9162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E8BE47-7B98-409F-8AB7-EBBB77D90BF3}" type="datetime1">
              <a:rPr lang="en-US" altLang="ja-JP"/>
              <a:pPr>
                <a:defRPr/>
              </a:pPr>
              <a:t>8/17/2020</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6C9FB53-311B-43CA-B7CE-1F80A678A235}" type="slidenum">
              <a:rPr lang="en-US" altLang="en-US"/>
              <a:pPr>
                <a:defRPr/>
              </a:pPr>
              <a:t>‹#›</a:t>
            </a:fld>
            <a:endParaRPr lang="en-US" altLang="en-US"/>
          </a:p>
        </p:txBody>
      </p:sp>
    </p:spTree>
    <p:extLst>
      <p:ext uri="{BB962C8B-B14F-4D97-AF65-F5344CB8AC3E}">
        <p14:creationId xmlns:p14="http://schemas.microsoft.com/office/powerpoint/2010/main" val="18563413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1219200"/>
            <a:ext cx="2949575" cy="10668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3887788" y="1219200"/>
            <a:ext cx="4629150" cy="4641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438400"/>
            <a:ext cx="2949575" cy="3430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3572178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26603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20585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987424"/>
            <a:ext cx="2949575" cy="1069975"/>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3887788" y="987425"/>
            <a:ext cx="4629150" cy="4575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4267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9004171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396A7D-7323-4B47-BE8D-7020EEA19F75}" type="datetimeFigureOut">
              <a:rPr kumimoji="0" lang="en-US" sz="1800" b="0" i="0" u="none" strike="noStrike" kern="1200" cap="none" spc="0" normalizeH="0" baseline="0" noProof="0" smtClean="0">
                <a:ln>
                  <a:noFill/>
                </a:ln>
                <a:solidFill>
                  <a:srgbClr val="44546A"/>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8/17/2020</a:t>
            </a:fld>
            <a:endParaRPr kumimoji="0" lang="en-US" sz="1800" b="0" i="0" u="none" strike="noStrike" kern="1200" cap="none" spc="0" normalizeH="0" baseline="0" noProof="0">
              <a:ln>
                <a:noFill/>
              </a:ln>
              <a:solidFill>
                <a:srgbClr val="44546A"/>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546A"/>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EF7F84-C96D-49E8-841E-1EC62041735C}" type="slidenum">
              <a:rPr kumimoji="0" lang="en-US" sz="1800" b="0" i="0" u="none" strike="noStrike" kern="1200" cap="none" spc="0" normalizeH="0" baseline="0" noProof="0" smtClean="0">
                <a:ln>
                  <a:noFill/>
                </a:ln>
                <a:solidFill>
                  <a:srgbClr val="44546A"/>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44546A"/>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85032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2989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987424"/>
            <a:ext cx="2949575" cy="1069975"/>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2178146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RHC  Building - Title">
    <p:spTree>
      <p:nvGrpSpPr>
        <p:cNvPr id="1" name=""/>
        <p:cNvGrpSpPr/>
        <p:nvPr/>
      </p:nvGrpSpPr>
      <p:grpSpPr>
        <a:xfrm>
          <a:off x="0" y="0"/>
          <a:ext cx="0" cy="0"/>
          <a:chOff x="0" y="0"/>
          <a:chExt cx="0" cy="0"/>
        </a:xfrm>
      </p:grpSpPr>
      <p:sp>
        <p:nvSpPr>
          <p:cNvPr id="2" name="Title 1"/>
          <p:cNvSpPr>
            <a:spLocks noGrp="1"/>
          </p:cNvSpPr>
          <p:nvPr>
            <p:ph type="title"/>
          </p:nvPr>
        </p:nvSpPr>
        <p:spPr>
          <a:xfrm>
            <a:off x="509953" y="1083491"/>
            <a:ext cx="4040066" cy="1333041"/>
          </a:xfrm>
          <a:prstGeom prst="rect">
            <a:avLst/>
          </a:prstGeom>
        </p:spPr>
        <p:txBody>
          <a:bodyPr/>
          <a:lstStyle>
            <a:lvl1pPr>
              <a:defRPr sz="300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3262109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RHC  Building - Title">
    <p:spTree>
      <p:nvGrpSpPr>
        <p:cNvPr id="1" name=""/>
        <p:cNvGrpSpPr/>
        <p:nvPr/>
      </p:nvGrpSpPr>
      <p:grpSpPr>
        <a:xfrm>
          <a:off x="0" y="0"/>
          <a:ext cx="0" cy="0"/>
          <a:chOff x="0" y="0"/>
          <a:chExt cx="0" cy="0"/>
        </a:xfrm>
      </p:grpSpPr>
      <p:sp>
        <p:nvSpPr>
          <p:cNvPr id="3" name="Rectangle 2"/>
          <p:cNvSpPr/>
          <p:nvPr userDrawn="1"/>
        </p:nvSpPr>
        <p:spPr>
          <a:xfrm>
            <a:off x="-6123" y="1"/>
            <a:ext cx="9417503" cy="6988628"/>
          </a:xfrm>
          <a:prstGeom prst="rect">
            <a:avLst/>
          </a:prstGeom>
          <a:gradFill flip="none" rotWithShape="1">
            <a:gsLst>
              <a:gs pos="1000">
                <a:schemeClr val="accent1">
                  <a:lumMod val="5000"/>
                  <a:lumOff val="95000"/>
                  <a:alpha val="86000"/>
                </a:schemeClr>
              </a:gs>
              <a:gs pos="48000">
                <a:schemeClr val="accent1">
                  <a:lumMod val="45000"/>
                  <a:lumOff val="55000"/>
                  <a:alpha val="93000"/>
                </a:schemeClr>
              </a:gs>
              <a:gs pos="76000">
                <a:schemeClr val="accent1">
                  <a:lumMod val="45000"/>
                  <a:lumOff val="55000"/>
                  <a:alpha val="95000"/>
                </a:schemeClr>
              </a:gs>
              <a:gs pos="100000">
                <a:schemeClr val="accent1">
                  <a:lumMod val="30000"/>
                  <a:lumOff val="70000"/>
                  <a:alpha val="83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dirty="0">
              <a:solidFill>
                <a:prstClr val="white"/>
              </a:solidFill>
            </a:endParaRPr>
          </a:p>
        </p:txBody>
      </p:sp>
      <p:sp>
        <p:nvSpPr>
          <p:cNvPr id="10" name="Title Placeholder 1"/>
          <p:cNvSpPr>
            <a:spLocks noGrp="1"/>
          </p:cNvSpPr>
          <p:nvPr>
            <p:ph type="title"/>
          </p:nvPr>
        </p:nvSpPr>
        <p:spPr>
          <a:xfrm>
            <a:off x="628650" y="-24340"/>
            <a:ext cx="7886700" cy="1325563"/>
          </a:xfrm>
          <a:prstGeom prst="rect">
            <a:avLst/>
          </a:prstGeom>
        </p:spPr>
        <p:txBody>
          <a:bodyPr vert="horz" lIns="91440" tIns="45720" rIns="91440" bIns="45720" rtlCol="0" anchor="ctr">
            <a:normAutofit/>
          </a:bodyPr>
          <a:lstStyle>
            <a:lvl1pPr>
              <a:defRPr>
                <a:solidFill>
                  <a:srgbClr val="004250"/>
                </a:solidFill>
              </a:defRPr>
            </a:lvl1pPr>
          </a:lstStyle>
          <a:p>
            <a:r>
              <a:rPr lang="en-US"/>
              <a:t>Click to edit Master title style</a:t>
            </a:r>
            <a:endParaRPr lang="en-US" dirty="0"/>
          </a:p>
        </p:txBody>
      </p:sp>
      <p:sp>
        <p:nvSpPr>
          <p:cNvPr id="11" name="Text Placeholder 2"/>
          <p:cNvSpPr>
            <a:spLocks noGrp="1"/>
          </p:cNvSpPr>
          <p:nvPr>
            <p:ph idx="1"/>
          </p:nvPr>
        </p:nvSpPr>
        <p:spPr>
          <a:xfrm>
            <a:off x="628650" y="1825625"/>
            <a:ext cx="7886700" cy="4351338"/>
          </a:xfrm>
          <a:prstGeom prst="rect">
            <a:avLst/>
          </a:prstGeom>
        </p:spPr>
        <p:txBody>
          <a:bodyPr vert="horz" lIns="91440" tIns="45720" rIns="91440" bIns="45720" rtlCol="0">
            <a:normAutofit/>
          </a:bodyPr>
          <a:lstStyle>
            <a:lvl1pPr marL="214313" indent="-214313">
              <a:buClr>
                <a:srgbClr val="0095A6"/>
              </a:buClr>
              <a:buFont typeface="Wingdings 2" panose="05020102010507070707" pitchFamily="18" charset="2"/>
              <a:buChar char="¡"/>
              <a:defRPr>
                <a:solidFill>
                  <a:srgbClr val="004250"/>
                </a:solidFill>
              </a:defRPr>
            </a:lvl1pPr>
            <a:lvl2pPr marL="557213" indent="-214313">
              <a:buClr>
                <a:srgbClr val="0095A6"/>
              </a:buClr>
              <a:buFont typeface="Wingdings 2" panose="05020102010507070707" pitchFamily="18" charset="2"/>
              <a:buChar char="¡"/>
              <a:defRPr>
                <a:solidFill>
                  <a:srgbClr val="004250"/>
                </a:solidFill>
              </a:defRPr>
            </a:lvl2pPr>
            <a:lvl3pPr marL="900113" indent="-214313">
              <a:buClr>
                <a:srgbClr val="0095A6"/>
              </a:buClr>
              <a:buFont typeface="Wingdings 2" panose="05020102010507070707" pitchFamily="18" charset="2"/>
              <a:buChar char="¡"/>
              <a:defRPr>
                <a:solidFill>
                  <a:srgbClr val="004250"/>
                </a:solidFill>
              </a:defRPr>
            </a:lvl3pPr>
            <a:lvl4pPr marL="1243013" indent="-214313">
              <a:buClr>
                <a:srgbClr val="0095A6"/>
              </a:buClr>
              <a:buFont typeface="Wingdings 2" panose="05020102010507070707" pitchFamily="18" charset="2"/>
              <a:buChar char="¡"/>
              <a:defRPr>
                <a:solidFill>
                  <a:srgbClr val="004250"/>
                </a:solidFill>
              </a:defRPr>
            </a:lvl4pPr>
            <a:lvl5pPr marL="1585913" indent="-214313">
              <a:buClr>
                <a:srgbClr val="0095A6"/>
              </a:buClr>
              <a:buFont typeface="Wingdings 2" panose="05020102010507070707" pitchFamily="18" charset="2"/>
              <a:buChar char="¡"/>
              <a:defRPr>
                <a:solidFill>
                  <a:srgbClr val="0042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23373" y="5861958"/>
            <a:ext cx="2953492" cy="873579"/>
          </a:xfrm>
          <a:prstGeom prst="rect">
            <a:avLst/>
          </a:prstGeom>
        </p:spPr>
      </p:pic>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94978" y="6015632"/>
            <a:ext cx="1699430" cy="564301"/>
          </a:xfrm>
          <a:prstGeom prst="rect">
            <a:avLst/>
          </a:prstGeom>
        </p:spPr>
      </p:pic>
    </p:spTree>
    <p:extLst>
      <p:ext uri="{BB962C8B-B14F-4D97-AF65-F5344CB8AC3E}">
        <p14:creationId xmlns:p14="http://schemas.microsoft.com/office/powerpoint/2010/main" val="26247955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_RHC  Building - Title">
    <p:spTree>
      <p:nvGrpSpPr>
        <p:cNvPr id="1" name=""/>
        <p:cNvGrpSpPr/>
        <p:nvPr/>
      </p:nvGrpSpPr>
      <p:grpSpPr>
        <a:xfrm>
          <a:off x="0" y="0"/>
          <a:ext cx="0" cy="0"/>
          <a:chOff x="0" y="0"/>
          <a:chExt cx="0" cy="0"/>
        </a:xfrm>
      </p:grpSpPr>
      <p:sp>
        <p:nvSpPr>
          <p:cNvPr id="3" name="Rectangle 2"/>
          <p:cNvSpPr/>
          <p:nvPr userDrawn="1"/>
        </p:nvSpPr>
        <p:spPr>
          <a:xfrm>
            <a:off x="1" y="0"/>
            <a:ext cx="9417503" cy="6988628"/>
          </a:xfrm>
          <a:prstGeom prst="rect">
            <a:avLst/>
          </a:prstGeom>
          <a:gradFill flip="none" rotWithShape="1">
            <a:gsLst>
              <a:gs pos="1000">
                <a:schemeClr val="accent1">
                  <a:lumMod val="5000"/>
                  <a:lumOff val="95000"/>
                  <a:alpha val="86000"/>
                </a:schemeClr>
              </a:gs>
              <a:gs pos="48000">
                <a:schemeClr val="accent1">
                  <a:lumMod val="45000"/>
                  <a:lumOff val="55000"/>
                  <a:alpha val="93000"/>
                </a:schemeClr>
              </a:gs>
              <a:gs pos="76000">
                <a:schemeClr val="accent1">
                  <a:lumMod val="45000"/>
                  <a:lumOff val="55000"/>
                  <a:alpha val="95000"/>
                </a:schemeClr>
              </a:gs>
              <a:gs pos="100000">
                <a:schemeClr val="accent1">
                  <a:lumMod val="30000"/>
                  <a:lumOff val="70000"/>
                  <a:alpha val="83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dirty="0">
              <a:solidFill>
                <a:prstClr val="white"/>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23373" y="5861958"/>
            <a:ext cx="2953492" cy="873579"/>
          </a:xfrm>
          <a:prstGeom prst="rect">
            <a:avLst/>
          </a:prstGeom>
        </p:spPr>
      </p:pic>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94978" y="6015632"/>
            <a:ext cx="1699430" cy="564301"/>
          </a:xfrm>
          <a:prstGeom prst="rect">
            <a:avLst/>
          </a:prstGeom>
        </p:spPr>
      </p:pic>
      <p:sp>
        <p:nvSpPr>
          <p:cNvPr id="10" name="Title Placeholder 1"/>
          <p:cNvSpPr>
            <a:spLocks noGrp="1"/>
          </p:cNvSpPr>
          <p:nvPr>
            <p:ph type="title"/>
          </p:nvPr>
        </p:nvSpPr>
        <p:spPr>
          <a:xfrm>
            <a:off x="628650" y="-24340"/>
            <a:ext cx="7886700" cy="1325563"/>
          </a:xfrm>
          <a:prstGeom prst="rect">
            <a:avLst/>
          </a:prstGeom>
        </p:spPr>
        <p:txBody>
          <a:bodyPr vert="horz" lIns="91440" tIns="45720" rIns="91440" bIns="45720" rtlCol="0" anchor="ctr">
            <a:normAutofit/>
          </a:bodyPr>
          <a:lstStyle>
            <a:lvl1pPr>
              <a:defRPr>
                <a:solidFill>
                  <a:srgbClr val="004250"/>
                </a:solidFill>
              </a:defRPr>
            </a:lvl1pPr>
          </a:lstStyle>
          <a:p>
            <a:r>
              <a:rPr lang="en-US"/>
              <a:t>Click to edit Master title style</a:t>
            </a:r>
            <a:endParaRPr lang="en-US" dirty="0"/>
          </a:p>
        </p:txBody>
      </p:sp>
      <p:sp>
        <p:nvSpPr>
          <p:cNvPr id="11" name="Text Placeholder 2"/>
          <p:cNvSpPr>
            <a:spLocks noGrp="1"/>
          </p:cNvSpPr>
          <p:nvPr>
            <p:ph idx="1"/>
          </p:nvPr>
        </p:nvSpPr>
        <p:spPr>
          <a:xfrm>
            <a:off x="628650" y="1825625"/>
            <a:ext cx="3815334" cy="4351338"/>
          </a:xfrm>
          <a:prstGeom prst="rect">
            <a:avLst/>
          </a:prstGeom>
        </p:spPr>
        <p:txBody>
          <a:bodyPr vert="horz" lIns="91440" tIns="45720" rIns="91440" bIns="45720" rtlCol="0">
            <a:normAutofit/>
          </a:bodyPr>
          <a:lstStyle>
            <a:lvl1pPr marL="214313" indent="-214313">
              <a:buClr>
                <a:srgbClr val="0095A6"/>
              </a:buClr>
              <a:buFont typeface="Wingdings 2" panose="05020102010507070707" pitchFamily="18" charset="2"/>
              <a:buChar char="¡"/>
              <a:defRPr>
                <a:solidFill>
                  <a:srgbClr val="004250"/>
                </a:solidFill>
              </a:defRPr>
            </a:lvl1pPr>
            <a:lvl2pPr marL="557213" indent="-214313">
              <a:buClr>
                <a:srgbClr val="0095A6"/>
              </a:buClr>
              <a:buFont typeface="Wingdings 2" panose="05020102010507070707" pitchFamily="18" charset="2"/>
              <a:buChar char="¡"/>
              <a:defRPr>
                <a:solidFill>
                  <a:srgbClr val="004250"/>
                </a:solidFill>
              </a:defRPr>
            </a:lvl2pPr>
            <a:lvl3pPr marL="900113" indent="-214313">
              <a:buClr>
                <a:srgbClr val="0095A6"/>
              </a:buClr>
              <a:buFont typeface="Wingdings 2" panose="05020102010507070707" pitchFamily="18" charset="2"/>
              <a:buChar char="¡"/>
              <a:defRPr>
                <a:solidFill>
                  <a:srgbClr val="004250"/>
                </a:solidFill>
              </a:defRPr>
            </a:lvl3pPr>
            <a:lvl4pPr marL="1243013" indent="-214313">
              <a:buClr>
                <a:srgbClr val="0095A6"/>
              </a:buClr>
              <a:buFont typeface="Wingdings 2" panose="05020102010507070707" pitchFamily="18" charset="2"/>
              <a:buChar char="¡"/>
              <a:defRPr>
                <a:solidFill>
                  <a:srgbClr val="004250"/>
                </a:solidFill>
              </a:defRPr>
            </a:lvl4pPr>
            <a:lvl5pPr marL="1585913" indent="-214313">
              <a:buClr>
                <a:srgbClr val="0095A6"/>
              </a:buClr>
              <a:buFont typeface="Wingdings 2" panose="05020102010507070707" pitchFamily="18" charset="2"/>
              <a:buChar char="¡"/>
              <a:defRPr>
                <a:solidFill>
                  <a:srgbClr val="0042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idx="10"/>
          </p:nvPr>
        </p:nvSpPr>
        <p:spPr>
          <a:xfrm>
            <a:off x="4702629" y="1825625"/>
            <a:ext cx="3815335" cy="4351338"/>
          </a:xfrm>
          <a:prstGeom prst="rect">
            <a:avLst/>
          </a:prstGeom>
        </p:spPr>
        <p:txBody>
          <a:bodyPr vert="horz" lIns="91440" tIns="45720" rIns="91440" bIns="45720" rtlCol="0">
            <a:normAutofit/>
          </a:bodyPr>
          <a:lstStyle>
            <a:lvl1pPr marL="214313" indent="-214313">
              <a:buClr>
                <a:srgbClr val="0095A6"/>
              </a:buClr>
              <a:buFont typeface="Wingdings 2" panose="05020102010507070707" pitchFamily="18" charset="2"/>
              <a:buChar char="¡"/>
              <a:defRPr>
                <a:solidFill>
                  <a:srgbClr val="004250"/>
                </a:solidFill>
              </a:defRPr>
            </a:lvl1pPr>
            <a:lvl2pPr marL="557213" indent="-214313">
              <a:buClr>
                <a:srgbClr val="0095A6"/>
              </a:buClr>
              <a:buFont typeface="Wingdings 2" panose="05020102010507070707" pitchFamily="18" charset="2"/>
              <a:buChar char="¡"/>
              <a:defRPr>
                <a:solidFill>
                  <a:srgbClr val="004250"/>
                </a:solidFill>
              </a:defRPr>
            </a:lvl2pPr>
            <a:lvl3pPr marL="900113" indent="-214313">
              <a:buClr>
                <a:srgbClr val="0095A6"/>
              </a:buClr>
              <a:buFont typeface="Wingdings 2" panose="05020102010507070707" pitchFamily="18" charset="2"/>
              <a:buChar char="¡"/>
              <a:defRPr>
                <a:solidFill>
                  <a:srgbClr val="004250"/>
                </a:solidFill>
              </a:defRPr>
            </a:lvl3pPr>
            <a:lvl4pPr marL="1243013" indent="-214313">
              <a:buClr>
                <a:srgbClr val="0095A6"/>
              </a:buClr>
              <a:buFont typeface="Wingdings 2" panose="05020102010507070707" pitchFamily="18" charset="2"/>
              <a:buChar char="¡"/>
              <a:defRPr>
                <a:solidFill>
                  <a:srgbClr val="004250"/>
                </a:solidFill>
              </a:defRPr>
            </a:lvl4pPr>
            <a:lvl5pPr marL="1585913" indent="-214313">
              <a:buClr>
                <a:srgbClr val="0095A6"/>
              </a:buClr>
              <a:buFont typeface="Wingdings 2" panose="05020102010507070707" pitchFamily="18" charset="2"/>
              <a:buChar char="¡"/>
              <a:defRPr>
                <a:solidFill>
                  <a:srgbClr val="0042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8615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D367D64-CF7F-42F3-8C27-B520EE2453CF}" type="datetime1">
              <a:rPr lang="en-US" altLang="ja-JP"/>
              <a:pPr>
                <a:defRPr/>
              </a:pPr>
              <a:t>8/17/2020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C650D0-02D5-42FB-907E-376816E2D544}" type="slidenum">
              <a:rPr lang="en-US" altLang="en-US"/>
              <a:pPr>
                <a:defRPr/>
              </a:pPr>
              <a:t>‹#›</a:t>
            </a:fld>
            <a:endParaRPr lang="en-US" altLang="en-US"/>
          </a:p>
        </p:txBody>
      </p:sp>
    </p:spTree>
    <p:extLst>
      <p:ext uri="{BB962C8B-B14F-4D97-AF65-F5344CB8AC3E}">
        <p14:creationId xmlns:p14="http://schemas.microsoft.com/office/powerpoint/2010/main" val="38927234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57756" y="831049"/>
            <a:ext cx="7396120" cy="2387600"/>
          </a:xfrm>
          <a:prstGeom prst="rect">
            <a:avLst/>
          </a:prstGeom>
        </p:spPr>
        <p:txBody>
          <a:bodyPr anchor="b"/>
          <a:lstStyle>
            <a:lvl1pPr algn="l">
              <a:defRPr sz="4000" b="1" baseline="0">
                <a:solidFill>
                  <a:srgbClr val="003B5C"/>
                </a:solidFill>
                <a:latin typeface="Verdana" charset="0"/>
                <a:ea typeface="Verdana" charset="0"/>
                <a:cs typeface="Verdana" charset="0"/>
              </a:defRPr>
            </a:lvl1pPr>
          </a:lstStyle>
          <a:p>
            <a:r>
              <a:rPr lang="en-US" dirty="0"/>
              <a:t>Presentation Title (40pt)</a:t>
            </a:r>
          </a:p>
        </p:txBody>
      </p:sp>
      <p:sp>
        <p:nvSpPr>
          <p:cNvPr id="3" name="Subtitle 2"/>
          <p:cNvSpPr>
            <a:spLocks noGrp="1"/>
          </p:cNvSpPr>
          <p:nvPr>
            <p:ph type="subTitle" idx="1" hasCustomPrompt="1"/>
          </p:nvPr>
        </p:nvSpPr>
        <p:spPr>
          <a:xfrm>
            <a:off x="857756" y="3229439"/>
            <a:ext cx="7396120" cy="442759"/>
          </a:xfrm>
          <a:prstGeom prst="rect">
            <a:avLst/>
          </a:prstGeom>
        </p:spPr>
        <p:txBody>
          <a:bodyPr/>
          <a:lstStyle>
            <a:lvl1pPr marL="0" indent="0" algn="l">
              <a:buNone/>
              <a:defRPr sz="2400" baseline="0">
                <a:solidFill>
                  <a:srgbClr val="616364"/>
                </a:solidFill>
                <a:latin typeface="Verdana" charset="0"/>
                <a:ea typeface="Verdana" charset="0"/>
                <a:cs typeface="Verdana"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 (24 </a:t>
            </a:r>
            <a:r>
              <a:rPr lang="en-US" dirty="0" err="1"/>
              <a:t>pt</a:t>
            </a:r>
            <a:r>
              <a:rPr lang="en-US" dirty="0"/>
              <a:t>)</a:t>
            </a:r>
          </a:p>
        </p:txBody>
      </p:sp>
      <p:sp>
        <p:nvSpPr>
          <p:cNvPr id="11" name="Text Placeholder 10"/>
          <p:cNvSpPr>
            <a:spLocks noGrp="1"/>
          </p:cNvSpPr>
          <p:nvPr>
            <p:ph type="body" sz="quarter" idx="10" hasCustomPrompt="1"/>
          </p:nvPr>
        </p:nvSpPr>
        <p:spPr>
          <a:xfrm>
            <a:off x="857756" y="3882599"/>
            <a:ext cx="7396120" cy="450419"/>
          </a:xfrm>
          <a:prstGeom prst="rect">
            <a:avLst/>
          </a:prstGeom>
        </p:spPr>
        <p:txBody>
          <a:bodyPr/>
          <a:lstStyle>
            <a:lvl1pPr marL="0" indent="0">
              <a:buNone/>
              <a:defRPr sz="1200" b="0" i="0">
                <a:solidFill>
                  <a:srgbClr val="616364"/>
                </a:solidFill>
                <a:latin typeface="Verdana" charset="0"/>
                <a:ea typeface="Verdana" charset="0"/>
                <a:cs typeface="Verdana" charset="0"/>
              </a:defRPr>
            </a:lvl1pPr>
          </a:lstStyle>
          <a:p>
            <a:pPr marL="0" indent="0">
              <a:buNone/>
            </a:pPr>
            <a:r>
              <a:rPr lang="en-US" sz="1400" dirty="0">
                <a:solidFill>
                  <a:schemeClr val="tx1">
                    <a:lumMod val="65000"/>
                    <a:lumOff val="35000"/>
                  </a:schemeClr>
                </a:solidFill>
                <a:latin typeface="Verdana" charset="0"/>
                <a:ea typeface="Verdana" charset="0"/>
                <a:cs typeface="Verdana" charset="0"/>
              </a:rPr>
              <a:t>Date | Presenter Information (14 </a:t>
            </a:r>
            <a:r>
              <a:rPr lang="en-US" sz="1400" dirty="0" err="1">
                <a:solidFill>
                  <a:schemeClr val="tx1">
                    <a:lumMod val="65000"/>
                    <a:lumOff val="35000"/>
                  </a:schemeClr>
                </a:solidFill>
                <a:latin typeface="Verdana" charset="0"/>
                <a:ea typeface="Verdana" charset="0"/>
                <a:cs typeface="Verdana" charset="0"/>
              </a:rPr>
              <a:t>pt</a:t>
            </a:r>
            <a:r>
              <a:rPr lang="en-US" sz="1400" dirty="0">
                <a:solidFill>
                  <a:schemeClr val="tx1">
                    <a:lumMod val="65000"/>
                    <a:lumOff val="35000"/>
                  </a:schemeClr>
                </a:solidFill>
                <a:latin typeface="Verdana" charset="0"/>
                <a:ea typeface="Verdana" charset="0"/>
                <a:cs typeface="Verdana" charset="0"/>
              </a:rPr>
              <a:t>)</a:t>
            </a:r>
          </a:p>
        </p:txBody>
      </p:sp>
      <p:sp>
        <p:nvSpPr>
          <p:cNvPr id="13" name="Rectangle 12">
            <a:extLst>
              <a:ext uri="{FF2B5EF4-FFF2-40B4-BE49-F238E27FC236}">
                <a16:creationId xmlns:a16="http://schemas.microsoft.com/office/drawing/2014/main" id="{23C321A4-E52D-2845-8647-B84F191C389C}"/>
              </a:ext>
            </a:extLst>
          </p:cNvPr>
          <p:cNvSpPr/>
          <p:nvPr/>
        </p:nvSpPr>
        <p:spPr>
          <a:xfrm>
            <a:off x="0" y="6178040"/>
            <a:ext cx="9144000" cy="679961"/>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D8F7AC5-29D1-EB43-BF58-C8ABD803FFFB}"/>
              </a:ext>
            </a:extLst>
          </p:cNvPr>
          <p:cNvSpPr/>
          <p:nvPr/>
        </p:nvSpPr>
        <p:spPr>
          <a:xfrm>
            <a:off x="1" y="1"/>
            <a:ext cx="4047067" cy="86188"/>
          </a:xfrm>
          <a:prstGeom prst="rect">
            <a:avLst/>
          </a:prstGeom>
          <a:solidFill>
            <a:srgbClr val="A2C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3C321A4-E52D-2845-8647-B84F191C389C}"/>
              </a:ext>
            </a:extLst>
          </p:cNvPr>
          <p:cNvSpPr/>
          <p:nvPr userDrawn="1"/>
        </p:nvSpPr>
        <p:spPr>
          <a:xfrm>
            <a:off x="0" y="6178040"/>
            <a:ext cx="9144000" cy="679961"/>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D8F7AC5-29D1-EB43-BF58-C8ABD803FFFB}"/>
              </a:ext>
            </a:extLst>
          </p:cNvPr>
          <p:cNvSpPr/>
          <p:nvPr userDrawn="1"/>
        </p:nvSpPr>
        <p:spPr>
          <a:xfrm>
            <a:off x="1" y="1"/>
            <a:ext cx="4047067" cy="86188"/>
          </a:xfrm>
          <a:prstGeom prst="rect">
            <a:avLst/>
          </a:prstGeom>
          <a:solidFill>
            <a:srgbClr val="A2C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C21A5FB8-0E3F-3F40-B738-71B227F75D1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591000" y="4991129"/>
            <a:ext cx="3296969" cy="1140163"/>
          </a:xfrm>
          <a:prstGeom prst="rect">
            <a:avLst/>
          </a:prstGeom>
        </p:spPr>
      </p:pic>
    </p:spTree>
    <p:extLst>
      <p:ext uri="{BB962C8B-B14F-4D97-AF65-F5344CB8AC3E}">
        <p14:creationId xmlns:p14="http://schemas.microsoft.com/office/powerpoint/2010/main" val="77163305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349504" y="6364408"/>
            <a:ext cx="3794496" cy="493592"/>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Title 1"/>
          <p:cNvSpPr>
            <a:spLocks noGrp="1"/>
          </p:cNvSpPr>
          <p:nvPr>
            <p:ph type="title" hasCustomPrompt="1"/>
          </p:nvPr>
        </p:nvSpPr>
        <p:spPr>
          <a:xfrm>
            <a:off x="636742" y="1046922"/>
            <a:ext cx="7617134" cy="590931"/>
          </a:xfrm>
          <a:prstGeom prst="rect">
            <a:avLst/>
          </a:prstGeom>
        </p:spPr>
        <p:txBody>
          <a:bodyPr wrap="square" anchor="b" anchorCtr="0">
            <a:spAutoFit/>
          </a:bodyPr>
          <a:lstStyle>
            <a:lvl1pPr>
              <a:defRPr sz="3600" b="1" i="0">
                <a:solidFill>
                  <a:srgbClr val="003B5C"/>
                </a:solidFill>
                <a:latin typeface="Verdana" charset="0"/>
                <a:ea typeface="Verdana" charset="0"/>
                <a:cs typeface="Verdana" charset="0"/>
              </a:defRPr>
            </a:lvl1pPr>
          </a:lstStyle>
          <a:p>
            <a:r>
              <a:rPr lang="en-US" dirty="0"/>
              <a:t>Headline</a:t>
            </a:r>
          </a:p>
        </p:txBody>
      </p:sp>
      <p:sp>
        <p:nvSpPr>
          <p:cNvPr id="16" name="Text Placeholder 15"/>
          <p:cNvSpPr>
            <a:spLocks noGrp="1"/>
          </p:cNvSpPr>
          <p:nvPr>
            <p:ph type="body" sz="quarter" idx="10" hasCustomPrompt="1"/>
          </p:nvPr>
        </p:nvSpPr>
        <p:spPr>
          <a:xfrm>
            <a:off x="636742" y="1637853"/>
            <a:ext cx="7617134" cy="4117159"/>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600" baseline="0">
                <a:latin typeface="Verdana" charset="0"/>
                <a:ea typeface="Verdana" charset="0"/>
                <a:cs typeface="Verdana" charset="0"/>
              </a:defRPr>
            </a:lvl1pPr>
            <a:lvl2pPr>
              <a:defRPr sz="1400">
                <a:latin typeface="Verdana" charset="0"/>
                <a:ea typeface="Verdana" charset="0"/>
                <a:cs typeface="Verdana" charset="0"/>
              </a:defRPr>
            </a:lvl2pPr>
            <a:lvl3pPr>
              <a:defRPr sz="1400">
                <a:latin typeface="Verdana" charset="0"/>
                <a:ea typeface="Verdana" charset="0"/>
                <a:cs typeface="Verdana" charset="0"/>
              </a:defRPr>
            </a:lvl3pPr>
            <a:lvl4pPr>
              <a:defRPr sz="1400">
                <a:latin typeface="Verdana" charset="0"/>
                <a:ea typeface="Verdana" charset="0"/>
                <a:cs typeface="Verdana" charset="0"/>
              </a:defRPr>
            </a:lvl4pPr>
            <a:lvl5pPr>
              <a:defRPr sz="1400">
                <a:latin typeface="Verdana" charset="0"/>
                <a:ea typeface="Verdana" charset="0"/>
                <a:cs typeface="Verdana" charset="0"/>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Copy goes here. </a:t>
            </a:r>
          </a:p>
        </p:txBody>
      </p:sp>
    </p:spTree>
    <p:extLst>
      <p:ext uri="{BB962C8B-B14F-4D97-AF65-F5344CB8AC3E}">
        <p14:creationId xmlns:p14="http://schemas.microsoft.com/office/powerpoint/2010/main" val="17112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 and Content_No Bottom Ba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7143E4-34FA-FC43-AC53-3865BFCCC91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349508" y="6364408"/>
            <a:ext cx="3794488" cy="493592"/>
          </a:xfrm>
          <a:prstGeom prst="rect">
            <a:avLst/>
          </a:prstGeom>
        </p:spPr>
      </p:pic>
      <p:sp>
        <p:nvSpPr>
          <p:cNvPr id="2" name="Title 1"/>
          <p:cNvSpPr>
            <a:spLocks noGrp="1"/>
          </p:cNvSpPr>
          <p:nvPr>
            <p:ph type="title" hasCustomPrompt="1"/>
          </p:nvPr>
        </p:nvSpPr>
        <p:spPr>
          <a:xfrm>
            <a:off x="636742" y="1046922"/>
            <a:ext cx="7617134" cy="590931"/>
          </a:xfrm>
          <a:prstGeom prst="rect">
            <a:avLst/>
          </a:prstGeom>
        </p:spPr>
        <p:txBody>
          <a:bodyPr wrap="square" anchor="b" anchorCtr="0">
            <a:spAutoFit/>
          </a:bodyPr>
          <a:lstStyle>
            <a:lvl1pPr>
              <a:defRPr sz="3600" b="1" i="0">
                <a:solidFill>
                  <a:srgbClr val="003B5C"/>
                </a:solidFill>
                <a:latin typeface="Verdana" charset="0"/>
                <a:ea typeface="Verdana" charset="0"/>
                <a:cs typeface="Verdana" charset="0"/>
              </a:defRPr>
            </a:lvl1pPr>
          </a:lstStyle>
          <a:p>
            <a:r>
              <a:rPr lang="en-US" dirty="0"/>
              <a:t>Headline</a:t>
            </a:r>
          </a:p>
        </p:txBody>
      </p:sp>
      <p:sp>
        <p:nvSpPr>
          <p:cNvPr id="16" name="Text Placeholder 15"/>
          <p:cNvSpPr>
            <a:spLocks noGrp="1"/>
          </p:cNvSpPr>
          <p:nvPr>
            <p:ph type="body" sz="quarter" idx="10" hasCustomPrompt="1"/>
          </p:nvPr>
        </p:nvSpPr>
        <p:spPr>
          <a:xfrm>
            <a:off x="636742" y="1637853"/>
            <a:ext cx="7617134" cy="4117159"/>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600">
                <a:latin typeface="Verdana" charset="0"/>
                <a:ea typeface="Verdana" charset="0"/>
                <a:cs typeface="Verdana" charset="0"/>
              </a:defRPr>
            </a:lvl1pPr>
            <a:lvl2pPr>
              <a:defRPr sz="1400">
                <a:latin typeface="Verdana" charset="0"/>
                <a:ea typeface="Verdana" charset="0"/>
                <a:cs typeface="Verdana" charset="0"/>
              </a:defRPr>
            </a:lvl2pPr>
            <a:lvl3pPr>
              <a:defRPr sz="1400">
                <a:latin typeface="Verdana" charset="0"/>
                <a:ea typeface="Verdana" charset="0"/>
                <a:cs typeface="Verdana" charset="0"/>
              </a:defRPr>
            </a:lvl3pPr>
            <a:lvl4pPr>
              <a:defRPr sz="1400">
                <a:latin typeface="Verdana" charset="0"/>
                <a:ea typeface="Verdana" charset="0"/>
                <a:cs typeface="Verdana" charset="0"/>
              </a:defRPr>
            </a:lvl4pPr>
            <a:lvl5pPr>
              <a:defRPr sz="1400">
                <a:latin typeface="Verdana" charset="0"/>
                <a:ea typeface="Verdana" charset="0"/>
                <a:cs typeface="Verdana" charset="0"/>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Copy goes here. </a:t>
            </a:r>
          </a:p>
        </p:txBody>
      </p:sp>
    </p:spTree>
    <p:extLst>
      <p:ext uri="{BB962C8B-B14F-4D97-AF65-F5344CB8AC3E}">
        <p14:creationId xmlns:p14="http://schemas.microsoft.com/office/powerpoint/2010/main" val="31656206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6742" y="1023911"/>
            <a:ext cx="7633318" cy="590931"/>
          </a:xfrm>
          <a:prstGeom prst="rect">
            <a:avLst/>
          </a:prstGeom>
        </p:spPr>
        <p:txBody>
          <a:bodyPr wrap="square" anchor="b" anchorCtr="0">
            <a:spAutoFit/>
          </a:bodyPr>
          <a:lstStyle>
            <a:lvl1pPr>
              <a:defRPr sz="3600" b="1" i="0">
                <a:solidFill>
                  <a:srgbClr val="003B5C"/>
                </a:solidFill>
                <a:latin typeface="Verdana" charset="0"/>
                <a:ea typeface="Verdana" charset="0"/>
                <a:cs typeface="Verdana" charset="0"/>
              </a:defRPr>
            </a:lvl1pPr>
          </a:lstStyle>
          <a:p>
            <a:r>
              <a:rPr lang="en-US" dirty="0"/>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5" name="Text Placeholder 4"/>
          <p:cNvSpPr>
            <a:spLocks noGrp="1"/>
          </p:cNvSpPr>
          <p:nvPr>
            <p:ph type="body" sz="quarter" idx="10" hasCustomPrompt="1"/>
          </p:nvPr>
        </p:nvSpPr>
        <p:spPr>
          <a:xfrm>
            <a:off x="636588" y="1615018"/>
            <a:ext cx="7632700" cy="3812116"/>
          </a:xfrm>
          <a:prstGeom prst="rect">
            <a:avLst/>
          </a:prstGeom>
        </p:spPr>
        <p:txBody>
          <a:bodyPr/>
          <a:lstStyle>
            <a:lvl1pPr marL="285750" indent="-285750">
              <a:buFont typeface="Arial" panose="020B0604020202020204" pitchFamily="34" charset="0"/>
              <a:buChar char="•"/>
              <a:defRPr sz="1600" b="0" baseline="0">
                <a:solidFill>
                  <a:schemeClr val="tx1"/>
                </a:solidFill>
                <a:latin typeface="Verdana" charset="0"/>
                <a:ea typeface="Verdana" charset="0"/>
                <a:cs typeface="Verdana" charset="0"/>
              </a:defRPr>
            </a:lvl1pPr>
            <a:lvl2pPr>
              <a:defRPr sz="1600">
                <a:latin typeface="Verdana" charset="0"/>
                <a:ea typeface="Verdana" charset="0"/>
                <a:cs typeface="Verdana" charset="0"/>
              </a:defRPr>
            </a:lvl2pPr>
            <a:lvl3pPr>
              <a:defRPr sz="1600">
                <a:latin typeface="Verdana" charset="0"/>
                <a:ea typeface="Verdana" charset="0"/>
                <a:cs typeface="Verdana" charset="0"/>
              </a:defRPr>
            </a:lvl3pPr>
            <a:lvl4pPr>
              <a:defRPr sz="1600">
                <a:latin typeface="Verdana" charset="0"/>
                <a:ea typeface="Verdana" charset="0"/>
                <a:cs typeface="Verdana" charset="0"/>
              </a:defRPr>
            </a:lvl4pPr>
            <a:lvl5pPr>
              <a:defRPr sz="1600">
                <a:latin typeface="Verdana" charset="0"/>
                <a:ea typeface="Verdana" charset="0"/>
                <a:cs typeface="Verdana" charset="0"/>
              </a:defRPr>
            </a:lvl5pPr>
          </a:lstStyle>
          <a:p>
            <a:pPr lvl="0"/>
            <a:r>
              <a:rPr lang="en-US" dirty="0"/>
              <a:t>Copy goes here</a:t>
            </a:r>
          </a:p>
          <a:p>
            <a:pPr lvl="0"/>
            <a:endParaRPr lang="en-US" dirty="0"/>
          </a:p>
        </p:txBody>
      </p:sp>
      <p:pic>
        <p:nvPicPr>
          <p:cNvPr id="7" name="Picture 6">
            <a:extLst>
              <a:ext uri="{FF2B5EF4-FFF2-40B4-BE49-F238E27FC236}">
                <a16:creationId xmlns:a16="http://schemas.microsoft.com/office/drawing/2014/main" id="{BF971B31-57A8-E440-A02E-BFAC023C30A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349504" y="6364408"/>
            <a:ext cx="3794496" cy="493592"/>
          </a:xfrm>
          <a:prstGeom prst="rect">
            <a:avLst/>
          </a:prstGeom>
        </p:spPr>
      </p:pic>
    </p:spTree>
    <p:extLst>
      <p:ext uri="{BB962C8B-B14F-4D97-AF65-F5344CB8AC3E}">
        <p14:creationId xmlns:p14="http://schemas.microsoft.com/office/powerpoint/2010/main" val="28372181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Bullets Layout_No Bottom 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6742" y="1023911"/>
            <a:ext cx="7633318" cy="590931"/>
          </a:xfrm>
          <a:prstGeom prst="rect">
            <a:avLst/>
          </a:prstGeom>
        </p:spPr>
        <p:txBody>
          <a:bodyPr wrap="square" anchor="b" anchorCtr="0">
            <a:spAutoFit/>
          </a:bodyPr>
          <a:lstStyle>
            <a:lvl1pPr>
              <a:defRPr sz="3600" b="1" i="0">
                <a:solidFill>
                  <a:srgbClr val="003B5C"/>
                </a:solidFill>
                <a:latin typeface="Verdana" charset="0"/>
                <a:ea typeface="Verdana" charset="0"/>
                <a:cs typeface="Verdana" charset="0"/>
              </a:defRPr>
            </a:lvl1pPr>
          </a:lstStyle>
          <a:p>
            <a:r>
              <a:rPr lang="en-US" dirty="0"/>
              <a:t>Headline</a:t>
            </a:r>
          </a:p>
        </p:txBody>
      </p:sp>
      <p:sp>
        <p:nvSpPr>
          <p:cNvPr id="4" name="Text Placeholder 3"/>
          <p:cNvSpPr>
            <a:spLocks noGrp="1"/>
          </p:cNvSpPr>
          <p:nvPr>
            <p:ph type="body" sz="quarter" idx="10" hasCustomPrompt="1"/>
          </p:nvPr>
        </p:nvSpPr>
        <p:spPr>
          <a:xfrm>
            <a:off x="637514" y="1614842"/>
            <a:ext cx="7632546" cy="3435349"/>
          </a:xfrm>
          <a:prstGeom prst="rect">
            <a:avLst/>
          </a:prstGeom>
        </p:spPr>
        <p:txBody>
          <a:bodyPr/>
          <a:lstStyle>
            <a:lvl1pPr marL="285750" indent="-285750">
              <a:buFont typeface="Arial" panose="020B0604020202020204" pitchFamily="34" charset="0"/>
              <a:buChar char="•"/>
              <a:defRPr sz="1600" b="0" baseline="0">
                <a:solidFill>
                  <a:schemeClr val="tx1"/>
                </a:solidFill>
                <a:latin typeface="Verdana" charset="0"/>
                <a:ea typeface="Verdana" charset="0"/>
                <a:cs typeface="Verdana" charset="0"/>
              </a:defRPr>
            </a:lvl1pPr>
            <a:lvl2pPr>
              <a:defRPr sz="1600" b="1">
                <a:solidFill>
                  <a:srgbClr val="00314C"/>
                </a:solidFill>
                <a:latin typeface="Verdana" charset="0"/>
                <a:ea typeface="Verdana" charset="0"/>
                <a:cs typeface="Verdana" charset="0"/>
              </a:defRPr>
            </a:lvl2pPr>
            <a:lvl3pPr>
              <a:defRPr sz="1600" b="1">
                <a:solidFill>
                  <a:srgbClr val="00314C"/>
                </a:solidFill>
                <a:latin typeface="Verdana" charset="0"/>
                <a:ea typeface="Verdana" charset="0"/>
                <a:cs typeface="Verdana" charset="0"/>
              </a:defRPr>
            </a:lvl3pPr>
            <a:lvl4pPr>
              <a:defRPr sz="1600" b="1">
                <a:solidFill>
                  <a:srgbClr val="00314C"/>
                </a:solidFill>
                <a:latin typeface="Verdana" charset="0"/>
                <a:ea typeface="Verdana" charset="0"/>
                <a:cs typeface="Verdana" charset="0"/>
              </a:defRPr>
            </a:lvl4pPr>
            <a:lvl5pPr>
              <a:defRPr sz="1600" b="1">
                <a:solidFill>
                  <a:srgbClr val="00314C"/>
                </a:solidFill>
                <a:latin typeface="Verdana" charset="0"/>
                <a:ea typeface="Verdana" charset="0"/>
                <a:cs typeface="Verdana" charset="0"/>
              </a:defRPr>
            </a:lvl5pPr>
          </a:lstStyle>
          <a:p>
            <a:pPr lvl="0"/>
            <a:r>
              <a:rPr lang="en-US" dirty="0"/>
              <a:t>Copy goes here</a:t>
            </a:r>
          </a:p>
        </p:txBody>
      </p:sp>
      <p:pic>
        <p:nvPicPr>
          <p:cNvPr id="5" name="Picture 4">
            <a:extLst>
              <a:ext uri="{FF2B5EF4-FFF2-40B4-BE49-F238E27FC236}">
                <a16:creationId xmlns:a16="http://schemas.microsoft.com/office/drawing/2014/main" id="{9D9F3D96-CC06-D141-AC88-7CBDECC3B3F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349508" y="6364408"/>
            <a:ext cx="3794488" cy="493592"/>
          </a:xfrm>
          <a:prstGeom prst="rect">
            <a:avLst/>
          </a:prstGeom>
        </p:spPr>
      </p:pic>
    </p:spTree>
    <p:extLst>
      <p:ext uri="{BB962C8B-B14F-4D97-AF65-F5344CB8AC3E}">
        <p14:creationId xmlns:p14="http://schemas.microsoft.com/office/powerpoint/2010/main" val="3527293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 name="Content Placeholder 2"/>
          <p:cNvSpPr>
            <a:spLocks noGrp="1"/>
          </p:cNvSpPr>
          <p:nvPr>
            <p:ph sz="half" idx="1" hasCustomPrompt="1"/>
          </p:nvPr>
        </p:nvSpPr>
        <p:spPr>
          <a:xfrm>
            <a:off x="890124" y="1294452"/>
            <a:ext cx="2987502" cy="3788089"/>
          </a:xfrm>
          <a:prstGeom prst="rect">
            <a:avLst/>
          </a:prstGeom>
        </p:spPr>
        <p:txBody>
          <a:bodyPr/>
          <a:lstStyle>
            <a:lvl1pPr marL="0" indent="0">
              <a:buNone/>
              <a:defRPr sz="900" b="0" i="1" baseline="0">
                <a:solidFill>
                  <a:srgbClr val="003B5C"/>
                </a:solidFill>
                <a:latin typeface="Verdana" charset="0"/>
                <a:ea typeface="Verdana" charset="0"/>
                <a:cs typeface="Verdana" charset="0"/>
              </a:defRPr>
            </a:lvl1pPr>
          </a:lstStyle>
          <a:p>
            <a:pPr lvl="0"/>
            <a:r>
              <a:rPr lang="en-US" dirty="0"/>
              <a:t>*Insert Image Here</a:t>
            </a:r>
          </a:p>
        </p:txBody>
      </p:sp>
      <p:sp>
        <p:nvSpPr>
          <p:cNvPr id="4" name="Content Placeholder 3"/>
          <p:cNvSpPr>
            <a:spLocks noGrp="1"/>
          </p:cNvSpPr>
          <p:nvPr>
            <p:ph sz="half" idx="2" hasCustomPrompt="1"/>
          </p:nvPr>
        </p:nvSpPr>
        <p:spPr>
          <a:xfrm>
            <a:off x="4162047" y="1997127"/>
            <a:ext cx="4099921" cy="3085413"/>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600" b="0" baseline="0">
                <a:solidFill>
                  <a:schemeClr val="tx1"/>
                </a:solidFill>
                <a:latin typeface="Verdana" charset="0"/>
                <a:ea typeface="Verdana" charset="0"/>
                <a:cs typeface="Verdana" charset="0"/>
              </a:defRPr>
            </a:lvl1pPr>
            <a:lvl2pPr>
              <a:defRPr sz="1400" b="0">
                <a:solidFill>
                  <a:srgbClr val="003B5C"/>
                </a:solidFill>
                <a:latin typeface="Verdana" charset="0"/>
                <a:ea typeface="Verdana" charset="0"/>
                <a:cs typeface="Verdana" charset="0"/>
              </a:defRPr>
            </a:lvl2pPr>
            <a:lvl3pPr>
              <a:defRPr sz="1400" b="0">
                <a:solidFill>
                  <a:srgbClr val="003B5C"/>
                </a:solidFill>
                <a:latin typeface="Verdana" charset="0"/>
                <a:ea typeface="Verdana" charset="0"/>
                <a:cs typeface="Verdana" charset="0"/>
              </a:defRPr>
            </a:lvl3pPr>
            <a:lvl4pPr>
              <a:defRPr sz="1400" b="0">
                <a:solidFill>
                  <a:srgbClr val="003B5C"/>
                </a:solidFill>
                <a:latin typeface="Verdana" charset="0"/>
                <a:ea typeface="Verdana" charset="0"/>
                <a:cs typeface="Verdana" charset="0"/>
              </a:defRPr>
            </a:lvl4pPr>
            <a:lvl5pPr>
              <a:defRPr sz="1400" b="0">
                <a:solidFill>
                  <a:srgbClr val="003B5C"/>
                </a:solidFill>
                <a:latin typeface="Verdana" charset="0"/>
                <a:ea typeface="Verdana" charset="0"/>
                <a:cs typeface="Verdana" charset="0"/>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Copy goes here. </a:t>
            </a:r>
          </a:p>
        </p:txBody>
      </p:sp>
      <p:sp>
        <p:nvSpPr>
          <p:cNvPr id="17" name="Title 16"/>
          <p:cNvSpPr>
            <a:spLocks noGrp="1"/>
          </p:cNvSpPr>
          <p:nvPr>
            <p:ph type="title" hasCustomPrompt="1"/>
          </p:nvPr>
        </p:nvSpPr>
        <p:spPr>
          <a:xfrm>
            <a:off x="4162047" y="1394592"/>
            <a:ext cx="4099921" cy="590931"/>
          </a:xfrm>
          <a:prstGeom prst="rect">
            <a:avLst/>
          </a:prstGeom>
        </p:spPr>
        <p:txBody>
          <a:bodyPr wrap="square" anchor="b" anchorCtr="0">
            <a:spAutoFit/>
          </a:bodyPr>
          <a:lstStyle>
            <a:lvl1pPr>
              <a:defRPr sz="3600" b="1" i="0">
                <a:solidFill>
                  <a:srgbClr val="003B5C"/>
                </a:solidFill>
                <a:latin typeface="Verdana" charset="0"/>
                <a:ea typeface="Verdana" charset="0"/>
                <a:cs typeface="Verdana" charset="0"/>
              </a:defRPr>
            </a:lvl1pPr>
          </a:lstStyle>
          <a:p>
            <a:r>
              <a:rPr lang="en-US" dirty="0"/>
              <a:t>Headline</a:t>
            </a:r>
          </a:p>
        </p:txBody>
      </p:sp>
      <p:pic>
        <p:nvPicPr>
          <p:cNvPr id="8" name="Picture 7">
            <a:extLst>
              <a:ext uri="{FF2B5EF4-FFF2-40B4-BE49-F238E27FC236}">
                <a16:creationId xmlns:a16="http://schemas.microsoft.com/office/drawing/2014/main" id="{3B203E0B-1FAC-F64F-A8A3-54937D9BF5E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349504" y="6364408"/>
            <a:ext cx="3794496" cy="493592"/>
          </a:xfrm>
          <a:prstGeom prst="rect">
            <a:avLst/>
          </a:prstGeom>
        </p:spPr>
      </p:pic>
    </p:spTree>
    <p:extLst>
      <p:ext uri="{BB962C8B-B14F-4D97-AF65-F5344CB8AC3E}">
        <p14:creationId xmlns:p14="http://schemas.microsoft.com/office/powerpoint/2010/main" val="39849756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wo Section | Copy with Grap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9271" y="1029827"/>
            <a:ext cx="8075850" cy="590931"/>
          </a:xfrm>
          <a:prstGeom prst="rect">
            <a:avLst/>
          </a:prstGeom>
        </p:spPr>
        <p:txBody>
          <a:bodyPr wrap="square" anchor="b" anchorCtr="0">
            <a:spAutoFit/>
          </a:bodyPr>
          <a:lstStyle>
            <a:lvl1pPr>
              <a:defRPr sz="3600" b="1" i="0">
                <a:solidFill>
                  <a:srgbClr val="003B5C"/>
                </a:solidFill>
                <a:latin typeface="Verdana" charset="0"/>
                <a:ea typeface="Verdana" charset="0"/>
                <a:cs typeface="Verdana" charset="0"/>
              </a:defRPr>
            </a:lvl1pPr>
          </a:lstStyle>
          <a:p>
            <a:r>
              <a:rPr lang="en-US" dirty="0"/>
              <a:t>Headline across top of slide</a:t>
            </a:r>
          </a:p>
        </p:txBody>
      </p:sp>
      <p:sp>
        <p:nvSpPr>
          <p:cNvPr id="8" name="Rectangle 7">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0" name="Rectangle 9">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 name="Content Placeholder 2"/>
          <p:cNvSpPr>
            <a:spLocks noGrp="1"/>
          </p:cNvSpPr>
          <p:nvPr>
            <p:ph idx="1" hasCustomPrompt="1"/>
          </p:nvPr>
        </p:nvSpPr>
        <p:spPr>
          <a:xfrm>
            <a:off x="3358195" y="2211822"/>
            <a:ext cx="5356927" cy="3646375"/>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900" b="0" i="1" baseline="0">
                <a:solidFill>
                  <a:srgbClr val="003B5C"/>
                </a:solidFill>
                <a:latin typeface="Verdana" charset="0"/>
                <a:ea typeface="Verdana" charset="0"/>
                <a:cs typeface="Verdana" charset="0"/>
              </a:defRPr>
            </a:lvl1pPr>
            <a:lvl2pPr>
              <a:defRPr sz="2100" b="1" i="0">
                <a:latin typeface="Verdana" charset="0"/>
                <a:ea typeface="Verdana" charset="0"/>
                <a:cs typeface="Verdana" charset="0"/>
              </a:defRPr>
            </a:lvl2pPr>
            <a:lvl3pPr>
              <a:defRPr sz="1800" b="1" i="0">
                <a:latin typeface="Verdana" charset="0"/>
                <a:ea typeface="Verdana" charset="0"/>
                <a:cs typeface="Verdana" charset="0"/>
              </a:defRPr>
            </a:lvl3pPr>
            <a:lvl4pPr>
              <a:defRPr sz="1500" b="1" i="0">
                <a:latin typeface="Verdana" charset="0"/>
                <a:ea typeface="Verdana" charset="0"/>
                <a:cs typeface="Verdana" charset="0"/>
              </a:defRPr>
            </a:lvl4pPr>
            <a:lvl5pPr>
              <a:defRPr sz="1500" b="1" i="0">
                <a:latin typeface="Verdana" charset="0"/>
                <a:ea typeface="Verdana" charset="0"/>
                <a:cs typeface="Verdana" charset="0"/>
              </a:defRPr>
            </a:lvl5pPr>
            <a:lvl6pPr>
              <a:defRPr sz="1500"/>
            </a:lvl6pPr>
            <a:lvl7pPr>
              <a:defRPr sz="1500"/>
            </a:lvl7pPr>
            <a:lvl8pPr>
              <a:defRPr sz="1500"/>
            </a:lvl8pPr>
            <a:lvl9pPr>
              <a:defRPr sz="1500"/>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*Insert Graph Here.</a:t>
            </a:r>
          </a:p>
          <a:p>
            <a:pPr lvl="0"/>
            <a:endParaRPr lang="en-US" dirty="0"/>
          </a:p>
        </p:txBody>
      </p:sp>
      <p:sp>
        <p:nvSpPr>
          <p:cNvPr id="4" name="Text Placeholder 3"/>
          <p:cNvSpPr>
            <a:spLocks noGrp="1"/>
          </p:cNvSpPr>
          <p:nvPr>
            <p:ph type="body" sz="half" idx="2" hasCustomPrompt="1"/>
          </p:nvPr>
        </p:nvSpPr>
        <p:spPr>
          <a:xfrm>
            <a:off x="639271" y="2211823"/>
            <a:ext cx="2535973" cy="3646376"/>
          </a:xfrm>
          <a:prstGeom prst="rect">
            <a:avLst/>
          </a:prstGeom>
        </p:spPr>
        <p:txBody>
          <a:bodyPr/>
          <a:lstStyle>
            <a:lvl1pPr marL="0" indent="0">
              <a:buNone/>
              <a:defRPr sz="1400" b="0" i="0" baseline="0">
                <a:solidFill>
                  <a:schemeClr val="tx1"/>
                </a:solidFill>
                <a:latin typeface="Verdana" charset="0"/>
                <a:ea typeface="Verdana" charset="0"/>
                <a:cs typeface="Verdana"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 goes here.</a:t>
            </a:r>
          </a:p>
          <a:p>
            <a:pPr lvl="0"/>
            <a:endParaRPr lang="en-US" dirty="0"/>
          </a:p>
        </p:txBody>
      </p:sp>
      <p:sp>
        <p:nvSpPr>
          <p:cNvPr id="22" name="Text Placeholder 21"/>
          <p:cNvSpPr>
            <a:spLocks noGrp="1"/>
          </p:cNvSpPr>
          <p:nvPr>
            <p:ph type="body" sz="quarter" idx="10" hasCustomPrompt="1"/>
          </p:nvPr>
        </p:nvSpPr>
        <p:spPr>
          <a:xfrm>
            <a:off x="639271" y="1614803"/>
            <a:ext cx="8075851" cy="372533"/>
          </a:xfrm>
          <a:prstGeom prst="rect">
            <a:avLst/>
          </a:prstGeom>
        </p:spPr>
        <p:txBody>
          <a:bodyPr/>
          <a:lstStyle>
            <a:lvl1pPr marL="0" indent="0">
              <a:buNone/>
              <a:defRPr sz="1600" b="0" i="0">
                <a:solidFill>
                  <a:srgbClr val="003B5C"/>
                </a:solidFill>
                <a:latin typeface="Verdana" charset="0"/>
                <a:ea typeface="Verdana" charset="0"/>
                <a:cs typeface="Verdana" charset="0"/>
              </a:defRPr>
            </a:lvl1pPr>
          </a:lstStyle>
          <a:p>
            <a:pPr lvl="0"/>
            <a:r>
              <a:rPr lang="en-US"/>
              <a:t>Subhead</a:t>
            </a:r>
          </a:p>
        </p:txBody>
      </p:sp>
      <p:pic>
        <p:nvPicPr>
          <p:cNvPr id="11" name="Picture 10">
            <a:extLst>
              <a:ext uri="{FF2B5EF4-FFF2-40B4-BE49-F238E27FC236}">
                <a16:creationId xmlns:a16="http://schemas.microsoft.com/office/drawing/2014/main" id="{7BC14188-0023-8048-8BA6-FD4360A10F7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349504" y="6364408"/>
            <a:ext cx="3794496" cy="493592"/>
          </a:xfrm>
          <a:prstGeom prst="rect">
            <a:avLst/>
          </a:prstGeom>
        </p:spPr>
      </p:pic>
    </p:spTree>
    <p:extLst>
      <p:ext uri="{BB962C8B-B14F-4D97-AF65-F5344CB8AC3E}">
        <p14:creationId xmlns:p14="http://schemas.microsoft.com/office/powerpoint/2010/main" val="285994546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wo Section | Copy with Graph Cente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9271" y="1029827"/>
            <a:ext cx="8075851" cy="590931"/>
          </a:xfrm>
          <a:prstGeom prst="rect">
            <a:avLst/>
          </a:prstGeom>
        </p:spPr>
        <p:txBody>
          <a:bodyPr wrap="square" anchor="b" anchorCtr="0">
            <a:spAutoFit/>
          </a:bodyPr>
          <a:lstStyle>
            <a:lvl1pPr>
              <a:defRPr sz="3600" b="1" i="0">
                <a:solidFill>
                  <a:srgbClr val="003B5C"/>
                </a:solidFill>
                <a:latin typeface="Verdana" charset="0"/>
                <a:ea typeface="Verdana" charset="0"/>
                <a:cs typeface="Verdana" charset="0"/>
              </a:defRPr>
            </a:lvl1pPr>
          </a:lstStyle>
          <a:p>
            <a:r>
              <a:rPr lang="en-US" dirty="0"/>
              <a:t>Headline across top of slide</a:t>
            </a:r>
          </a:p>
        </p:txBody>
      </p:sp>
      <p:sp>
        <p:nvSpPr>
          <p:cNvPr id="8" name="Rectangle 7">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0" name="Rectangle 9">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 name="Content Placeholder 2"/>
          <p:cNvSpPr>
            <a:spLocks noGrp="1"/>
          </p:cNvSpPr>
          <p:nvPr>
            <p:ph idx="1" hasCustomPrompt="1"/>
          </p:nvPr>
        </p:nvSpPr>
        <p:spPr>
          <a:xfrm>
            <a:off x="1893537" y="2600007"/>
            <a:ext cx="5356927" cy="3589988"/>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900" b="0" i="1" baseline="0">
                <a:solidFill>
                  <a:srgbClr val="003B5C"/>
                </a:solidFill>
                <a:latin typeface="Verdana" charset="0"/>
                <a:ea typeface="Verdana" charset="0"/>
                <a:cs typeface="Verdana" charset="0"/>
              </a:defRPr>
            </a:lvl1pPr>
            <a:lvl2pPr>
              <a:defRPr sz="2100" b="1" i="0">
                <a:latin typeface="Verdana" charset="0"/>
                <a:ea typeface="Verdana" charset="0"/>
                <a:cs typeface="Verdana" charset="0"/>
              </a:defRPr>
            </a:lvl2pPr>
            <a:lvl3pPr>
              <a:defRPr sz="1800" b="1" i="0">
                <a:latin typeface="Verdana" charset="0"/>
                <a:ea typeface="Verdana" charset="0"/>
                <a:cs typeface="Verdana" charset="0"/>
              </a:defRPr>
            </a:lvl3pPr>
            <a:lvl4pPr>
              <a:defRPr sz="1500" b="1" i="0">
                <a:latin typeface="Verdana" charset="0"/>
                <a:ea typeface="Verdana" charset="0"/>
                <a:cs typeface="Verdana" charset="0"/>
              </a:defRPr>
            </a:lvl4pPr>
            <a:lvl5pPr>
              <a:defRPr sz="1500" b="1" i="0">
                <a:latin typeface="Verdana" charset="0"/>
                <a:ea typeface="Verdana" charset="0"/>
                <a:cs typeface="Verdana" charset="0"/>
              </a:defRPr>
            </a:lvl5pPr>
            <a:lvl6pPr>
              <a:defRPr sz="1500"/>
            </a:lvl6pPr>
            <a:lvl7pPr>
              <a:defRPr sz="1500"/>
            </a:lvl7pPr>
            <a:lvl8pPr>
              <a:defRPr sz="1500"/>
            </a:lvl8pPr>
            <a:lvl9pPr>
              <a:defRPr sz="1500"/>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t>
            </a:r>
            <a:r>
              <a:rPr lang="en-US"/>
              <a:t>Insert Graph Here.</a:t>
            </a:r>
            <a:endParaRPr lang="en-US" dirty="0"/>
          </a:p>
          <a:p>
            <a:pPr lvl="0"/>
            <a:endParaRPr lang="en-US" dirty="0"/>
          </a:p>
        </p:txBody>
      </p:sp>
      <p:sp>
        <p:nvSpPr>
          <p:cNvPr id="4" name="Text Placeholder 3"/>
          <p:cNvSpPr>
            <a:spLocks noGrp="1"/>
          </p:cNvSpPr>
          <p:nvPr>
            <p:ph type="body" sz="half" idx="2" hasCustomPrompt="1"/>
          </p:nvPr>
        </p:nvSpPr>
        <p:spPr>
          <a:xfrm>
            <a:off x="639271" y="1620758"/>
            <a:ext cx="8075851" cy="860701"/>
          </a:xfrm>
          <a:prstGeom prst="rect">
            <a:avLst/>
          </a:prstGeom>
        </p:spPr>
        <p:txBody>
          <a:bodyPr/>
          <a:lstStyle>
            <a:lvl1pPr marL="0" indent="0">
              <a:buNone/>
              <a:defRPr sz="1600" b="0" i="0" baseline="0">
                <a:solidFill>
                  <a:schemeClr val="tx1"/>
                </a:solidFill>
                <a:latin typeface="Verdana" charset="0"/>
                <a:ea typeface="Verdana" charset="0"/>
                <a:cs typeface="Verdana"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 goes here.</a:t>
            </a:r>
          </a:p>
        </p:txBody>
      </p:sp>
      <p:pic>
        <p:nvPicPr>
          <p:cNvPr id="11" name="Picture 10">
            <a:extLst>
              <a:ext uri="{FF2B5EF4-FFF2-40B4-BE49-F238E27FC236}">
                <a16:creationId xmlns:a16="http://schemas.microsoft.com/office/drawing/2014/main" id="{D5BC61F9-836D-C84C-81A2-FE26D5B9C9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349504" y="6364408"/>
            <a:ext cx="3794496" cy="493592"/>
          </a:xfrm>
          <a:prstGeom prst="rect">
            <a:avLst/>
          </a:prstGeom>
        </p:spPr>
      </p:pic>
    </p:spTree>
    <p:extLst>
      <p:ext uri="{BB962C8B-B14F-4D97-AF65-F5344CB8AC3E}">
        <p14:creationId xmlns:p14="http://schemas.microsoft.com/office/powerpoint/2010/main" val="17238019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Section | Call Out and Copy">
    <p:spTree>
      <p:nvGrpSpPr>
        <p:cNvPr id="1" name=""/>
        <p:cNvGrpSpPr/>
        <p:nvPr/>
      </p:nvGrpSpPr>
      <p:grpSpPr>
        <a:xfrm>
          <a:off x="0" y="0"/>
          <a:ext cx="0" cy="0"/>
          <a:chOff x="0" y="0"/>
          <a:chExt cx="0" cy="0"/>
        </a:xfrm>
      </p:grpSpPr>
      <p:sp>
        <p:nvSpPr>
          <p:cNvPr id="5" name="Text Placeholder 4"/>
          <p:cNvSpPr>
            <a:spLocks noGrp="1"/>
          </p:cNvSpPr>
          <p:nvPr>
            <p:ph type="body" sz="quarter" idx="3" hasCustomPrompt="1"/>
          </p:nvPr>
        </p:nvSpPr>
        <p:spPr>
          <a:xfrm>
            <a:off x="4924537" y="2101540"/>
            <a:ext cx="3592004" cy="1477328"/>
          </a:xfrm>
          <a:prstGeom prst="rect">
            <a:avLst/>
          </a:prstGeom>
        </p:spPr>
        <p:txBody>
          <a:bodyPr anchor="t" anchorCtr="0">
            <a:spAutoFit/>
          </a:bodyPr>
          <a:lstStyle>
            <a:lvl1pPr marL="0" indent="0">
              <a:buNone/>
              <a:defRPr sz="1600" b="0" i="0" baseline="0">
                <a:latin typeface="Verdana" charset="0"/>
                <a:ea typeface="Verdana" charset="0"/>
                <a:cs typeface="Verdana"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Copy goes here. </a:t>
            </a:r>
            <a:r>
              <a:rPr lang="en-US" sz="1400" dirty="0" err="1">
                <a:latin typeface="Verdana" panose="020B0604030504040204" pitchFamily="34" charset="0"/>
                <a:ea typeface="Verdana" panose="020B0604030504040204" pitchFamily="34" charset="0"/>
                <a:cs typeface="Verdana" panose="020B0604030504040204" pitchFamily="34" charset="0"/>
              </a:rPr>
              <a:t>Voloratis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es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perrum</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repuda</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pelignis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nis</a:t>
            </a:r>
            <a:r>
              <a:rPr lang="en-US" sz="1400" dirty="0">
                <a:latin typeface="Verdana" panose="020B0604030504040204" pitchFamily="34" charset="0"/>
                <a:ea typeface="Verdana" panose="020B0604030504040204" pitchFamily="34" charset="0"/>
                <a:cs typeface="Verdana" panose="020B0604030504040204" pitchFamily="34" charset="0"/>
              </a:rPr>
              <a:t> pro </a:t>
            </a:r>
            <a:r>
              <a:rPr lang="en-US" sz="1400" dirty="0" err="1">
                <a:latin typeface="Verdana" panose="020B0604030504040204" pitchFamily="34" charset="0"/>
                <a:ea typeface="Verdana" panose="020B0604030504040204" pitchFamily="34" charset="0"/>
                <a:cs typeface="Verdana" panose="020B0604030504040204" pitchFamily="34" charset="0"/>
              </a:rPr>
              <a:t>consequos</a:t>
            </a:r>
            <a:r>
              <a:rPr lang="en-US" sz="1400" dirty="0">
                <a:latin typeface="Verdana" panose="020B0604030504040204" pitchFamily="34" charset="0"/>
                <a:ea typeface="Verdana" panose="020B0604030504040204" pitchFamily="34" charset="0"/>
                <a:cs typeface="Verdana" panose="020B0604030504040204" pitchFamily="34" charset="0"/>
              </a:rPr>
              <a:t> et </a:t>
            </a:r>
            <a:r>
              <a:rPr lang="en-US" sz="1400" dirty="0" err="1">
                <a:latin typeface="Verdana" panose="020B0604030504040204" pitchFamily="34" charset="0"/>
                <a:ea typeface="Verdana" panose="020B0604030504040204" pitchFamily="34" charset="0"/>
                <a:cs typeface="Verdana" panose="020B0604030504040204" pitchFamily="34" charset="0"/>
              </a:rPr>
              <a:t>exped</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quas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doluptae</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niendi</a:t>
            </a:r>
            <a:r>
              <a:rPr lang="en-US" sz="1400" dirty="0">
                <a:latin typeface="Verdana" panose="020B0604030504040204" pitchFamily="34" charset="0"/>
                <a:ea typeface="Verdana" panose="020B0604030504040204" pitchFamily="34" charset="0"/>
                <a:cs typeface="Verdana" panose="020B0604030504040204" pitchFamily="34" charset="0"/>
              </a:rPr>
              <a:t> con </a:t>
            </a:r>
            <a:r>
              <a:rPr lang="en-US" sz="1400" dirty="0" err="1">
                <a:latin typeface="Verdana" panose="020B0604030504040204" pitchFamily="34" charset="0"/>
                <a:ea typeface="Verdana" panose="020B0604030504040204" pitchFamily="34" charset="0"/>
                <a:cs typeface="Verdana" panose="020B0604030504040204" pitchFamily="34" charset="0"/>
              </a:rPr>
              <a:t>plibusd</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andero</a:t>
            </a:r>
            <a:r>
              <a:rPr lang="en-US" sz="1400" dirty="0">
                <a:latin typeface="Verdana" panose="020B0604030504040204" pitchFamily="34" charset="0"/>
                <a:ea typeface="Verdana" panose="020B0604030504040204" pitchFamily="34" charset="0"/>
                <a:cs typeface="Verdana" panose="020B0604030504040204" pitchFamily="34" charset="0"/>
              </a:rPr>
              <a:t> et, </a:t>
            </a:r>
            <a:r>
              <a:rPr lang="en-US" sz="1400" dirty="0" err="1">
                <a:latin typeface="Verdana" panose="020B0604030504040204" pitchFamily="34" charset="0"/>
                <a:ea typeface="Verdana" panose="020B0604030504040204" pitchFamily="34" charset="0"/>
                <a:cs typeface="Verdana" panose="020B0604030504040204" pitchFamily="34" charset="0"/>
              </a:rPr>
              <a:t>es</a:t>
            </a:r>
            <a:r>
              <a:rPr lang="en-US" sz="1400" dirty="0">
                <a:latin typeface="Verdana" panose="020B0604030504040204" pitchFamily="34" charset="0"/>
                <a:ea typeface="Verdana" panose="020B0604030504040204" pitchFamily="34" charset="0"/>
                <a:cs typeface="Verdana" panose="020B0604030504040204" pitchFamily="34" charset="0"/>
              </a:rPr>
              <a:t> ex </a:t>
            </a:r>
            <a:r>
              <a:rPr lang="en-US" sz="1400" dirty="0" err="1">
                <a:latin typeface="Verdana" panose="020B0604030504040204" pitchFamily="34" charset="0"/>
                <a:ea typeface="Verdana" panose="020B0604030504040204" pitchFamily="34" charset="0"/>
                <a:cs typeface="Verdana" panose="020B0604030504040204" pitchFamily="34" charset="0"/>
              </a:rPr>
              <a:t>eatus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endus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doluptis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adi</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denisit</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dolupis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soleser</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ovidiorum</a:t>
            </a:r>
            <a:r>
              <a:rPr lang="en-US" sz="1400" dirty="0">
                <a:latin typeface="Verdana" panose="020B0604030504040204" pitchFamily="34" charset="0"/>
                <a:ea typeface="Verdana" panose="020B0604030504040204" pitchFamily="34" charset="0"/>
                <a:cs typeface="Verdana" panose="020B0604030504040204" pitchFamily="34" charset="0"/>
              </a:rPr>
              <a:t> qui </a:t>
            </a:r>
            <a:r>
              <a:rPr lang="en-US" sz="1400" dirty="0" err="1">
                <a:latin typeface="Verdana" panose="020B0604030504040204" pitchFamily="34" charset="0"/>
                <a:ea typeface="Verdana" panose="020B0604030504040204" pitchFamily="34" charset="0"/>
                <a:cs typeface="Verdana" panose="020B0604030504040204" pitchFamily="34" charset="0"/>
              </a:rPr>
              <a:t>oditae</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rerit</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quatat</a:t>
            </a:r>
            <a:endParaRPr lang="en-US" dirty="0"/>
          </a:p>
        </p:txBody>
      </p:sp>
      <p:sp>
        <p:nvSpPr>
          <p:cNvPr id="10" name="Rectangle 9">
            <a:extLst>
              <a:ext uri="{FF2B5EF4-FFF2-40B4-BE49-F238E27FC236}">
                <a16:creationId xmlns:a16="http://schemas.microsoft.com/office/drawing/2014/main" id="{06E1EC26-E0EB-994D-9291-8E17D6E4EDDA}"/>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3" name="Rectangle 12">
            <a:extLst>
              <a:ext uri="{FF2B5EF4-FFF2-40B4-BE49-F238E27FC236}">
                <a16:creationId xmlns:a16="http://schemas.microsoft.com/office/drawing/2014/main" id="{A999B04B-69FA-9748-A64D-1E52D36BD989}"/>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cxnSp>
        <p:nvCxnSpPr>
          <p:cNvPr id="14" name="Straight Connector 13">
            <a:extLst>
              <a:ext uri="{FF2B5EF4-FFF2-40B4-BE49-F238E27FC236}">
                <a16:creationId xmlns:a16="http://schemas.microsoft.com/office/drawing/2014/main" id="{F7E0F112-B547-4041-A25D-59D26F57744E}"/>
              </a:ext>
            </a:extLst>
          </p:cNvPr>
          <p:cNvCxnSpPr/>
          <p:nvPr/>
        </p:nvCxnSpPr>
        <p:spPr>
          <a:xfrm>
            <a:off x="4544887" y="838200"/>
            <a:ext cx="0" cy="4728117"/>
          </a:xfrm>
          <a:prstGeom prst="line">
            <a:avLst/>
          </a:prstGeom>
          <a:ln w="22225">
            <a:solidFill>
              <a:srgbClr val="A4D65E"/>
            </a:solidFill>
          </a:ln>
        </p:spPr>
        <p:style>
          <a:lnRef idx="1">
            <a:schemeClr val="accent1"/>
          </a:lnRef>
          <a:fillRef idx="0">
            <a:schemeClr val="accent1"/>
          </a:fillRef>
          <a:effectRef idx="0">
            <a:schemeClr val="accent1"/>
          </a:effectRef>
          <a:fontRef idx="minor">
            <a:schemeClr val="tx1"/>
          </a:fontRef>
        </p:style>
      </p:cxnSp>
      <p:sp>
        <p:nvSpPr>
          <p:cNvPr id="16" name="Title 15">
            <a:extLst>
              <a:ext uri="{FF2B5EF4-FFF2-40B4-BE49-F238E27FC236}">
                <a16:creationId xmlns:a16="http://schemas.microsoft.com/office/drawing/2014/main" id="{C13B7327-FD28-414B-B0BF-5F096B2B312F}"/>
              </a:ext>
            </a:extLst>
          </p:cNvPr>
          <p:cNvSpPr>
            <a:spLocks noGrp="1"/>
          </p:cNvSpPr>
          <p:nvPr>
            <p:ph type="title" hasCustomPrompt="1"/>
          </p:nvPr>
        </p:nvSpPr>
        <p:spPr>
          <a:xfrm>
            <a:off x="644019" y="2179616"/>
            <a:ext cx="3359363" cy="1338828"/>
          </a:xfrm>
          <a:prstGeom prst="rect">
            <a:avLst/>
          </a:prstGeom>
        </p:spPr>
        <p:txBody>
          <a:bodyPr>
            <a:spAutoFit/>
          </a:bodyPr>
          <a:lstStyle>
            <a:lvl1pPr>
              <a:defRPr sz="3000" b="1">
                <a:solidFill>
                  <a:srgbClr val="003B5C"/>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Callout or Headline goes in this space.</a:t>
            </a:r>
          </a:p>
        </p:txBody>
      </p:sp>
      <p:pic>
        <p:nvPicPr>
          <p:cNvPr id="8" name="Picture 7">
            <a:extLst>
              <a:ext uri="{FF2B5EF4-FFF2-40B4-BE49-F238E27FC236}">
                <a16:creationId xmlns:a16="http://schemas.microsoft.com/office/drawing/2014/main" id="{4C1D65CF-F500-5D44-8766-C8A071C1B34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349504" y="6364408"/>
            <a:ext cx="3794496" cy="493592"/>
          </a:xfrm>
          <a:prstGeom prst="rect">
            <a:avLst/>
          </a:prstGeom>
        </p:spPr>
      </p:pic>
    </p:spTree>
    <p:extLst>
      <p:ext uri="{BB962C8B-B14F-4D97-AF65-F5344CB8AC3E}">
        <p14:creationId xmlns:p14="http://schemas.microsoft.com/office/powerpoint/2010/main" val="158763437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Caption with Half-Page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7350" y="823154"/>
            <a:ext cx="3276976" cy="1497215"/>
          </a:xfrm>
          <a:prstGeom prst="rect">
            <a:avLst/>
          </a:prstGeom>
        </p:spPr>
        <p:txBody>
          <a:bodyPr anchor="b"/>
          <a:lstStyle>
            <a:lvl1pPr>
              <a:defRPr sz="3600" b="1" i="0">
                <a:solidFill>
                  <a:srgbClr val="003B5C"/>
                </a:solidFill>
                <a:latin typeface="Verdana" charset="0"/>
                <a:ea typeface="Verdana" charset="0"/>
                <a:cs typeface="Verdana" charset="0"/>
              </a:defRPr>
            </a:lvl1pPr>
          </a:lstStyle>
          <a:p>
            <a:r>
              <a:rPr lang="en-US" dirty="0"/>
              <a:t>Headline</a:t>
            </a:r>
          </a:p>
        </p:txBody>
      </p:sp>
      <p:sp>
        <p:nvSpPr>
          <p:cNvPr id="3" name="Picture Placeholder 2"/>
          <p:cNvSpPr>
            <a:spLocks noGrp="1" noChangeAspect="1"/>
          </p:cNvSpPr>
          <p:nvPr>
            <p:ph type="pic" idx="1" hasCustomPrompt="1"/>
          </p:nvPr>
        </p:nvSpPr>
        <p:spPr>
          <a:xfrm>
            <a:off x="4887589" y="1"/>
            <a:ext cx="4256410" cy="6292393"/>
          </a:xfrm>
          <a:prstGeom prst="rect">
            <a:avLst/>
          </a:prstGeom>
        </p:spPr>
        <p:txBody>
          <a:bodyPr anchor="t"/>
          <a:lstStyle>
            <a:lvl1pPr marL="0" indent="0">
              <a:buNone/>
              <a:defRPr sz="900" i="1">
                <a:solidFill>
                  <a:srgbClr val="003B5C"/>
                </a:solidFill>
                <a:latin typeface="Verdana" charset="0"/>
                <a:ea typeface="Verdana" charset="0"/>
                <a:cs typeface="Verdana"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hasCustomPrompt="1"/>
          </p:nvPr>
        </p:nvSpPr>
        <p:spPr>
          <a:xfrm>
            <a:off x="847349" y="2320369"/>
            <a:ext cx="3276977" cy="3437697"/>
          </a:xfrm>
          <a:prstGeom prst="rect">
            <a:avLst/>
          </a:prstGeom>
        </p:spPr>
        <p:txBody>
          <a:bodyPr/>
          <a:lstStyle>
            <a:lvl1pPr marL="0" indent="0">
              <a:buNone/>
              <a:defRPr sz="1400" b="0" i="0" baseline="0">
                <a:latin typeface="Verdana" charset="0"/>
                <a:ea typeface="Verdana" charset="0"/>
                <a:cs typeface="Verdana"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 goes here.</a:t>
            </a:r>
          </a:p>
        </p:txBody>
      </p:sp>
      <p:sp>
        <p:nvSpPr>
          <p:cNvPr id="5" name="Date Placeholder 4"/>
          <p:cNvSpPr>
            <a:spLocks noGrp="1"/>
          </p:cNvSpPr>
          <p:nvPr>
            <p:ph type="dt" sz="half" idx="10"/>
          </p:nvPr>
        </p:nvSpPr>
        <p:spPr/>
        <p:txBody>
          <a:bodyPr/>
          <a:lstStyle/>
          <a:p>
            <a:fld id="{D0199D4A-F6A9-EC46-A2DF-BB7FBC55CD1D}" type="datetimeFigureOut">
              <a:rPr lang="en-US" smtClean="0"/>
              <a:t>8/17/2020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0485A7-D857-9442-BA4B-B3E6D7DD0F39}" type="slidenum">
              <a:rPr lang="en-US" smtClean="0"/>
              <a:t>‹#›</a:t>
            </a:fld>
            <a:endParaRPr lang="en-US" dirty="0"/>
          </a:p>
        </p:txBody>
      </p:sp>
      <p:sp>
        <p:nvSpPr>
          <p:cNvPr id="9" name="Rectangle 8">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1" name="Picture 10">
            <a:extLst>
              <a:ext uri="{FF2B5EF4-FFF2-40B4-BE49-F238E27FC236}">
                <a16:creationId xmlns:a16="http://schemas.microsoft.com/office/drawing/2014/main" id="{07063013-12E5-8B4A-96D3-A30F1D5CCF9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349504" y="6364408"/>
            <a:ext cx="3794496" cy="493592"/>
          </a:xfrm>
          <a:prstGeom prst="rect">
            <a:avLst/>
          </a:prstGeom>
        </p:spPr>
      </p:pic>
    </p:spTree>
    <p:extLst>
      <p:ext uri="{BB962C8B-B14F-4D97-AF65-F5344CB8AC3E}">
        <p14:creationId xmlns:p14="http://schemas.microsoft.com/office/powerpoint/2010/main" val="1972937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1179569-1CBE-4B22-934C-222D1AA93EE5}" type="datetime1">
              <a:rPr lang="en-US" altLang="ja-JP"/>
              <a:pPr>
                <a:defRPr/>
              </a:pPr>
              <a:t>8/17/2020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6F6CB7-50F3-4CEB-A4DC-7F1C42559A55}" type="slidenum">
              <a:rPr lang="en-US" altLang="en-US"/>
              <a:pPr>
                <a:defRPr/>
              </a:pPr>
              <a:t>‹#›</a:t>
            </a:fld>
            <a:endParaRPr lang="en-US" altLang="en-US"/>
          </a:p>
        </p:txBody>
      </p:sp>
    </p:spTree>
    <p:extLst>
      <p:ext uri="{BB962C8B-B14F-4D97-AF65-F5344CB8AC3E}">
        <p14:creationId xmlns:p14="http://schemas.microsoft.com/office/powerpoint/2010/main" val="36200376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ull Image with Caption_Yale Blue">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1" y="1"/>
            <a:ext cx="9143999" cy="6292393"/>
          </a:xfrm>
          <a:prstGeom prst="rect">
            <a:avLst/>
          </a:prstGeom>
        </p:spPr>
        <p:txBody>
          <a:bodyPr anchor="ctr"/>
          <a:lstStyle>
            <a:lvl1pPr marL="0" indent="0" algn="ctr">
              <a:buNone/>
              <a:defRPr sz="900" i="1">
                <a:solidFill>
                  <a:srgbClr val="003B5C"/>
                </a:solidFill>
                <a:latin typeface="Verdana" charset="0"/>
                <a:ea typeface="Verdana" charset="0"/>
                <a:cs typeface="Verdana"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	*Click to add full-size image</a:t>
            </a:r>
          </a:p>
        </p:txBody>
      </p:sp>
      <p:sp>
        <p:nvSpPr>
          <p:cNvPr id="9" name="Rectangle 8">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6" name="Picture 5">
            <a:extLst>
              <a:ext uri="{FF2B5EF4-FFF2-40B4-BE49-F238E27FC236}">
                <a16:creationId xmlns:a16="http://schemas.microsoft.com/office/drawing/2014/main" id="{15F74D4A-78E7-574E-95FA-3A146CC70A2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349504" y="6364408"/>
            <a:ext cx="3794496" cy="493592"/>
          </a:xfrm>
          <a:prstGeom prst="rect">
            <a:avLst/>
          </a:prstGeom>
        </p:spPr>
      </p:pic>
    </p:spTree>
    <p:extLst>
      <p:ext uri="{BB962C8B-B14F-4D97-AF65-F5344CB8AC3E}">
        <p14:creationId xmlns:p14="http://schemas.microsoft.com/office/powerpoint/2010/main" val="23904323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le_Section Divider_Yale Blu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p:cNvSpPr>
            <a:spLocks noGrp="1"/>
          </p:cNvSpPr>
          <p:nvPr>
            <p:ph type="title" hasCustomPrompt="1"/>
          </p:nvPr>
        </p:nvSpPr>
        <p:spPr>
          <a:xfrm>
            <a:off x="628650" y="2739582"/>
            <a:ext cx="7886700" cy="590931"/>
          </a:xfrm>
          <a:prstGeom prst="rect">
            <a:avLst/>
          </a:prstGeom>
        </p:spPr>
        <p:txBody>
          <a:bodyPr anchor="ctr" anchorCtr="0">
            <a:spAutoFit/>
          </a:bodyPr>
          <a:lstStyle>
            <a:lvl1pPr algn="ctr">
              <a:defRPr sz="3600" b="1">
                <a:solidFill>
                  <a:schemeClr val="bg1"/>
                </a:solidFill>
                <a:latin typeface="Verdana" charset="0"/>
                <a:ea typeface="Verdana" charset="0"/>
                <a:cs typeface="Verdana" charset="0"/>
              </a:defRPr>
            </a:lvl1pPr>
          </a:lstStyle>
          <a:p>
            <a:r>
              <a:rPr lang="en-US" dirty="0"/>
              <a:t>Click to add title.</a:t>
            </a:r>
          </a:p>
        </p:txBody>
      </p:sp>
      <p:pic>
        <p:nvPicPr>
          <p:cNvPr id="10" name="Picture 9">
            <a:extLst>
              <a:ext uri="{FF2B5EF4-FFF2-40B4-BE49-F238E27FC236}">
                <a16:creationId xmlns:a16="http://schemas.microsoft.com/office/drawing/2014/main" id="{27DACED5-B031-BC47-A542-39BC9AF643E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203200" y="6258744"/>
            <a:ext cx="3794496" cy="493592"/>
          </a:xfrm>
          <a:prstGeom prst="rect">
            <a:avLst/>
          </a:prstGeom>
        </p:spPr>
      </p:pic>
    </p:spTree>
    <p:extLst>
      <p:ext uri="{BB962C8B-B14F-4D97-AF65-F5344CB8AC3E}">
        <p14:creationId xmlns:p14="http://schemas.microsoft.com/office/powerpoint/2010/main" val="2584728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_Section Divider_Dark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1" y="1"/>
            <a:ext cx="9144000" cy="6858000"/>
          </a:xfrm>
          <a:prstGeom prst="rect">
            <a:avLst/>
          </a:prstGeom>
          <a:solidFill>
            <a:srgbClr val="6163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dirty="0"/>
          </a:p>
        </p:txBody>
      </p:sp>
      <p:sp>
        <p:nvSpPr>
          <p:cNvPr id="8" name="Title 7"/>
          <p:cNvSpPr>
            <a:spLocks noGrp="1"/>
          </p:cNvSpPr>
          <p:nvPr>
            <p:ph type="title" hasCustomPrompt="1"/>
          </p:nvPr>
        </p:nvSpPr>
        <p:spPr>
          <a:xfrm>
            <a:off x="628650" y="2739582"/>
            <a:ext cx="7886700" cy="590931"/>
          </a:xfrm>
          <a:prstGeom prst="rect">
            <a:avLst/>
          </a:prstGeom>
        </p:spPr>
        <p:txBody>
          <a:bodyPr anchor="ctr" anchorCtr="0">
            <a:spAutoFit/>
          </a:bodyPr>
          <a:lstStyle>
            <a:lvl1pPr algn="ctr">
              <a:defRPr sz="3600" b="1">
                <a:solidFill>
                  <a:schemeClr val="bg1"/>
                </a:solidFill>
                <a:latin typeface="Verdana" charset="0"/>
                <a:ea typeface="Verdana" charset="0"/>
                <a:cs typeface="Verdana" charset="0"/>
              </a:defRPr>
            </a:lvl1pPr>
          </a:lstStyle>
          <a:p>
            <a:r>
              <a:rPr lang="en-US" dirty="0"/>
              <a:t>Click to add title.</a:t>
            </a:r>
          </a:p>
        </p:txBody>
      </p:sp>
      <p:pic>
        <p:nvPicPr>
          <p:cNvPr id="6" name="Picture 5">
            <a:extLst>
              <a:ext uri="{FF2B5EF4-FFF2-40B4-BE49-F238E27FC236}">
                <a16:creationId xmlns:a16="http://schemas.microsoft.com/office/drawing/2014/main" id="{8934EAF7-0C92-D746-A38F-F2410910C8A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203200" y="6258744"/>
            <a:ext cx="3794496" cy="493592"/>
          </a:xfrm>
          <a:prstGeom prst="rect">
            <a:avLst/>
          </a:prstGeom>
        </p:spPr>
      </p:pic>
    </p:spTree>
    <p:extLst>
      <p:ext uri="{BB962C8B-B14F-4D97-AF65-F5344CB8AC3E}">
        <p14:creationId xmlns:p14="http://schemas.microsoft.com/office/powerpoint/2010/main" val="335908431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wo Section | Call Out and Copy_Yal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1" y="1"/>
            <a:ext cx="9144000" cy="68580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dirty="0">
              <a:solidFill>
                <a:srgbClr val="00314C"/>
              </a:solidFill>
            </a:endParaRPr>
          </a:p>
        </p:txBody>
      </p:sp>
      <p:sp>
        <p:nvSpPr>
          <p:cNvPr id="8" name="Title 7"/>
          <p:cNvSpPr>
            <a:spLocks noGrp="1"/>
          </p:cNvSpPr>
          <p:nvPr>
            <p:ph type="title" hasCustomPrompt="1"/>
          </p:nvPr>
        </p:nvSpPr>
        <p:spPr>
          <a:xfrm>
            <a:off x="369309" y="2801136"/>
            <a:ext cx="2390075" cy="1255728"/>
          </a:xfrm>
          <a:prstGeom prst="rect">
            <a:avLst/>
          </a:prstGeom>
        </p:spPr>
        <p:txBody>
          <a:bodyPr wrap="square" anchor="ctr" anchorCtr="0">
            <a:spAutoFit/>
          </a:bodyPr>
          <a:lstStyle>
            <a:lvl1pPr algn="l">
              <a:defRPr sz="2800" b="1" baseline="0">
                <a:solidFill>
                  <a:schemeClr val="bg1"/>
                </a:solidFill>
                <a:latin typeface="Verdana" charset="0"/>
                <a:ea typeface="Verdana" charset="0"/>
                <a:cs typeface="Verdana" charset="0"/>
              </a:defRPr>
            </a:lvl1pPr>
          </a:lstStyle>
          <a:p>
            <a:r>
              <a:rPr lang="en-US" dirty="0"/>
              <a:t>Call out or </a:t>
            </a:r>
            <a:r>
              <a:rPr lang="en-US"/>
              <a:t>title option </a:t>
            </a:r>
            <a:r>
              <a:rPr lang="en-US" dirty="0"/>
              <a:t>page.</a:t>
            </a:r>
          </a:p>
        </p:txBody>
      </p:sp>
      <p:sp>
        <p:nvSpPr>
          <p:cNvPr id="12" name="Text Placeholder 11"/>
          <p:cNvSpPr>
            <a:spLocks noGrp="1"/>
          </p:cNvSpPr>
          <p:nvPr>
            <p:ph type="body" sz="quarter" idx="10" hasCustomPrompt="1"/>
          </p:nvPr>
        </p:nvSpPr>
        <p:spPr>
          <a:xfrm>
            <a:off x="3105205" y="1851784"/>
            <a:ext cx="5375249" cy="507831"/>
          </a:xfrm>
          <a:prstGeom prst="rect">
            <a:avLst/>
          </a:prstGeom>
        </p:spPr>
        <p:txBody>
          <a:bodyPr wrap="square" anchor="b" anchorCtr="0">
            <a:spAutoFit/>
          </a:bodyPr>
          <a:lstStyle>
            <a:lvl1pPr marL="0" indent="0">
              <a:buNone/>
              <a:defRPr sz="3000" b="1" i="0" baseline="0">
                <a:solidFill>
                  <a:schemeClr val="bg1"/>
                </a:solidFill>
                <a:latin typeface="Verdana" charset="0"/>
                <a:ea typeface="Verdana" charset="0"/>
                <a:cs typeface="Verdana" charset="0"/>
              </a:defRPr>
            </a:lvl1pPr>
            <a:lvl2pPr>
              <a:defRPr b="1" i="0">
                <a:latin typeface="Verdana" charset="0"/>
                <a:ea typeface="Verdana" charset="0"/>
                <a:cs typeface="Verdana" charset="0"/>
              </a:defRPr>
            </a:lvl2pPr>
            <a:lvl3pPr>
              <a:defRPr b="1" i="0">
                <a:latin typeface="Verdana" charset="0"/>
                <a:ea typeface="Verdana" charset="0"/>
                <a:cs typeface="Verdana" charset="0"/>
              </a:defRPr>
            </a:lvl3pPr>
            <a:lvl4pPr>
              <a:defRPr b="1" i="0">
                <a:latin typeface="Verdana" charset="0"/>
                <a:ea typeface="Verdana" charset="0"/>
                <a:cs typeface="Verdana" charset="0"/>
              </a:defRPr>
            </a:lvl4pPr>
            <a:lvl5pPr>
              <a:defRPr b="1" i="0">
                <a:latin typeface="Verdana" charset="0"/>
                <a:ea typeface="Verdana" charset="0"/>
                <a:cs typeface="Verdana" charset="0"/>
              </a:defRPr>
            </a:lvl5pPr>
          </a:lstStyle>
          <a:p>
            <a:pPr lvl="0"/>
            <a:r>
              <a:rPr lang="en-US" dirty="0"/>
              <a:t>Insert title here.</a:t>
            </a:r>
          </a:p>
        </p:txBody>
      </p:sp>
      <p:sp>
        <p:nvSpPr>
          <p:cNvPr id="14" name="Text Placeholder 13"/>
          <p:cNvSpPr>
            <a:spLocks noGrp="1"/>
          </p:cNvSpPr>
          <p:nvPr>
            <p:ph type="body" sz="quarter" idx="11" hasCustomPrompt="1"/>
          </p:nvPr>
        </p:nvSpPr>
        <p:spPr>
          <a:xfrm>
            <a:off x="3105205" y="2637614"/>
            <a:ext cx="5375249" cy="2046817"/>
          </a:xfrm>
          <a:prstGeom prst="rect">
            <a:avLst/>
          </a:prstGeom>
        </p:spPr>
        <p:txBody>
          <a:bodyPr/>
          <a:lstStyle>
            <a:lvl1pPr marL="0" indent="0">
              <a:buNone/>
              <a:defRPr sz="2000" b="0" i="0" baseline="0">
                <a:solidFill>
                  <a:schemeClr val="bg1"/>
                </a:solidFill>
                <a:latin typeface="Verdana" charset="0"/>
                <a:ea typeface="Verdana" charset="0"/>
                <a:cs typeface="Verdana" charset="0"/>
              </a:defRPr>
            </a:lvl1pPr>
          </a:lstStyle>
          <a:p>
            <a:pPr lvl="0"/>
            <a:r>
              <a:rPr lang="en-US" dirty="0"/>
              <a:t>Body copy goes here.</a:t>
            </a:r>
          </a:p>
        </p:txBody>
      </p:sp>
      <p:cxnSp>
        <p:nvCxnSpPr>
          <p:cNvPr id="15" name="Straight Connector 14">
            <a:extLst>
              <a:ext uri="{FF2B5EF4-FFF2-40B4-BE49-F238E27FC236}">
                <a16:creationId xmlns:a16="http://schemas.microsoft.com/office/drawing/2014/main" id="{F7E0F112-B547-4041-A25D-59D26F57744E}"/>
              </a:ext>
            </a:extLst>
          </p:cNvPr>
          <p:cNvCxnSpPr/>
          <p:nvPr/>
        </p:nvCxnSpPr>
        <p:spPr>
          <a:xfrm>
            <a:off x="2895601" y="949082"/>
            <a:ext cx="1349" cy="46623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52D6730-D042-9D48-968D-A05788CC33C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203200" y="6258744"/>
            <a:ext cx="3794496" cy="493592"/>
          </a:xfrm>
          <a:prstGeom prst="rect">
            <a:avLst/>
          </a:prstGeom>
        </p:spPr>
      </p:pic>
    </p:spTree>
    <p:extLst>
      <p:ext uri="{BB962C8B-B14F-4D97-AF65-F5344CB8AC3E}">
        <p14:creationId xmlns:p14="http://schemas.microsoft.com/office/powerpoint/2010/main" val="375456285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wo Section | Call Out and Copy_Dark Gra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0" y="0"/>
            <a:ext cx="9144000" cy="6858000"/>
          </a:xfrm>
          <a:prstGeom prst="rect">
            <a:avLst/>
          </a:prstGeom>
          <a:solidFill>
            <a:srgbClr val="6163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dirty="0"/>
          </a:p>
        </p:txBody>
      </p:sp>
      <p:sp>
        <p:nvSpPr>
          <p:cNvPr id="8" name="Title 7"/>
          <p:cNvSpPr>
            <a:spLocks noGrp="1"/>
          </p:cNvSpPr>
          <p:nvPr>
            <p:ph type="title" hasCustomPrompt="1"/>
          </p:nvPr>
        </p:nvSpPr>
        <p:spPr>
          <a:xfrm>
            <a:off x="369309" y="2801136"/>
            <a:ext cx="2390075" cy="1255728"/>
          </a:xfrm>
          <a:prstGeom prst="rect">
            <a:avLst/>
          </a:prstGeom>
        </p:spPr>
        <p:txBody>
          <a:bodyPr wrap="square" anchor="ctr" anchorCtr="0">
            <a:spAutoFit/>
          </a:bodyPr>
          <a:lstStyle>
            <a:lvl1pPr algn="l">
              <a:defRPr sz="2800" b="1" baseline="0">
                <a:solidFill>
                  <a:schemeClr val="bg1"/>
                </a:solidFill>
                <a:latin typeface="Verdana" charset="0"/>
                <a:ea typeface="Verdana" charset="0"/>
                <a:cs typeface="Verdana" charset="0"/>
              </a:defRPr>
            </a:lvl1pPr>
          </a:lstStyle>
          <a:p>
            <a:r>
              <a:rPr lang="en-US" dirty="0"/>
              <a:t>Call out or title option page.</a:t>
            </a:r>
          </a:p>
        </p:txBody>
      </p:sp>
      <p:sp>
        <p:nvSpPr>
          <p:cNvPr id="12" name="Text Placeholder 11"/>
          <p:cNvSpPr>
            <a:spLocks noGrp="1"/>
          </p:cNvSpPr>
          <p:nvPr>
            <p:ph type="body" sz="quarter" idx="10" hasCustomPrompt="1"/>
          </p:nvPr>
        </p:nvSpPr>
        <p:spPr>
          <a:xfrm>
            <a:off x="3105205" y="1851784"/>
            <a:ext cx="5375249" cy="507831"/>
          </a:xfrm>
          <a:prstGeom prst="rect">
            <a:avLst/>
          </a:prstGeom>
        </p:spPr>
        <p:txBody>
          <a:bodyPr wrap="square" anchor="b" anchorCtr="0">
            <a:spAutoFit/>
          </a:bodyPr>
          <a:lstStyle>
            <a:lvl1pPr marL="0" indent="0">
              <a:buNone/>
              <a:defRPr sz="3000" b="1" i="0" baseline="0">
                <a:solidFill>
                  <a:schemeClr val="bg1"/>
                </a:solidFill>
                <a:latin typeface="Verdana" charset="0"/>
                <a:ea typeface="Verdana" charset="0"/>
                <a:cs typeface="Verdana" charset="0"/>
              </a:defRPr>
            </a:lvl1pPr>
            <a:lvl2pPr>
              <a:defRPr b="1" i="0">
                <a:latin typeface="Verdana" charset="0"/>
                <a:ea typeface="Verdana" charset="0"/>
                <a:cs typeface="Verdana" charset="0"/>
              </a:defRPr>
            </a:lvl2pPr>
            <a:lvl3pPr>
              <a:defRPr b="1" i="0">
                <a:latin typeface="Verdana" charset="0"/>
                <a:ea typeface="Verdana" charset="0"/>
                <a:cs typeface="Verdana" charset="0"/>
              </a:defRPr>
            </a:lvl3pPr>
            <a:lvl4pPr>
              <a:defRPr b="1" i="0">
                <a:latin typeface="Verdana" charset="0"/>
                <a:ea typeface="Verdana" charset="0"/>
                <a:cs typeface="Verdana" charset="0"/>
              </a:defRPr>
            </a:lvl4pPr>
            <a:lvl5pPr>
              <a:defRPr b="1" i="0">
                <a:latin typeface="Verdana" charset="0"/>
                <a:ea typeface="Verdana" charset="0"/>
                <a:cs typeface="Verdana" charset="0"/>
              </a:defRPr>
            </a:lvl5pPr>
          </a:lstStyle>
          <a:p>
            <a:pPr lvl="0"/>
            <a:r>
              <a:rPr lang="en-US" dirty="0"/>
              <a:t>Insert title here.</a:t>
            </a:r>
          </a:p>
        </p:txBody>
      </p:sp>
      <p:sp>
        <p:nvSpPr>
          <p:cNvPr id="14" name="Text Placeholder 13"/>
          <p:cNvSpPr>
            <a:spLocks noGrp="1"/>
          </p:cNvSpPr>
          <p:nvPr>
            <p:ph type="body" sz="quarter" idx="11" hasCustomPrompt="1"/>
          </p:nvPr>
        </p:nvSpPr>
        <p:spPr>
          <a:xfrm>
            <a:off x="3105205" y="2637614"/>
            <a:ext cx="5375249" cy="2046817"/>
          </a:xfrm>
          <a:prstGeom prst="rect">
            <a:avLst/>
          </a:prstGeom>
        </p:spPr>
        <p:txBody>
          <a:bodyPr/>
          <a:lstStyle>
            <a:lvl1pPr marL="0" indent="0">
              <a:buNone/>
              <a:defRPr sz="2000" b="0" i="0" baseline="0">
                <a:solidFill>
                  <a:schemeClr val="bg1"/>
                </a:solidFill>
                <a:latin typeface="Verdana" charset="0"/>
                <a:ea typeface="Verdana" charset="0"/>
                <a:cs typeface="Verdana" charset="0"/>
              </a:defRPr>
            </a:lvl1pPr>
          </a:lstStyle>
          <a:p>
            <a:pPr lvl="0"/>
            <a:r>
              <a:rPr lang="en-US" dirty="0"/>
              <a:t>Body copy goes here.</a:t>
            </a:r>
          </a:p>
        </p:txBody>
      </p:sp>
      <p:cxnSp>
        <p:nvCxnSpPr>
          <p:cNvPr id="15" name="Straight Connector 14">
            <a:extLst>
              <a:ext uri="{FF2B5EF4-FFF2-40B4-BE49-F238E27FC236}">
                <a16:creationId xmlns:a16="http://schemas.microsoft.com/office/drawing/2014/main" id="{F7E0F112-B547-4041-A25D-59D26F57744E}"/>
              </a:ext>
            </a:extLst>
          </p:cNvPr>
          <p:cNvCxnSpPr/>
          <p:nvPr/>
        </p:nvCxnSpPr>
        <p:spPr>
          <a:xfrm>
            <a:off x="2895601" y="949082"/>
            <a:ext cx="1349" cy="46623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DAFF3BC-C33D-EB4D-B0D6-EB906A59217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203200" y="6258744"/>
            <a:ext cx="3794496" cy="493592"/>
          </a:xfrm>
          <a:prstGeom prst="rect">
            <a:avLst/>
          </a:prstGeom>
        </p:spPr>
      </p:pic>
    </p:spTree>
    <p:extLst>
      <p:ext uri="{BB962C8B-B14F-4D97-AF65-F5344CB8AC3E}">
        <p14:creationId xmlns:p14="http://schemas.microsoft.com/office/powerpoint/2010/main" val="39513503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Section Divider_Quote or Statistic_Yale Blue">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p:cNvSpPr>
            <a:spLocks noGrp="1"/>
          </p:cNvSpPr>
          <p:nvPr>
            <p:ph type="title" hasCustomPrompt="1"/>
          </p:nvPr>
        </p:nvSpPr>
        <p:spPr>
          <a:xfrm>
            <a:off x="1600200" y="2156310"/>
            <a:ext cx="5943602" cy="1754326"/>
          </a:xfrm>
          <a:prstGeom prst="rect">
            <a:avLst/>
          </a:prstGeom>
        </p:spPr>
        <p:txBody>
          <a:bodyPr wrap="square" anchor="ctr" anchorCtr="0">
            <a:spAutoFit/>
          </a:bodyPr>
          <a:lstStyle>
            <a:lvl1pPr algn="ctr">
              <a:defRPr sz="4000" b="1" baseline="0">
                <a:solidFill>
                  <a:schemeClr val="bg1"/>
                </a:solidFill>
                <a:latin typeface="Verdana" charset="0"/>
                <a:ea typeface="Verdana" charset="0"/>
                <a:cs typeface="Verdana" charset="0"/>
              </a:defRPr>
            </a:lvl1pPr>
          </a:lstStyle>
          <a:p>
            <a:r>
              <a:rPr lang="en-US" dirty="0"/>
              <a:t>“Call out page for quotes or </a:t>
            </a:r>
            <a:r>
              <a:rPr lang="en-US"/>
              <a:t>important statistics.”</a:t>
            </a:r>
            <a:endParaRPr lang="en-US" dirty="0"/>
          </a:p>
        </p:txBody>
      </p:sp>
      <p:pic>
        <p:nvPicPr>
          <p:cNvPr id="5" name="Picture 4">
            <a:extLst>
              <a:ext uri="{FF2B5EF4-FFF2-40B4-BE49-F238E27FC236}">
                <a16:creationId xmlns:a16="http://schemas.microsoft.com/office/drawing/2014/main" id="{B3D227AE-B1F8-344D-8012-F84F4D02694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203200" y="6258744"/>
            <a:ext cx="3794496" cy="493592"/>
          </a:xfrm>
          <a:prstGeom prst="rect">
            <a:avLst/>
          </a:prstGeom>
        </p:spPr>
      </p:pic>
    </p:spTree>
    <p:extLst>
      <p:ext uri="{BB962C8B-B14F-4D97-AF65-F5344CB8AC3E}">
        <p14:creationId xmlns:p14="http://schemas.microsoft.com/office/powerpoint/2010/main" val="14793882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Section Divider_Quote or Statistic_Dark Gra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0" y="0"/>
            <a:ext cx="9144000" cy="6858000"/>
          </a:xfrm>
          <a:prstGeom prst="rect">
            <a:avLst/>
          </a:prstGeom>
          <a:solidFill>
            <a:srgbClr val="6163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dirty="0"/>
          </a:p>
        </p:txBody>
      </p:sp>
      <p:sp>
        <p:nvSpPr>
          <p:cNvPr id="8" name="Title 7"/>
          <p:cNvSpPr>
            <a:spLocks noGrp="1"/>
          </p:cNvSpPr>
          <p:nvPr>
            <p:ph type="title" hasCustomPrompt="1"/>
          </p:nvPr>
        </p:nvSpPr>
        <p:spPr>
          <a:xfrm>
            <a:off x="1600200" y="2156310"/>
            <a:ext cx="5943602" cy="1754326"/>
          </a:xfrm>
          <a:prstGeom prst="rect">
            <a:avLst/>
          </a:prstGeom>
        </p:spPr>
        <p:txBody>
          <a:bodyPr wrap="square" anchor="ctr" anchorCtr="0">
            <a:spAutoFit/>
          </a:bodyPr>
          <a:lstStyle>
            <a:lvl1pPr algn="ctr">
              <a:defRPr sz="4000" b="1" baseline="0">
                <a:solidFill>
                  <a:schemeClr val="bg1"/>
                </a:solidFill>
                <a:latin typeface="Verdana" charset="0"/>
                <a:ea typeface="Verdana" charset="0"/>
                <a:cs typeface="Verdana" charset="0"/>
              </a:defRPr>
            </a:lvl1pPr>
          </a:lstStyle>
          <a:p>
            <a:r>
              <a:rPr lang="en-US" dirty="0"/>
              <a:t>“Call out page for quotes or </a:t>
            </a:r>
            <a:r>
              <a:rPr lang="en-US"/>
              <a:t>important statistics.”</a:t>
            </a:r>
            <a:endParaRPr lang="en-US" dirty="0"/>
          </a:p>
        </p:txBody>
      </p:sp>
      <p:pic>
        <p:nvPicPr>
          <p:cNvPr id="6" name="Picture 5">
            <a:extLst>
              <a:ext uri="{FF2B5EF4-FFF2-40B4-BE49-F238E27FC236}">
                <a16:creationId xmlns:a16="http://schemas.microsoft.com/office/drawing/2014/main" id="{B69E9024-2566-D644-B8F2-87F848C8868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203200" y="6258744"/>
            <a:ext cx="3794496" cy="493592"/>
          </a:xfrm>
          <a:prstGeom prst="rect">
            <a:avLst/>
          </a:prstGeom>
        </p:spPr>
      </p:pic>
    </p:spTree>
    <p:extLst>
      <p:ext uri="{BB962C8B-B14F-4D97-AF65-F5344CB8AC3E}">
        <p14:creationId xmlns:p14="http://schemas.microsoft.com/office/powerpoint/2010/main" val="352886809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8E67B97-2A19-4469-BBC1-5124779FD32E}" type="datetime1">
              <a:rPr lang="en-US" altLang="ja-JP"/>
              <a:pPr>
                <a:defRPr/>
              </a:pPr>
              <a:t>8/17/2020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EF23B2-1968-4158-BBF8-33ADF3172235}" type="slidenum">
              <a:rPr lang="en-US" altLang="en-US"/>
              <a:pPr>
                <a:defRPr/>
              </a:pPr>
              <a:t>‹#›</a:t>
            </a:fld>
            <a:endParaRPr lang="en-US" altLang="en-US"/>
          </a:p>
        </p:txBody>
      </p:sp>
    </p:spTree>
    <p:extLst>
      <p:ext uri="{BB962C8B-B14F-4D97-AF65-F5344CB8AC3E}">
        <p14:creationId xmlns:p14="http://schemas.microsoft.com/office/powerpoint/2010/main" val="186692466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57756" y="831049"/>
            <a:ext cx="7396120" cy="2387600"/>
          </a:xfrm>
          <a:prstGeom prst="rect">
            <a:avLst/>
          </a:prstGeom>
        </p:spPr>
        <p:txBody>
          <a:bodyPr anchor="b"/>
          <a:lstStyle>
            <a:lvl1pPr algn="l">
              <a:defRPr sz="4000" b="1" baseline="0">
                <a:solidFill>
                  <a:srgbClr val="003B5C"/>
                </a:solidFill>
                <a:latin typeface="Verdana" charset="0"/>
                <a:ea typeface="Verdana" charset="0"/>
                <a:cs typeface="Verdana" charset="0"/>
              </a:defRPr>
            </a:lvl1pPr>
          </a:lstStyle>
          <a:p>
            <a:r>
              <a:rPr lang="en-US" dirty="0"/>
              <a:t>Presentation Title (40pt)</a:t>
            </a:r>
          </a:p>
        </p:txBody>
      </p:sp>
      <p:sp>
        <p:nvSpPr>
          <p:cNvPr id="3" name="Subtitle 2"/>
          <p:cNvSpPr>
            <a:spLocks noGrp="1"/>
          </p:cNvSpPr>
          <p:nvPr>
            <p:ph type="subTitle" idx="1" hasCustomPrompt="1"/>
          </p:nvPr>
        </p:nvSpPr>
        <p:spPr>
          <a:xfrm>
            <a:off x="857756" y="3229439"/>
            <a:ext cx="7396120" cy="442759"/>
          </a:xfrm>
          <a:prstGeom prst="rect">
            <a:avLst/>
          </a:prstGeom>
        </p:spPr>
        <p:txBody>
          <a:bodyPr/>
          <a:lstStyle>
            <a:lvl1pPr marL="0" indent="0" algn="l">
              <a:buNone/>
              <a:defRPr sz="2400" baseline="0">
                <a:solidFill>
                  <a:srgbClr val="616364"/>
                </a:solidFill>
                <a:latin typeface="Verdana" charset="0"/>
                <a:ea typeface="Verdana" charset="0"/>
                <a:cs typeface="Verdana"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 (24 </a:t>
            </a:r>
            <a:r>
              <a:rPr lang="en-US" dirty="0" err="1"/>
              <a:t>pt</a:t>
            </a:r>
            <a:r>
              <a:rPr lang="en-US" dirty="0"/>
              <a:t>)</a:t>
            </a:r>
          </a:p>
        </p:txBody>
      </p:sp>
      <p:sp>
        <p:nvSpPr>
          <p:cNvPr id="11" name="Text Placeholder 10"/>
          <p:cNvSpPr>
            <a:spLocks noGrp="1"/>
          </p:cNvSpPr>
          <p:nvPr>
            <p:ph type="body" sz="quarter" idx="10" hasCustomPrompt="1"/>
          </p:nvPr>
        </p:nvSpPr>
        <p:spPr>
          <a:xfrm>
            <a:off x="857756" y="3882599"/>
            <a:ext cx="7396120" cy="450419"/>
          </a:xfrm>
          <a:prstGeom prst="rect">
            <a:avLst/>
          </a:prstGeom>
        </p:spPr>
        <p:txBody>
          <a:bodyPr/>
          <a:lstStyle>
            <a:lvl1pPr marL="0" indent="0">
              <a:buNone/>
              <a:defRPr sz="1200" b="0" i="0">
                <a:solidFill>
                  <a:srgbClr val="616364"/>
                </a:solidFill>
                <a:latin typeface="Verdana" charset="0"/>
                <a:ea typeface="Verdana" charset="0"/>
                <a:cs typeface="Verdana" charset="0"/>
              </a:defRPr>
            </a:lvl1pPr>
          </a:lstStyle>
          <a:p>
            <a:pPr marL="0" indent="0">
              <a:buNone/>
            </a:pPr>
            <a:r>
              <a:rPr lang="en-US" sz="1400" dirty="0">
                <a:solidFill>
                  <a:schemeClr val="tx1">
                    <a:lumMod val="65000"/>
                    <a:lumOff val="35000"/>
                  </a:schemeClr>
                </a:solidFill>
                <a:latin typeface="Verdana" charset="0"/>
                <a:ea typeface="Verdana" charset="0"/>
                <a:cs typeface="Verdana" charset="0"/>
              </a:rPr>
              <a:t>Date | Presenter Information (14 </a:t>
            </a:r>
            <a:r>
              <a:rPr lang="en-US" sz="1400" dirty="0" err="1">
                <a:solidFill>
                  <a:schemeClr val="tx1">
                    <a:lumMod val="65000"/>
                    <a:lumOff val="35000"/>
                  </a:schemeClr>
                </a:solidFill>
                <a:latin typeface="Verdana" charset="0"/>
                <a:ea typeface="Verdana" charset="0"/>
                <a:cs typeface="Verdana" charset="0"/>
              </a:rPr>
              <a:t>pt</a:t>
            </a:r>
            <a:r>
              <a:rPr lang="en-US" sz="1400" dirty="0">
                <a:solidFill>
                  <a:schemeClr val="tx1">
                    <a:lumMod val="65000"/>
                    <a:lumOff val="35000"/>
                  </a:schemeClr>
                </a:solidFill>
                <a:latin typeface="Verdana" charset="0"/>
                <a:ea typeface="Verdana" charset="0"/>
                <a:cs typeface="Verdana" charset="0"/>
              </a:rPr>
              <a:t>)</a:t>
            </a:r>
          </a:p>
        </p:txBody>
      </p:sp>
      <p:sp>
        <p:nvSpPr>
          <p:cNvPr id="13" name="Rectangle 12">
            <a:extLst>
              <a:ext uri="{FF2B5EF4-FFF2-40B4-BE49-F238E27FC236}">
                <a16:creationId xmlns:a16="http://schemas.microsoft.com/office/drawing/2014/main" id="{23C321A4-E52D-2845-8647-B84F191C389C}"/>
              </a:ext>
            </a:extLst>
          </p:cNvPr>
          <p:cNvSpPr/>
          <p:nvPr/>
        </p:nvSpPr>
        <p:spPr>
          <a:xfrm>
            <a:off x="0" y="6178040"/>
            <a:ext cx="9144000" cy="679961"/>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D8F7AC5-29D1-EB43-BF58-C8ABD803FFFB}"/>
              </a:ext>
            </a:extLst>
          </p:cNvPr>
          <p:cNvSpPr/>
          <p:nvPr/>
        </p:nvSpPr>
        <p:spPr>
          <a:xfrm>
            <a:off x="1" y="1"/>
            <a:ext cx="4047067" cy="86188"/>
          </a:xfrm>
          <a:prstGeom prst="rect">
            <a:avLst/>
          </a:prstGeom>
          <a:solidFill>
            <a:srgbClr val="A2C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3C321A4-E52D-2845-8647-B84F191C389C}"/>
              </a:ext>
            </a:extLst>
          </p:cNvPr>
          <p:cNvSpPr/>
          <p:nvPr userDrawn="1"/>
        </p:nvSpPr>
        <p:spPr>
          <a:xfrm>
            <a:off x="0" y="6178040"/>
            <a:ext cx="9144000" cy="679961"/>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D8F7AC5-29D1-EB43-BF58-C8ABD803FFFB}"/>
              </a:ext>
            </a:extLst>
          </p:cNvPr>
          <p:cNvSpPr/>
          <p:nvPr userDrawn="1"/>
        </p:nvSpPr>
        <p:spPr>
          <a:xfrm>
            <a:off x="1" y="1"/>
            <a:ext cx="4047067" cy="86188"/>
          </a:xfrm>
          <a:prstGeom prst="rect">
            <a:avLst/>
          </a:prstGeom>
          <a:solidFill>
            <a:srgbClr val="A2C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45773D2-6F75-8443-B3A1-EAC994FA80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0423" y="5481477"/>
            <a:ext cx="4392990" cy="486027"/>
          </a:xfrm>
          <a:prstGeom prst="rect">
            <a:avLst/>
          </a:prstGeom>
        </p:spPr>
      </p:pic>
    </p:spTree>
    <p:extLst>
      <p:ext uri="{BB962C8B-B14F-4D97-AF65-F5344CB8AC3E}">
        <p14:creationId xmlns:p14="http://schemas.microsoft.com/office/powerpoint/2010/main" val="626987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593" y="6480387"/>
            <a:ext cx="2521359" cy="278955"/>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title" hasCustomPrompt="1"/>
          </p:nvPr>
        </p:nvSpPr>
        <p:spPr>
          <a:xfrm>
            <a:off x="636742" y="849945"/>
            <a:ext cx="7617134" cy="590931"/>
          </a:xfrm>
          <a:prstGeom prst="rect">
            <a:avLst/>
          </a:prstGeom>
        </p:spPr>
        <p:txBody>
          <a:bodyPr wrap="square">
            <a:spAutoFit/>
          </a:bodyPr>
          <a:lstStyle>
            <a:lvl1pPr>
              <a:defRPr sz="3600" b="1" i="0">
                <a:solidFill>
                  <a:srgbClr val="003B5C"/>
                </a:solidFill>
                <a:latin typeface="Verdana" charset="0"/>
                <a:ea typeface="Verdana" charset="0"/>
                <a:cs typeface="Verdana" charset="0"/>
              </a:defRPr>
            </a:lvl1pPr>
          </a:lstStyle>
          <a:p>
            <a:r>
              <a:rPr lang="en-US" dirty="0"/>
              <a:t>Headline</a:t>
            </a:r>
          </a:p>
        </p:txBody>
      </p:sp>
      <p:sp>
        <p:nvSpPr>
          <p:cNvPr id="16" name="Text Placeholder 15"/>
          <p:cNvSpPr>
            <a:spLocks noGrp="1"/>
          </p:cNvSpPr>
          <p:nvPr>
            <p:ph type="body" sz="quarter" idx="10" hasCustomPrompt="1"/>
          </p:nvPr>
        </p:nvSpPr>
        <p:spPr>
          <a:xfrm>
            <a:off x="636742" y="1637853"/>
            <a:ext cx="7617134" cy="4117159"/>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600" baseline="0">
                <a:latin typeface="Verdana" charset="0"/>
                <a:ea typeface="Verdana" charset="0"/>
                <a:cs typeface="Verdana" charset="0"/>
              </a:defRPr>
            </a:lvl1pPr>
            <a:lvl2pPr>
              <a:defRPr sz="1400">
                <a:latin typeface="Verdana" charset="0"/>
                <a:ea typeface="Verdana" charset="0"/>
                <a:cs typeface="Verdana" charset="0"/>
              </a:defRPr>
            </a:lvl2pPr>
            <a:lvl3pPr>
              <a:defRPr sz="1400">
                <a:latin typeface="Verdana" charset="0"/>
                <a:ea typeface="Verdana" charset="0"/>
                <a:cs typeface="Verdana" charset="0"/>
              </a:defRPr>
            </a:lvl3pPr>
            <a:lvl4pPr>
              <a:defRPr sz="1400">
                <a:latin typeface="Verdana" charset="0"/>
                <a:ea typeface="Verdana" charset="0"/>
                <a:cs typeface="Verdana" charset="0"/>
              </a:defRPr>
            </a:lvl4pPr>
            <a:lvl5pPr>
              <a:defRPr sz="1400">
                <a:latin typeface="Verdana" charset="0"/>
                <a:ea typeface="Verdana" charset="0"/>
                <a:cs typeface="Verdana" charset="0"/>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Copy goes here. </a:t>
            </a:r>
          </a:p>
        </p:txBody>
      </p:sp>
    </p:spTree>
    <p:extLst>
      <p:ext uri="{BB962C8B-B14F-4D97-AF65-F5344CB8AC3E}">
        <p14:creationId xmlns:p14="http://schemas.microsoft.com/office/powerpoint/2010/main" val="1282759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64.xml"/><Relationship Id="rId7" Type="http://schemas.openxmlformats.org/officeDocument/2006/relationships/image" Target="../media/image11.png"/><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theme" Target="../theme/theme10.xml"/><Relationship Id="rId5" Type="http://schemas.openxmlformats.org/officeDocument/2006/relationships/slideLayout" Target="../slideLayouts/slideLayout66.xml"/><Relationship Id="rId4" Type="http://schemas.openxmlformats.org/officeDocument/2006/relationships/slideLayout" Target="../slideLayouts/slideLayout65.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69.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image" Target="../media/image13.jpeg"/><Relationship Id="rId5" Type="http://schemas.openxmlformats.org/officeDocument/2006/relationships/theme" Target="../theme/theme11.xml"/><Relationship Id="rId4" Type="http://schemas.openxmlformats.org/officeDocument/2006/relationships/slideLayout" Target="../slideLayouts/slideLayout70.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slideLayout" Target="../slideLayouts/slideLayout72.xml"/><Relationship Id="rId1" Type="http://schemas.openxmlformats.org/officeDocument/2006/relationships/slideLayout" Target="../slideLayouts/slideLayout71.xml"/><Relationship Id="rId5" Type="http://schemas.openxmlformats.org/officeDocument/2006/relationships/image" Target="../media/image14.jpeg"/><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76.xml"/><Relationship Id="rId2" Type="http://schemas.openxmlformats.org/officeDocument/2006/relationships/slideLayout" Target="../slideLayouts/slideLayout75.xml"/><Relationship Id="rId1" Type="http://schemas.openxmlformats.org/officeDocument/2006/relationships/slideLayout" Target="../slideLayouts/slideLayout74.xml"/><Relationship Id="rId5" Type="http://schemas.openxmlformats.org/officeDocument/2006/relationships/image" Target="../media/image15.jpeg"/><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slideLayout" Target="../slideLayouts/slideLayout78.xml"/><Relationship Id="rId1" Type="http://schemas.openxmlformats.org/officeDocument/2006/relationships/slideLayout" Target="../slideLayouts/slideLayout77.xml"/><Relationship Id="rId5" Type="http://schemas.openxmlformats.org/officeDocument/2006/relationships/image" Target="../media/image16.png"/><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slideLayout" Target="../slideLayouts/slideLayout9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19" Type="http://schemas.openxmlformats.org/officeDocument/2006/relationships/theme" Target="../theme/theme15.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18" Type="http://schemas.openxmlformats.org/officeDocument/2006/relationships/theme" Target="../theme/theme16.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theme" Target="../theme/theme17.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6" Type="http://schemas.openxmlformats.org/officeDocument/2006/relationships/image" Target="../media/image26.png"/><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tags" Target="../tags/tag28.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customXml" Target="../../customXml/item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image" Target="../media/image28.jpeg"/><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8.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9.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slideLayout" Target="../slideLayouts/slideLayout140.xml"/><Relationship Id="rId7" Type="http://schemas.openxmlformats.org/officeDocument/2006/relationships/theme" Target="../theme/theme19.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5" Type="http://schemas.openxmlformats.org/officeDocument/2006/relationships/slideLayout" Target="../slideLayouts/slideLayout142.xml"/><Relationship Id="rId4"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theme" Target="../theme/theme20.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6" Type="http://schemas.openxmlformats.org/officeDocument/2006/relationships/image" Target="../media/image26.png"/><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tags" Target="../tags/tag40.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customXml" Target="../../customXml/item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5" Type="http://schemas.openxmlformats.org/officeDocument/2006/relationships/slideLayout" Target="../slideLayouts/slideLayout160.xml"/><Relationship Id="rId10" Type="http://schemas.openxmlformats.org/officeDocument/2006/relationships/image" Target="../media/image34.png"/><Relationship Id="rId4" Type="http://schemas.openxmlformats.org/officeDocument/2006/relationships/slideLayout" Target="../slideLayouts/slideLayout159.xml"/><Relationship Id="rId9" Type="http://schemas.openxmlformats.org/officeDocument/2006/relationships/theme" Target="../theme/theme2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4.xml"/><Relationship Id="rId1"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6.png"/><Relationship Id="rId5" Type="http://schemas.openxmlformats.org/officeDocument/2006/relationships/slideLayout" Target="../slideLayouts/slideLayout31.xml"/><Relationship Id="rId10" Type="http://schemas.openxmlformats.org/officeDocument/2006/relationships/theme" Target="../theme/theme5.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6.xml"/><Relationship Id="rId1" Type="http://schemas.openxmlformats.org/officeDocument/2006/relationships/slideLayout" Target="../slideLayouts/slideLayout3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7.xml"/><Relationship Id="rId1" Type="http://schemas.openxmlformats.org/officeDocument/2006/relationships/slideLayout" Target="../slideLayouts/slideLayout3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image" Target="../media/image2.png"/><Relationship Id="rId2" Type="http://schemas.openxmlformats.org/officeDocument/2006/relationships/slideLayout" Target="../slideLayouts/slideLayout39.xml"/><Relationship Id="rId16" Type="http://schemas.openxmlformats.org/officeDocument/2006/relationships/tags" Target="../tags/tag2.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customXml" Target="../../customXml/item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customXml" Target="../../customXml/item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9.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2.pn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ags" Target="../tags/tag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7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a:defRPr/>
            </a:pPr>
            <a:fld id="{26218B61-2C44-4426-BE0D-62AFE46C727B}" type="datetime1">
              <a:rPr lang="en-US" altLang="ja-JP"/>
              <a:pPr>
                <a:defRPr/>
              </a:pPr>
              <a:t>8/17/2020</a:t>
            </a:fld>
            <a:endParaRPr lang="en-US" altLang="en-US"/>
          </a:p>
        </p:txBody>
      </p:sp>
      <p:sp>
        <p:nvSpPr>
          <p:cNvPr id="5" name="Footer Placeholder 4"/>
          <p:cNvSpPr>
            <a:spLocks noGrp="1"/>
          </p:cNvSpPr>
          <p:nvPr>
            <p:ph type="ftr" sz="quarter" idx="3"/>
          </p:nvPr>
        </p:nvSpPr>
        <p:spPr>
          <a:xfrm>
            <a:off x="3124200" y="635637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7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8215A01-EBC1-45C7-9A9D-8A83BBE998C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 id="2147484168" r:id="rId12"/>
    <p:sldLayoutId id="2147484255" r:id="rId13"/>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D14D3E-A9C1-4681-A1D3-B081F74EADE9}"/>
              </a:ext>
            </a:extLst>
          </p:cNvPr>
          <p:cNvSpPr>
            <a:spLocks noGrp="1"/>
          </p:cNvSpPr>
          <p:nvPr>
            <p:ph type="title"/>
          </p:nvPr>
        </p:nvSpPr>
        <p:spPr>
          <a:xfrm>
            <a:off x="628650" y="1200149"/>
            <a:ext cx="7886700" cy="686848"/>
          </a:xfrm>
          <a:prstGeom prst="rect">
            <a:avLst/>
          </a:prstGeom>
        </p:spPr>
        <p:txBody>
          <a:bodyPr vert="horz" lIns="68580" tIns="34290" rIns="68580" bIns="34290" rtlCol="0"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6103B934-7A02-423F-9A6C-DCEECE49FED9}"/>
              </a:ext>
            </a:extLst>
          </p:cNvPr>
          <p:cNvSpPr>
            <a:spLocks noGrp="1"/>
          </p:cNvSpPr>
          <p:nvPr>
            <p:ph type="body" idx="1"/>
          </p:nvPr>
        </p:nvSpPr>
        <p:spPr>
          <a:xfrm>
            <a:off x="628650" y="2226469"/>
            <a:ext cx="7886700" cy="3263504"/>
          </a:xfrm>
          <a:prstGeom prst="rect">
            <a:avLst/>
          </a:prstGeom>
        </p:spPr>
        <p:txBody>
          <a:bodyPr vert="horz" lIns="68580" tIns="34290" rIns="68580" bIns="3429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F3F1450-26E4-4BEF-B720-3C2B5D3D751C}"/>
              </a:ext>
            </a:extLst>
          </p:cNvPr>
          <p:cNvSpPr>
            <a:spLocks noGrp="1"/>
          </p:cNvSpPr>
          <p:nvPr>
            <p:ph type="dt" sz="half" idx="2"/>
          </p:nvPr>
        </p:nvSpPr>
        <p:spPr>
          <a:xfrm>
            <a:off x="1394460" y="6601840"/>
            <a:ext cx="685800" cy="171450"/>
          </a:xfrm>
          <a:prstGeom prst="rect">
            <a:avLst/>
          </a:prstGeom>
        </p:spPr>
        <p:txBody>
          <a:bodyPr vert="horz" lIns="91440" tIns="45720" rIns="91440" bIns="45720" rtlCol="0" anchor="ctr"/>
          <a:lstStyle>
            <a:lvl1pPr algn="l">
              <a:defRPr sz="7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274550A8-49F8-4A0C-8B15-2A31C178760B}"/>
              </a:ext>
            </a:extLst>
          </p:cNvPr>
          <p:cNvSpPr>
            <a:spLocks noGrp="1"/>
          </p:cNvSpPr>
          <p:nvPr>
            <p:ph type="ftr" sz="quarter" idx="3"/>
          </p:nvPr>
        </p:nvSpPr>
        <p:spPr>
          <a:xfrm>
            <a:off x="3200400" y="6601840"/>
            <a:ext cx="2743200" cy="171450"/>
          </a:xfrm>
          <a:prstGeom prst="rect">
            <a:avLst/>
          </a:prstGeom>
        </p:spPr>
        <p:txBody>
          <a:bodyPr vert="horz" lIns="91440" tIns="45720" rIns="91440" bIns="45720" rtlCol="0" anchor="ctr"/>
          <a:lstStyle>
            <a:lvl1pPr algn="ctr">
              <a:defRPr sz="75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0D7A5B92-A3E0-4215-AD16-CED63E7253F5}"/>
              </a:ext>
            </a:extLst>
          </p:cNvPr>
          <p:cNvSpPr>
            <a:spLocks noGrp="1"/>
          </p:cNvSpPr>
          <p:nvPr>
            <p:ph type="sldNum" sz="quarter" idx="4"/>
          </p:nvPr>
        </p:nvSpPr>
        <p:spPr>
          <a:xfrm>
            <a:off x="8172450" y="6601840"/>
            <a:ext cx="342900" cy="171450"/>
          </a:xfrm>
          <a:prstGeom prst="rect">
            <a:avLst/>
          </a:prstGeom>
        </p:spPr>
        <p:txBody>
          <a:bodyPr vert="horz" lIns="68580" tIns="34290" rIns="68580" bIns="34290" rtlCol="0" anchor="ctr"/>
          <a:lstStyle>
            <a:lvl1pPr marL="0" marR="0" indent="0" algn="r">
              <a:spcBef>
                <a:spcPts val="0"/>
              </a:spcBef>
              <a:spcAft>
                <a:spcPts val="0"/>
              </a:spcAft>
              <a:defRPr sz="6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B2000E-EE6D-4A5E-9A78-38D292F722AC}" type="slidenum">
              <a:rPr kumimoji="0" lang="en-US" sz="6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52B97F4F-84A7-476B-8B8D-2B57D93F7EC3}"/>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228605" y="6621842"/>
            <a:ext cx="902965" cy="164176"/>
          </a:xfrm>
          <a:prstGeom prst="rect">
            <a:avLst/>
          </a:prstGeom>
        </p:spPr>
      </p:pic>
    </p:spTree>
    <p:extLst>
      <p:ext uri="{BB962C8B-B14F-4D97-AF65-F5344CB8AC3E}">
        <p14:creationId xmlns:p14="http://schemas.microsoft.com/office/powerpoint/2010/main" val="753116314"/>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Lst>
  <p:hf hdr="0" ftr="0" dt="0"/>
  <p:txStyles>
    <p:titleStyle>
      <a:lvl1pPr marL="0" marR="0" indent="0" algn="l" defTabSz="685800" rtl="0" eaLnBrk="1" latinLnBrk="0" hangingPunct="1">
        <a:lnSpc>
          <a:spcPct val="90000"/>
        </a:lnSpc>
        <a:spcBef>
          <a:spcPct val="0"/>
        </a:spcBef>
        <a:spcAft>
          <a:spcPts val="0"/>
        </a:spcAft>
        <a:buNone/>
        <a:defRPr sz="2400" kern="1200">
          <a:solidFill>
            <a:schemeClr val="tx1"/>
          </a:solidFill>
          <a:latin typeface="+mj-lt"/>
          <a:ea typeface="+mj-ea"/>
          <a:cs typeface="+mj-cs"/>
        </a:defRPr>
      </a:lvl1pPr>
    </p:titleStyle>
    <p:bodyStyle>
      <a:lvl1pPr marL="154305" marR="0" indent="-154305" algn="l" defTabSz="685800" rtl="0" eaLnBrk="1" latinLnBrk="0" hangingPunct="1">
        <a:lnSpc>
          <a:spcPct val="90000"/>
        </a:lnSpc>
        <a:spcBef>
          <a:spcPts val="675"/>
        </a:spcBef>
        <a:spcAft>
          <a:spcPts val="0"/>
        </a:spcAft>
        <a:buClrTx/>
        <a:buSzPct val="80000"/>
        <a:buFont typeface="Arial" panose="020B0604020202020204" pitchFamily="34" charset="0"/>
        <a:buChar char="•"/>
        <a:defRPr sz="2100" kern="1200">
          <a:solidFill>
            <a:schemeClr val="tx1"/>
          </a:solidFill>
          <a:latin typeface="+mn-lt"/>
          <a:ea typeface="+mn-ea"/>
          <a:cs typeface="+mn-cs"/>
        </a:defRPr>
      </a:lvl1pPr>
      <a:lvl2pPr marL="308610" marR="0" indent="-128588" algn="l" defTabSz="685800" rtl="0" eaLnBrk="1" latinLnBrk="0" hangingPunct="1">
        <a:lnSpc>
          <a:spcPct val="90000"/>
        </a:lnSpc>
        <a:spcBef>
          <a:spcPts val="563"/>
        </a:spcBef>
        <a:spcAft>
          <a:spcPts val="0"/>
        </a:spcAft>
        <a:buClrTx/>
        <a:buSzPct val="80000"/>
        <a:buFont typeface="Arial" panose="020B0604020202020204" pitchFamily="34" charset="0"/>
        <a:buChar char="•"/>
        <a:defRPr sz="2100" kern="1200">
          <a:solidFill>
            <a:schemeClr val="tx1"/>
          </a:solidFill>
          <a:latin typeface="+mn-lt"/>
          <a:ea typeface="+mn-ea"/>
          <a:cs typeface="+mn-cs"/>
        </a:defRPr>
      </a:lvl2pPr>
      <a:lvl3pPr marL="437198" marR="0" indent="-102870" algn="l" defTabSz="685800" rtl="0" eaLnBrk="1" latinLnBrk="0" hangingPunct="1">
        <a:lnSpc>
          <a:spcPct val="90000"/>
        </a:lnSpc>
        <a:spcBef>
          <a:spcPts val="450"/>
        </a:spcBef>
        <a:spcAft>
          <a:spcPts val="0"/>
        </a:spcAft>
        <a:buClrTx/>
        <a:buSzPct val="80000"/>
        <a:buFont typeface="Arial" panose="020B0604020202020204" pitchFamily="34" charset="0"/>
        <a:buChar char="•"/>
        <a:defRPr sz="2100" kern="1200">
          <a:solidFill>
            <a:schemeClr val="tx1"/>
          </a:solidFill>
          <a:latin typeface="+mn-lt"/>
          <a:ea typeface="+mn-ea"/>
          <a:cs typeface="+mn-cs"/>
        </a:defRPr>
      </a:lvl3pPr>
      <a:lvl4pPr marL="540068" marR="0" indent="-102870" algn="l" defTabSz="685800" rtl="0" eaLnBrk="1" latinLnBrk="0" hangingPunct="1">
        <a:lnSpc>
          <a:spcPct val="90000"/>
        </a:lnSpc>
        <a:spcBef>
          <a:spcPts val="281"/>
        </a:spcBef>
        <a:spcAft>
          <a:spcPts val="0"/>
        </a:spcAft>
        <a:buClrTx/>
        <a:buSzPct val="80000"/>
        <a:buFont typeface="Arial" panose="020B0604020202020204" pitchFamily="34" charset="0"/>
        <a:buChar char="•"/>
        <a:defRPr sz="2100" kern="1200">
          <a:solidFill>
            <a:schemeClr val="tx1"/>
          </a:solidFill>
          <a:latin typeface="+mn-lt"/>
          <a:ea typeface="+mn-ea"/>
          <a:cs typeface="+mn-cs"/>
        </a:defRPr>
      </a:lvl4pPr>
      <a:lvl5pPr marL="642938" marR="0" indent="-102870" algn="l" defTabSz="685800" rtl="0" eaLnBrk="1" latinLnBrk="0" hangingPunct="1">
        <a:lnSpc>
          <a:spcPct val="90000"/>
        </a:lnSpc>
        <a:spcBef>
          <a:spcPts val="281"/>
        </a:spcBef>
        <a:spcAft>
          <a:spcPts val="0"/>
        </a:spcAft>
        <a:buClrTx/>
        <a:buSzPct val="80000"/>
        <a:buFont typeface="Arial" panose="020B0604020202020204" pitchFamily="34" charset="0"/>
        <a:buChar char="•"/>
        <a:defRPr sz="2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15:clr>
            <a:srgbClr val="F26B43"/>
          </p15:clr>
        </p15:guide>
        <p15:guide id="4" pos="216">
          <p15:clr>
            <a:srgbClr val="F26B43"/>
          </p15:clr>
        </p15:guide>
        <p15:guide id="5" pos="5760">
          <p15:clr>
            <a:srgbClr val="F26B43"/>
          </p15:clr>
        </p15:guide>
        <p15:guide id="6" pos="5544">
          <p15:clr>
            <a:srgbClr val="F26B43"/>
          </p15:clr>
        </p15:guide>
        <p15:guide id="7" orient="horz">
          <p15:clr>
            <a:srgbClr val="F26B43"/>
          </p15:clr>
        </p15:guide>
        <p15:guide id="8" orient="horz" pos="288">
          <p15:clr>
            <a:srgbClr val="F26B43"/>
          </p15:clr>
        </p15:guide>
        <p15:guide id="9" orient="horz" pos="4320">
          <p15:clr>
            <a:srgbClr val="F26B43"/>
          </p15:clr>
        </p15:guide>
        <p15:guide id="10" orient="horz" pos="4032">
          <p15:clr>
            <a:srgbClr val="F26B43"/>
          </p15:clr>
        </p15:guide>
        <p15:guide id="11" orient="horz" pos="864">
          <p15:clr>
            <a:srgbClr val="F26B43"/>
          </p15:clr>
        </p15:guide>
        <p15:guide id="12" orient="horz" pos="1152">
          <p15:clr>
            <a:srgbClr val="F26B43"/>
          </p15:clr>
        </p15:guide>
        <p15:guide id="13" orient="horz" pos="3888">
          <p15:clr>
            <a:srgbClr val="F26B43"/>
          </p15:clr>
        </p15:guide>
        <p15:guide id="14" orient="horz" pos="4104">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D1BA147-A67B-49BF-BDB6-85333233D64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8/17/2020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714603-966F-4644-82B5-2BEEA69BB8B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8162780"/>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685800"/>
            <a:ext cx="7886700" cy="10048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37369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4991623"/>
      </p:ext>
    </p:extLst>
  </p:cSld>
  <p:clrMap bg1="lt1" tx1="dk1" bg2="lt2" tx2="dk2" accent1="accent1" accent2="accent2" accent3="accent3" accent4="accent4" accent5="accent5" accent6="accent6" hlink="hlink" folHlink="folHlink"/>
  <p:sldLayoutIdLst>
    <p:sldLayoutId id="2147484266" r:id="rId1"/>
    <p:sldLayoutId id="2147484267" r:id="rId2"/>
    <p:sldLayoutId id="2147484268" r:id="rId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685800"/>
            <a:ext cx="7886700" cy="100488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600951"/>
      </p:ext>
    </p:extLst>
  </p:cSld>
  <p:clrMap bg1="lt1" tx1="dk1" bg2="lt2" tx2="dk2" accent1="accent1" accent2="accent2" accent3="accent3" accent4="accent4" accent5="accent5" accent6="accent6" hlink="hlink" folHlink="folHlink"/>
  <p:sldLayoutIdLst>
    <p:sldLayoutId id="2147484270" r:id="rId1"/>
    <p:sldLayoutId id="2147484271" r:id="rId2"/>
    <p:sldLayoutId id="214748427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2247" y="1"/>
            <a:ext cx="9421638" cy="6962235"/>
          </a:xfrm>
          <a:prstGeom prst="rect">
            <a:avLst/>
          </a:prstGeom>
        </p:spPr>
      </p:pic>
    </p:spTree>
    <p:extLst>
      <p:ext uri="{BB962C8B-B14F-4D97-AF65-F5344CB8AC3E}">
        <p14:creationId xmlns:p14="http://schemas.microsoft.com/office/powerpoint/2010/main" val="970074585"/>
      </p:ext>
    </p:extLst>
  </p:cSld>
  <p:clrMap bg1="lt1" tx1="dk1" bg2="lt2" tx2="dk2" accent1="accent1" accent2="accent2" accent3="accent3" accent4="accent4" accent5="accent5" accent6="accent6" hlink="hlink" folHlink="folHlink"/>
  <p:sldLayoutIdLst>
    <p:sldLayoutId id="2147484287" r:id="rId1"/>
    <p:sldLayoutId id="2147484288" r:id="rId2"/>
    <p:sldLayoutId id="2147484289" r:id="rId3"/>
  </p:sldLayoutIdLst>
  <p:txStyles>
    <p:titleStyle>
      <a:lvl1pPr algn="l" defTabSz="685800" rtl="0" eaLnBrk="1" latinLnBrk="0" hangingPunct="1">
        <a:lnSpc>
          <a:spcPct val="90000"/>
        </a:lnSpc>
        <a:spcBef>
          <a:spcPct val="0"/>
        </a:spcBef>
        <a:buNone/>
        <a:defRPr sz="3300" b="1"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009FA8"/>
        </a:buClr>
        <a:buFont typeface="Wingdings 2" panose="05020102010507070707" pitchFamily="18" charset="2"/>
        <a:buChar char=""/>
        <a:defRPr sz="2100" kern="1200">
          <a:solidFill>
            <a:srgbClr val="004250"/>
          </a:solidFill>
          <a:latin typeface="+mn-lt"/>
          <a:ea typeface="+mn-ea"/>
          <a:cs typeface="+mn-cs"/>
        </a:defRPr>
      </a:lvl1pPr>
      <a:lvl2pPr marL="514350" indent="-171450" algn="l" defTabSz="685800" rtl="0" eaLnBrk="1" latinLnBrk="0" hangingPunct="1">
        <a:lnSpc>
          <a:spcPct val="90000"/>
        </a:lnSpc>
        <a:spcBef>
          <a:spcPts val="375"/>
        </a:spcBef>
        <a:buClr>
          <a:srgbClr val="009FA8"/>
        </a:buClr>
        <a:buFont typeface="Wingdings 2" panose="05020102010507070707" pitchFamily="18" charset="2"/>
        <a:buChar char=""/>
        <a:defRPr sz="1800" kern="1200">
          <a:solidFill>
            <a:srgbClr val="004250"/>
          </a:solidFill>
          <a:latin typeface="+mn-lt"/>
          <a:ea typeface="+mn-ea"/>
          <a:cs typeface="+mn-cs"/>
        </a:defRPr>
      </a:lvl2pPr>
      <a:lvl3pPr marL="857250" indent="-171450" algn="l" defTabSz="685800" rtl="0" eaLnBrk="1" latinLnBrk="0" hangingPunct="1">
        <a:lnSpc>
          <a:spcPct val="90000"/>
        </a:lnSpc>
        <a:spcBef>
          <a:spcPts val="375"/>
        </a:spcBef>
        <a:buClr>
          <a:srgbClr val="009FA8"/>
        </a:buClr>
        <a:buFont typeface="Wingdings 2" panose="05020102010507070707" pitchFamily="18" charset="2"/>
        <a:buChar char=""/>
        <a:defRPr sz="1500" kern="1200">
          <a:solidFill>
            <a:srgbClr val="004250"/>
          </a:solidFill>
          <a:latin typeface="+mn-lt"/>
          <a:ea typeface="+mn-ea"/>
          <a:cs typeface="+mn-cs"/>
        </a:defRPr>
      </a:lvl3pPr>
      <a:lvl4pPr marL="1200150" indent="-171450" algn="l" defTabSz="685800" rtl="0" eaLnBrk="1" latinLnBrk="0" hangingPunct="1">
        <a:lnSpc>
          <a:spcPct val="90000"/>
        </a:lnSpc>
        <a:spcBef>
          <a:spcPts val="375"/>
        </a:spcBef>
        <a:buClr>
          <a:srgbClr val="009FA8"/>
        </a:buClr>
        <a:buFont typeface="Wingdings 2" panose="05020102010507070707" pitchFamily="18" charset="2"/>
        <a:buChar char=""/>
        <a:defRPr sz="1350" kern="1200">
          <a:solidFill>
            <a:srgbClr val="004250"/>
          </a:solidFill>
          <a:latin typeface="+mn-lt"/>
          <a:ea typeface="+mn-ea"/>
          <a:cs typeface="+mn-cs"/>
        </a:defRPr>
      </a:lvl4pPr>
      <a:lvl5pPr marL="1543050" indent="-171450" algn="l" defTabSz="685800" rtl="0" eaLnBrk="1" latinLnBrk="0" hangingPunct="1">
        <a:lnSpc>
          <a:spcPct val="90000"/>
        </a:lnSpc>
        <a:spcBef>
          <a:spcPts val="375"/>
        </a:spcBef>
        <a:buClr>
          <a:srgbClr val="009FA8"/>
        </a:buClr>
        <a:buFont typeface="Wingdings 2" panose="05020102010507070707" pitchFamily="18" charset="2"/>
        <a:buChar char=""/>
        <a:defRPr sz="1350" kern="1200">
          <a:solidFill>
            <a:srgbClr val="00425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0199D4A-F6A9-EC46-A2DF-BB7FBC55CD1D}" type="datetimeFigureOut">
              <a:rPr lang="en-US" smtClean="0"/>
              <a:t>8/17/2020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0485A7-D857-9442-BA4B-B3E6D7DD0F39}" type="slidenum">
              <a:rPr lang="en-US" smtClean="0"/>
              <a:t>‹#›</a:t>
            </a:fld>
            <a:endParaRPr lang="en-US" dirty="0"/>
          </a:p>
        </p:txBody>
      </p:sp>
    </p:spTree>
    <p:extLst>
      <p:ext uri="{BB962C8B-B14F-4D97-AF65-F5344CB8AC3E}">
        <p14:creationId xmlns:p14="http://schemas.microsoft.com/office/powerpoint/2010/main" val="3041206519"/>
      </p:ext>
    </p:extLst>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 id="2147484302" r:id="rId12"/>
    <p:sldLayoutId id="2147484303" r:id="rId13"/>
    <p:sldLayoutId id="2147484304" r:id="rId14"/>
    <p:sldLayoutId id="2147484305" r:id="rId15"/>
    <p:sldLayoutId id="2147484306" r:id="rId16"/>
    <p:sldLayoutId id="2147484307" r:id="rId17"/>
    <p:sldLayoutId id="2147484308" r:id="rId1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0199D4A-F6A9-EC46-A2DF-BB7FBC55CD1D}" type="datetimeFigureOut">
              <a:rPr lang="en-US" smtClean="0"/>
              <a:t>8/17/2020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0485A7-D857-9442-BA4B-B3E6D7DD0F39}" type="slidenum">
              <a:rPr lang="en-US" smtClean="0"/>
              <a:t>‹#›</a:t>
            </a:fld>
            <a:endParaRPr lang="en-US"/>
          </a:p>
        </p:txBody>
      </p:sp>
    </p:spTree>
    <p:extLst>
      <p:ext uri="{BB962C8B-B14F-4D97-AF65-F5344CB8AC3E}">
        <p14:creationId xmlns:p14="http://schemas.microsoft.com/office/powerpoint/2010/main" val="3092428728"/>
      </p:ext>
    </p:extLst>
  </p:cSld>
  <p:clrMap bg1="lt1" tx1="dk1" bg2="lt2" tx2="dk2" accent1="accent1" accent2="accent2" accent3="accent3" accent4="accent4" accent5="accent5" accent6="accent6" hlink="hlink" folHlink="folHlink"/>
  <p:sldLayoutIdLst>
    <p:sldLayoutId id="2147484320" r:id="rId1"/>
    <p:sldLayoutId id="2147484321" r:id="rId2"/>
    <p:sldLayoutId id="2147484322" r:id="rId3"/>
    <p:sldLayoutId id="2147484323" r:id="rId4"/>
    <p:sldLayoutId id="2147484324" r:id="rId5"/>
    <p:sldLayoutId id="2147484325" r:id="rId6"/>
    <p:sldLayoutId id="2147484326" r:id="rId7"/>
    <p:sldLayoutId id="2147484327" r:id="rId8"/>
    <p:sldLayoutId id="2147484328" r:id="rId9"/>
    <p:sldLayoutId id="2147484329" r:id="rId10"/>
    <p:sldLayoutId id="2147484330" r:id="rId11"/>
    <p:sldLayoutId id="2147484331" r:id="rId12"/>
    <p:sldLayoutId id="2147484332" r:id="rId13"/>
    <p:sldLayoutId id="2147484333" r:id="rId14"/>
    <p:sldLayoutId id="2147484334" r:id="rId15"/>
    <p:sldLayoutId id="2147484335" r:id="rId16"/>
    <p:sldLayoutId id="2147484336" r:id="rId1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452931"/>
            <a:ext cx="8572500" cy="1143000"/>
          </a:xfrm>
          <a:prstGeom prst="rect">
            <a:avLst/>
          </a:prstGeom>
        </p:spPr>
        <p:txBody>
          <a:bodyPr vert="horz" lIns="121932" tIns="60965" rIns="121932" bIns="60965" rtlCol="0" anchor="t">
            <a:normAutofit/>
          </a:bodyPr>
          <a:lstStyle/>
          <a:p>
            <a:r>
              <a:rPr lang="en-US" dirty="0"/>
              <a:t>Click to edit Master title style</a:t>
            </a:r>
          </a:p>
        </p:txBody>
      </p:sp>
      <p:sp>
        <p:nvSpPr>
          <p:cNvPr id="3" name="Text Placeholder 2"/>
          <p:cNvSpPr>
            <a:spLocks noGrp="1"/>
          </p:cNvSpPr>
          <p:nvPr>
            <p:ph type="body" idx="1"/>
          </p:nvPr>
        </p:nvSpPr>
        <p:spPr>
          <a:xfrm>
            <a:off x="381403" y="1604789"/>
            <a:ext cx="8402749" cy="4238450"/>
          </a:xfrm>
          <a:prstGeom prst="rect">
            <a:avLst/>
          </a:prstGeom>
        </p:spPr>
        <p:txBody>
          <a:bodyPr vert="horz" lIns="121932" tIns="60965" rIns="121932" bIns="60965"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6"/>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cxnSp>
        <p:nvCxnSpPr>
          <p:cNvPr id="14" name="Straight Connector 13">
            <a:extLst>
              <a:ext uri="{FF2B5EF4-FFF2-40B4-BE49-F238E27FC236}">
                <a16:creationId xmlns:a16="http://schemas.microsoft.com/office/drawing/2014/main" id="{186E5B08-D367-AE4D-9A0D-845D230B5631}"/>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pic>
        <p:nvPicPr>
          <p:cNvPr id="7" name="Picture 6">
            <a:extLst>
              <a:ext uri="{FF2B5EF4-FFF2-40B4-BE49-F238E27FC236}">
                <a16:creationId xmlns:a16="http://schemas.microsoft.com/office/drawing/2014/main" id="{8C63AA78-D5E6-C844-94E6-23F0A6B45EA2}"/>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4" name="TextBox 3">
            <a:extLst>
              <a:ext uri="{FF2B5EF4-FFF2-40B4-BE49-F238E27FC236}">
                <a16:creationId xmlns:a16="http://schemas.microsoft.com/office/drawing/2014/main" id="{819911D3-C2DB-8242-8965-3E8355B711AA}"/>
              </a:ext>
            </a:extLst>
          </p:cNvPr>
          <p:cNvSpPr txBox="1"/>
          <p:nvPr userDrawn="1"/>
        </p:nvSpPr>
        <p:spPr>
          <a:xfrm>
            <a:off x="-596348" y="2117035"/>
            <a:ext cx="0" cy="0"/>
          </a:xfrm>
          <a:prstGeom prst="rect">
            <a:avLst/>
          </a:prstGeom>
        </p:spPr>
        <p:txBody>
          <a:bodyPr wrap="none" lIns="121869" tIns="60933" rIns="121869" bIns="60933" rtlCol="0" anchor="ctr">
            <a:noAutofit/>
          </a:bodyPr>
          <a:lstStyle/>
          <a:p>
            <a:pPr marL="0" indent="0">
              <a:spcBef>
                <a:spcPts val="0"/>
              </a:spcBef>
              <a:buNone/>
            </a:pPr>
            <a:endParaRPr lang="en-US" sz="2099" dirty="0">
              <a:solidFill>
                <a:schemeClr val="bg1">
                  <a:lumMod val="50000"/>
                </a:schemeClr>
              </a:solidFill>
              <a:cs typeface="Calibri"/>
            </a:endParaRPr>
          </a:p>
        </p:txBody>
      </p:sp>
    </p:spTree>
    <p:custDataLst>
      <p:custData r:id="rId14"/>
      <p:tags r:id="rId15"/>
    </p:custDataLst>
    <p:extLst>
      <p:ext uri="{BB962C8B-B14F-4D97-AF65-F5344CB8AC3E}">
        <p14:creationId xmlns:p14="http://schemas.microsoft.com/office/powerpoint/2010/main" val="1690890147"/>
      </p:ext>
    </p:extLst>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 id="2147484410" r:id="rId12"/>
  </p:sldLayoutIdLst>
  <p:hf hdr="0" ftr="0" dt="0"/>
  <p:txStyles>
    <p:titleStyle>
      <a:lvl1pPr algn="l" defTabSz="609351" rtl="0" eaLnBrk="1" latinLnBrk="0" hangingPunct="1">
        <a:spcBef>
          <a:spcPct val="0"/>
        </a:spcBef>
        <a:buNone/>
        <a:defRPr sz="3200" b="1" kern="1200" spc="0">
          <a:solidFill>
            <a:schemeClr val="tx1">
              <a:lumMod val="90000"/>
              <a:lumOff val="10000"/>
            </a:schemeClr>
          </a:solidFill>
          <a:latin typeface="Arial" panose="020B0604020202020204" pitchFamily="34" charset="0"/>
          <a:ea typeface="+mj-ea"/>
          <a:cs typeface="Arial" panose="020B0604020202020204" pitchFamily="34" charset="0"/>
        </a:defRPr>
      </a:lvl1pPr>
    </p:titleStyle>
    <p:bodyStyle>
      <a:lvl1pPr marL="457014" indent="-457014" algn="l" defTabSz="609351" rtl="0" eaLnBrk="1" latinLnBrk="0" hangingPunct="1">
        <a:spcBef>
          <a:spcPct val="20000"/>
        </a:spcBef>
        <a:buFont typeface="Arial"/>
        <a:buChar char="•"/>
        <a:defRPr sz="2499" kern="1200">
          <a:solidFill>
            <a:schemeClr val="tx1">
              <a:lumMod val="85000"/>
              <a:lumOff val="15000"/>
            </a:schemeClr>
          </a:solidFill>
          <a:latin typeface="+mn-lt"/>
          <a:ea typeface="+mn-ea"/>
          <a:cs typeface="+mn-cs"/>
        </a:defRPr>
      </a:lvl1pPr>
      <a:lvl2pPr marL="990195" indent="-380843" algn="l" defTabSz="609351" rtl="0" eaLnBrk="1" latinLnBrk="0" hangingPunct="1">
        <a:spcBef>
          <a:spcPct val="20000"/>
        </a:spcBef>
        <a:buFont typeface="Arial"/>
        <a:buChar char="–"/>
        <a:defRPr sz="2299" kern="1200">
          <a:solidFill>
            <a:schemeClr val="tx1">
              <a:lumMod val="85000"/>
              <a:lumOff val="15000"/>
            </a:schemeClr>
          </a:solidFill>
          <a:latin typeface="+mn-lt"/>
          <a:ea typeface="+mn-ea"/>
          <a:cs typeface="+mn-cs"/>
        </a:defRPr>
      </a:lvl2pPr>
      <a:lvl3pPr marL="1523376" indent="-304674" algn="l" defTabSz="609351" rtl="0" eaLnBrk="1" latinLnBrk="0" hangingPunct="1">
        <a:spcBef>
          <a:spcPct val="20000"/>
        </a:spcBef>
        <a:buFont typeface="Arial"/>
        <a:buChar char="•"/>
        <a:defRPr sz="1999" kern="1200">
          <a:solidFill>
            <a:schemeClr val="tx1">
              <a:lumMod val="85000"/>
              <a:lumOff val="15000"/>
            </a:schemeClr>
          </a:solidFill>
          <a:latin typeface="+mn-lt"/>
          <a:ea typeface="+mn-ea"/>
          <a:cs typeface="+mn-cs"/>
        </a:defRPr>
      </a:lvl3pPr>
      <a:lvl4pPr marL="2132726" indent="-304674" algn="l" defTabSz="609351" rtl="0" eaLnBrk="1" latinLnBrk="0" hangingPunct="1">
        <a:spcBef>
          <a:spcPct val="20000"/>
        </a:spcBef>
        <a:buFont typeface="Arial"/>
        <a:buChar char="–"/>
        <a:defRPr sz="1699" kern="1200">
          <a:solidFill>
            <a:schemeClr val="tx1">
              <a:lumMod val="85000"/>
              <a:lumOff val="15000"/>
            </a:schemeClr>
          </a:solidFill>
          <a:latin typeface="+mn-lt"/>
          <a:ea typeface="+mn-ea"/>
          <a:cs typeface="+mn-cs"/>
        </a:defRPr>
      </a:lvl4pPr>
      <a:lvl5pPr marL="2742078" indent="-304674" algn="l" defTabSz="609351" rtl="0" eaLnBrk="1" latinLnBrk="0" hangingPunct="1">
        <a:spcBef>
          <a:spcPct val="20000"/>
        </a:spcBef>
        <a:buFont typeface="Arial"/>
        <a:buChar char="»"/>
        <a:defRPr sz="1699" kern="1200">
          <a:solidFill>
            <a:schemeClr val="tx1">
              <a:lumMod val="85000"/>
              <a:lumOff val="15000"/>
            </a:schemeClr>
          </a:solidFill>
          <a:latin typeface="+mn-lt"/>
          <a:ea typeface="+mn-ea"/>
          <a:cs typeface="+mn-cs"/>
        </a:defRPr>
      </a:lvl5pPr>
      <a:lvl6pPr marL="3351429" indent="-304674" algn="l" defTabSz="609351" rtl="0" eaLnBrk="1" latinLnBrk="0" hangingPunct="1">
        <a:spcBef>
          <a:spcPct val="20000"/>
        </a:spcBef>
        <a:buFont typeface="Arial"/>
        <a:buChar char="•"/>
        <a:defRPr sz="2499" kern="1200">
          <a:solidFill>
            <a:schemeClr val="tx1"/>
          </a:solidFill>
          <a:latin typeface="+mn-lt"/>
          <a:ea typeface="+mn-ea"/>
          <a:cs typeface="+mn-cs"/>
        </a:defRPr>
      </a:lvl6pPr>
      <a:lvl7pPr marL="3960778" indent="-304674" algn="l" defTabSz="609351" rtl="0" eaLnBrk="1" latinLnBrk="0" hangingPunct="1">
        <a:spcBef>
          <a:spcPct val="20000"/>
        </a:spcBef>
        <a:buFont typeface="Arial"/>
        <a:buChar char="•"/>
        <a:defRPr sz="2499" kern="1200">
          <a:solidFill>
            <a:schemeClr val="tx1"/>
          </a:solidFill>
          <a:latin typeface="+mn-lt"/>
          <a:ea typeface="+mn-ea"/>
          <a:cs typeface="+mn-cs"/>
        </a:defRPr>
      </a:lvl7pPr>
      <a:lvl8pPr marL="4570128" indent="-304674" algn="l" defTabSz="609351" rtl="0" eaLnBrk="1" latinLnBrk="0" hangingPunct="1">
        <a:spcBef>
          <a:spcPct val="20000"/>
        </a:spcBef>
        <a:buFont typeface="Arial"/>
        <a:buChar char="•"/>
        <a:defRPr sz="2499" kern="1200">
          <a:solidFill>
            <a:schemeClr val="tx1"/>
          </a:solidFill>
          <a:latin typeface="+mn-lt"/>
          <a:ea typeface="+mn-ea"/>
          <a:cs typeface="+mn-cs"/>
        </a:defRPr>
      </a:lvl8pPr>
      <a:lvl9pPr marL="5179479" indent="-304674" algn="l" defTabSz="609351" rtl="0" eaLnBrk="1" latinLnBrk="0" hangingPunct="1">
        <a:spcBef>
          <a:spcPct val="20000"/>
        </a:spcBef>
        <a:buFont typeface="Arial"/>
        <a:buChar char="•"/>
        <a:defRPr sz="2499" kern="1200">
          <a:solidFill>
            <a:schemeClr val="tx1"/>
          </a:solidFill>
          <a:latin typeface="+mn-lt"/>
          <a:ea typeface="+mn-ea"/>
          <a:cs typeface="+mn-cs"/>
        </a:defRPr>
      </a:lvl9pPr>
    </p:bodyStyle>
    <p:otherStyle>
      <a:defPPr>
        <a:defRPr lang="en-US"/>
      </a:defPPr>
      <a:lvl1pPr marL="0" algn="l" defTabSz="609351" rtl="0" eaLnBrk="1" latinLnBrk="0" hangingPunct="1">
        <a:defRPr sz="2299" kern="1200">
          <a:solidFill>
            <a:schemeClr val="tx1"/>
          </a:solidFill>
          <a:latin typeface="+mn-lt"/>
          <a:ea typeface="+mn-ea"/>
          <a:cs typeface="+mn-cs"/>
        </a:defRPr>
      </a:lvl1pPr>
      <a:lvl2pPr marL="609351" algn="l" defTabSz="609351" rtl="0" eaLnBrk="1" latinLnBrk="0" hangingPunct="1">
        <a:defRPr sz="2299" kern="1200">
          <a:solidFill>
            <a:schemeClr val="tx1"/>
          </a:solidFill>
          <a:latin typeface="+mn-lt"/>
          <a:ea typeface="+mn-ea"/>
          <a:cs typeface="+mn-cs"/>
        </a:defRPr>
      </a:lvl2pPr>
      <a:lvl3pPr marL="1218701" algn="l" defTabSz="609351" rtl="0" eaLnBrk="1" latinLnBrk="0" hangingPunct="1">
        <a:defRPr sz="2299" kern="1200">
          <a:solidFill>
            <a:schemeClr val="tx1"/>
          </a:solidFill>
          <a:latin typeface="+mn-lt"/>
          <a:ea typeface="+mn-ea"/>
          <a:cs typeface="+mn-cs"/>
        </a:defRPr>
      </a:lvl3pPr>
      <a:lvl4pPr marL="1828053" algn="l" defTabSz="609351" rtl="0" eaLnBrk="1" latinLnBrk="0" hangingPunct="1">
        <a:defRPr sz="2299" kern="1200">
          <a:solidFill>
            <a:schemeClr val="tx1"/>
          </a:solidFill>
          <a:latin typeface="+mn-lt"/>
          <a:ea typeface="+mn-ea"/>
          <a:cs typeface="+mn-cs"/>
        </a:defRPr>
      </a:lvl4pPr>
      <a:lvl5pPr marL="2437402" algn="l" defTabSz="609351" rtl="0" eaLnBrk="1" latinLnBrk="0" hangingPunct="1">
        <a:defRPr sz="2299" kern="1200">
          <a:solidFill>
            <a:schemeClr val="tx1"/>
          </a:solidFill>
          <a:latin typeface="+mn-lt"/>
          <a:ea typeface="+mn-ea"/>
          <a:cs typeface="+mn-cs"/>
        </a:defRPr>
      </a:lvl5pPr>
      <a:lvl6pPr marL="3046753" algn="l" defTabSz="609351" rtl="0" eaLnBrk="1" latinLnBrk="0" hangingPunct="1">
        <a:defRPr sz="2299" kern="1200">
          <a:solidFill>
            <a:schemeClr val="tx1"/>
          </a:solidFill>
          <a:latin typeface="+mn-lt"/>
          <a:ea typeface="+mn-ea"/>
          <a:cs typeface="+mn-cs"/>
        </a:defRPr>
      </a:lvl6pPr>
      <a:lvl7pPr marL="3656103" algn="l" defTabSz="609351" rtl="0" eaLnBrk="1" latinLnBrk="0" hangingPunct="1">
        <a:defRPr sz="2299" kern="1200">
          <a:solidFill>
            <a:schemeClr val="tx1"/>
          </a:solidFill>
          <a:latin typeface="+mn-lt"/>
          <a:ea typeface="+mn-ea"/>
          <a:cs typeface="+mn-cs"/>
        </a:defRPr>
      </a:lvl7pPr>
      <a:lvl8pPr marL="4265454" algn="l" defTabSz="609351" rtl="0" eaLnBrk="1" latinLnBrk="0" hangingPunct="1">
        <a:defRPr sz="2299" kern="1200">
          <a:solidFill>
            <a:schemeClr val="tx1"/>
          </a:solidFill>
          <a:latin typeface="+mn-lt"/>
          <a:ea typeface="+mn-ea"/>
          <a:cs typeface="+mn-cs"/>
        </a:defRPr>
      </a:lvl8pPr>
      <a:lvl9pPr marL="4874805" algn="l" defTabSz="609351" rtl="0" eaLnBrk="1" latinLnBrk="0" hangingPunct="1">
        <a:defRPr sz="22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pos="240">
          <p15:clr>
            <a:srgbClr val="F26B43"/>
          </p15:clr>
        </p15:guide>
        <p15:guide id="3" pos="5544">
          <p15:clr>
            <a:srgbClr val="F26B43"/>
          </p15:clr>
        </p15:guide>
        <p15:guide id="4" orient="horz" pos="2160">
          <p15:clr>
            <a:srgbClr val="F26B43"/>
          </p15:clr>
        </p15:guide>
        <p15:guide id="5" orient="horz" pos="576">
          <p15:clr>
            <a:srgbClr val="F26B43"/>
          </p15:clr>
        </p15:guide>
      </p15:sldGuideLst>
    </p:ext>
  </p:extLst>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0C9EB4-9DF4-4754-A081-7FCF65B547B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9AF26F-29B7-4A93-8C22-E5CA88E5BE7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9544C4-17AC-40F7-A51C-545AB90AAD4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8292817-5169-404B-9FAD-F5BF2F11F2D9}" type="datetimeFigureOut">
              <a:rPr lang="en-US" smtClean="0"/>
              <a:t>8/17/2020</a:t>
            </a:fld>
            <a:endParaRPr lang="en-US"/>
          </a:p>
        </p:txBody>
      </p:sp>
      <p:sp>
        <p:nvSpPr>
          <p:cNvPr id="5" name="Footer Placeholder 4">
            <a:extLst>
              <a:ext uri="{FF2B5EF4-FFF2-40B4-BE49-F238E27FC236}">
                <a16:creationId xmlns:a16="http://schemas.microsoft.com/office/drawing/2014/main" id="{D459C9F2-F777-4713-AFCD-25D4337E9EA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D9D30C-49FF-499E-98D7-487CA98CB4B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7038434-C2CC-4028-AD72-886E4ED36FC6}" type="slidenum">
              <a:rPr lang="en-US" smtClean="0"/>
              <a:pPr/>
              <a:t>‹#›</a:t>
            </a:fld>
            <a:endParaRPr lang="en-US" dirty="0"/>
          </a:p>
        </p:txBody>
      </p:sp>
      <p:pic>
        <p:nvPicPr>
          <p:cNvPr id="7" name="Picture 6">
            <a:extLst>
              <a:ext uri="{FF2B5EF4-FFF2-40B4-BE49-F238E27FC236}">
                <a16:creationId xmlns:a16="http://schemas.microsoft.com/office/drawing/2014/main" id="{8F4CAC38-6AA9-4763-9B19-4C2BD86542A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258050" y="6006506"/>
            <a:ext cx="1572768" cy="611841"/>
          </a:xfrm>
          <a:prstGeom prst="rect">
            <a:avLst/>
          </a:prstGeom>
        </p:spPr>
      </p:pic>
    </p:spTree>
    <p:extLst>
      <p:ext uri="{BB962C8B-B14F-4D97-AF65-F5344CB8AC3E}">
        <p14:creationId xmlns:p14="http://schemas.microsoft.com/office/powerpoint/2010/main" val="1622865544"/>
      </p:ext>
    </p:extLst>
  </p:cSld>
  <p:clrMap bg1="lt1" tx1="dk1" bg2="lt2" tx2="dk2" accent1="accent1" accent2="accent2" accent3="accent3" accent4="accent4" accent5="accent5" accent6="accent6" hlink="hlink" folHlink="folHlink"/>
  <p:sldLayoutIdLst>
    <p:sldLayoutId id="2147484370" r:id="rId1"/>
    <p:sldLayoutId id="2147484371" r:id="rId2"/>
    <p:sldLayoutId id="2147484372" r:id="rId3"/>
    <p:sldLayoutId id="2147484373" r:id="rId4"/>
    <p:sldLayoutId id="2147484374" r:id="rId5"/>
    <p:sldLayoutId id="2147484375" r:id="rId6"/>
    <p:sldLayoutId id="2147484376" r:id="rId7"/>
    <p:sldLayoutId id="2147484377" r:id="rId8"/>
    <p:sldLayoutId id="2147484378" r:id="rId9"/>
    <p:sldLayoutId id="2147484379" r:id="rId10"/>
    <p:sldLayoutId id="214748438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CE696EC2-1CAA-4DDA-B7C0-7CB4651620BD}" type="slidenum">
              <a:rPr lang="en-US" smtClean="0"/>
              <a:t>‹#›</a:t>
            </a:fld>
            <a:endParaRPr lang="en-US"/>
          </a:p>
        </p:txBody>
      </p:sp>
    </p:spTree>
    <p:extLst>
      <p:ext uri="{BB962C8B-B14F-4D97-AF65-F5344CB8AC3E}">
        <p14:creationId xmlns:p14="http://schemas.microsoft.com/office/powerpoint/2010/main" val="629837489"/>
      </p:ext>
    </p:extLst>
  </p:cSld>
  <p:clrMap bg1="lt1" tx1="dk1" bg2="lt2" tx2="dk2" accent1="accent1" accent2="accent2" accent3="accent3" accent4="accent4" accent5="accent5" accent6="accent6" hlink="hlink" folHlink="folHlink"/>
  <p:sldLayoutIdLst>
    <p:sldLayoutId id="2147484382" r:id="rId1"/>
    <p:sldLayoutId id="2147484383" r:id="rId2"/>
    <p:sldLayoutId id="2147484384" r:id="rId3"/>
    <p:sldLayoutId id="2147484385" r:id="rId4"/>
    <p:sldLayoutId id="2147484386" r:id="rId5"/>
    <p:sldLayoutId id="2147484387"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fld id="{77007CE4-44CD-514E-AB06-3E1C57ADD73C}" type="datetimeFigureOut">
              <a:rPr lang="en-US" smtClean="0">
                <a:solidFill>
                  <a:prstClr val="black">
                    <a:tint val="75000"/>
                  </a:prstClr>
                </a:solidFill>
                <a:latin typeface="Calibri"/>
                <a:ea typeface="+mn-ea"/>
              </a:rPr>
              <a:pPr defTabSz="457200" eaLnBrk="1" fontAlgn="auto" hangingPunct="1">
                <a:spcBef>
                  <a:spcPts val="0"/>
                </a:spcBef>
                <a:spcAft>
                  <a:spcPts val="0"/>
                </a:spcAft>
              </a:pPr>
              <a:t>8/17/2020</a:t>
            </a:fld>
            <a:endParaRPr lang="en-US" dirty="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endParaRPr lang="en-US" dirty="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spcBef>
                <a:spcPts val="0"/>
              </a:spcBef>
              <a:spcAft>
                <a:spcPts val="0"/>
              </a:spcAft>
            </a:pPr>
            <a:fld id="{9381DCD0-FAB9-C540-ACA0-2D3DCEDE7E26}" type="slidenum">
              <a:rPr lang="en-US" smtClean="0">
                <a:solidFill>
                  <a:prstClr val="black">
                    <a:tint val="75000"/>
                  </a:prstClr>
                </a:solidFill>
                <a:latin typeface="Calibri"/>
                <a:ea typeface="+mn-ea"/>
              </a:rPr>
              <a:pPr defTabSz="457200" eaLnBrk="1" fontAlgn="auto" hangingPunct="1">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4187419720"/>
      </p:ext>
    </p:extLst>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452931"/>
            <a:ext cx="8572500" cy="1143000"/>
          </a:xfrm>
          <a:prstGeom prst="rect">
            <a:avLst/>
          </a:prstGeom>
        </p:spPr>
        <p:txBody>
          <a:bodyPr vert="horz" lIns="121932" tIns="60965" rIns="121932" bIns="60965" rtlCol="0" anchor="t">
            <a:normAutofit/>
          </a:bodyPr>
          <a:lstStyle/>
          <a:p>
            <a:r>
              <a:rPr lang="en-US" dirty="0"/>
              <a:t>Click to edit Master title style</a:t>
            </a:r>
          </a:p>
        </p:txBody>
      </p:sp>
      <p:sp>
        <p:nvSpPr>
          <p:cNvPr id="3" name="Text Placeholder 2"/>
          <p:cNvSpPr>
            <a:spLocks noGrp="1"/>
          </p:cNvSpPr>
          <p:nvPr>
            <p:ph type="body" idx="1"/>
          </p:nvPr>
        </p:nvSpPr>
        <p:spPr>
          <a:xfrm>
            <a:off x="381403" y="1604789"/>
            <a:ext cx="8402749" cy="4238450"/>
          </a:xfrm>
          <a:prstGeom prst="rect">
            <a:avLst/>
          </a:prstGeom>
        </p:spPr>
        <p:txBody>
          <a:bodyPr vert="horz" lIns="121932" tIns="60965" rIns="121932" bIns="60965"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6"/>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cxnSp>
        <p:nvCxnSpPr>
          <p:cNvPr id="14" name="Straight Connector 13">
            <a:extLst>
              <a:ext uri="{FF2B5EF4-FFF2-40B4-BE49-F238E27FC236}">
                <a16:creationId xmlns:a16="http://schemas.microsoft.com/office/drawing/2014/main" id="{186E5B08-D367-AE4D-9A0D-845D230B5631}"/>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pic>
        <p:nvPicPr>
          <p:cNvPr id="7" name="Picture 6">
            <a:extLst>
              <a:ext uri="{FF2B5EF4-FFF2-40B4-BE49-F238E27FC236}">
                <a16:creationId xmlns:a16="http://schemas.microsoft.com/office/drawing/2014/main" id="{8C63AA78-D5E6-C844-94E6-23F0A6B45EA2}"/>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4" name="TextBox 3">
            <a:extLst>
              <a:ext uri="{FF2B5EF4-FFF2-40B4-BE49-F238E27FC236}">
                <a16:creationId xmlns:a16="http://schemas.microsoft.com/office/drawing/2014/main" id="{819911D3-C2DB-8242-8965-3E8355B711AA}"/>
              </a:ext>
            </a:extLst>
          </p:cNvPr>
          <p:cNvSpPr txBox="1"/>
          <p:nvPr userDrawn="1"/>
        </p:nvSpPr>
        <p:spPr>
          <a:xfrm>
            <a:off x="-596348" y="2117035"/>
            <a:ext cx="0" cy="0"/>
          </a:xfrm>
          <a:prstGeom prst="rect">
            <a:avLst/>
          </a:prstGeom>
        </p:spPr>
        <p:txBody>
          <a:bodyPr wrap="none" lIns="121869" tIns="60933" rIns="121869" bIns="60933" rtlCol="0" anchor="ctr">
            <a:noAutofit/>
          </a:bodyPr>
          <a:lstStyle/>
          <a:p>
            <a:pPr marL="0" indent="0">
              <a:spcBef>
                <a:spcPts val="0"/>
              </a:spcBef>
              <a:buNone/>
            </a:pPr>
            <a:endParaRPr lang="en-US" sz="2099" dirty="0">
              <a:solidFill>
                <a:schemeClr val="bg1">
                  <a:lumMod val="50000"/>
                </a:schemeClr>
              </a:solidFill>
              <a:cs typeface="Calibri"/>
            </a:endParaRPr>
          </a:p>
        </p:txBody>
      </p:sp>
    </p:spTree>
    <p:custDataLst>
      <p:custData r:id="rId14"/>
      <p:tags r:id="rId15"/>
    </p:custDataLst>
    <p:extLst>
      <p:ext uri="{BB962C8B-B14F-4D97-AF65-F5344CB8AC3E}">
        <p14:creationId xmlns:p14="http://schemas.microsoft.com/office/powerpoint/2010/main" val="3498387669"/>
      </p:ext>
    </p:extLst>
  </p:cSld>
  <p:clrMap bg1="lt1" tx1="dk1" bg2="lt2" tx2="dk2" accent1="accent1" accent2="accent2" accent3="accent3" accent4="accent4" accent5="accent5" accent6="accent6" hlink="hlink" folHlink="folHlink"/>
  <p:sldLayoutIdLst>
    <p:sldLayoutId id="2147484389" r:id="rId1"/>
    <p:sldLayoutId id="2147484390" r:id="rId2"/>
    <p:sldLayoutId id="2147484391" r:id="rId3"/>
    <p:sldLayoutId id="2147484392" r:id="rId4"/>
    <p:sldLayoutId id="2147484393" r:id="rId5"/>
    <p:sldLayoutId id="2147484394" r:id="rId6"/>
    <p:sldLayoutId id="2147484395" r:id="rId7"/>
    <p:sldLayoutId id="2147484396" r:id="rId8"/>
    <p:sldLayoutId id="2147484397" r:id="rId9"/>
    <p:sldLayoutId id="2147484398" r:id="rId10"/>
    <p:sldLayoutId id="2147484399" r:id="rId11"/>
    <p:sldLayoutId id="2147484400" r:id="rId12"/>
  </p:sldLayoutIdLst>
  <p:hf hdr="0" ftr="0" dt="0"/>
  <p:txStyles>
    <p:titleStyle>
      <a:lvl1pPr algn="l" defTabSz="609351" rtl="0" eaLnBrk="1" latinLnBrk="0" hangingPunct="1">
        <a:spcBef>
          <a:spcPct val="0"/>
        </a:spcBef>
        <a:buNone/>
        <a:defRPr sz="3200" b="1" kern="1200" spc="0">
          <a:solidFill>
            <a:schemeClr val="tx1">
              <a:lumMod val="90000"/>
              <a:lumOff val="10000"/>
            </a:schemeClr>
          </a:solidFill>
          <a:latin typeface="Arial" panose="020B0604020202020204" pitchFamily="34" charset="0"/>
          <a:ea typeface="+mj-ea"/>
          <a:cs typeface="Arial" panose="020B0604020202020204" pitchFamily="34" charset="0"/>
        </a:defRPr>
      </a:lvl1pPr>
    </p:titleStyle>
    <p:bodyStyle>
      <a:lvl1pPr marL="457014" indent="-457014" algn="l" defTabSz="609351" rtl="0" eaLnBrk="1" latinLnBrk="0" hangingPunct="1">
        <a:spcBef>
          <a:spcPct val="20000"/>
        </a:spcBef>
        <a:buFont typeface="Arial"/>
        <a:buChar char="•"/>
        <a:defRPr sz="2499" kern="1200">
          <a:solidFill>
            <a:schemeClr val="tx1">
              <a:lumMod val="85000"/>
              <a:lumOff val="15000"/>
            </a:schemeClr>
          </a:solidFill>
          <a:latin typeface="+mn-lt"/>
          <a:ea typeface="+mn-ea"/>
          <a:cs typeface="+mn-cs"/>
        </a:defRPr>
      </a:lvl1pPr>
      <a:lvl2pPr marL="990195" indent="-380843" algn="l" defTabSz="609351" rtl="0" eaLnBrk="1" latinLnBrk="0" hangingPunct="1">
        <a:spcBef>
          <a:spcPct val="20000"/>
        </a:spcBef>
        <a:buFont typeface="Arial"/>
        <a:buChar char="–"/>
        <a:defRPr sz="2299" kern="1200">
          <a:solidFill>
            <a:schemeClr val="tx1">
              <a:lumMod val="85000"/>
              <a:lumOff val="15000"/>
            </a:schemeClr>
          </a:solidFill>
          <a:latin typeface="+mn-lt"/>
          <a:ea typeface="+mn-ea"/>
          <a:cs typeface="+mn-cs"/>
        </a:defRPr>
      </a:lvl2pPr>
      <a:lvl3pPr marL="1523376" indent="-304674" algn="l" defTabSz="609351" rtl="0" eaLnBrk="1" latinLnBrk="0" hangingPunct="1">
        <a:spcBef>
          <a:spcPct val="20000"/>
        </a:spcBef>
        <a:buFont typeface="Arial"/>
        <a:buChar char="•"/>
        <a:defRPr sz="1999" kern="1200">
          <a:solidFill>
            <a:schemeClr val="tx1">
              <a:lumMod val="85000"/>
              <a:lumOff val="15000"/>
            </a:schemeClr>
          </a:solidFill>
          <a:latin typeface="+mn-lt"/>
          <a:ea typeface="+mn-ea"/>
          <a:cs typeface="+mn-cs"/>
        </a:defRPr>
      </a:lvl3pPr>
      <a:lvl4pPr marL="2132726" indent="-304674" algn="l" defTabSz="609351" rtl="0" eaLnBrk="1" latinLnBrk="0" hangingPunct="1">
        <a:spcBef>
          <a:spcPct val="20000"/>
        </a:spcBef>
        <a:buFont typeface="Arial"/>
        <a:buChar char="–"/>
        <a:defRPr sz="1699" kern="1200">
          <a:solidFill>
            <a:schemeClr val="tx1">
              <a:lumMod val="85000"/>
              <a:lumOff val="15000"/>
            </a:schemeClr>
          </a:solidFill>
          <a:latin typeface="+mn-lt"/>
          <a:ea typeface="+mn-ea"/>
          <a:cs typeface="+mn-cs"/>
        </a:defRPr>
      </a:lvl4pPr>
      <a:lvl5pPr marL="2742078" indent="-304674" algn="l" defTabSz="609351" rtl="0" eaLnBrk="1" latinLnBrk="0" hangingPunct="1">
        <a:spcBef>
          <a:spcPct val="20000"/>
        </a:spcBef>
        <a:buFont typeface="Arial"/>
        <a:buChar char="»"/>
        <a:defRPr sz="1699" kern="1200">
          <a:solidFill>
            <a:schemeClr val="tx1">
              <a:lumMod val="85000"/>
              <a:lumOff val="15000"/>
            </a:schemeClr>
          </a:solidFill>
          <a:latin typeface="+mn-lt"/>
          <a:ea typeface="+mn-ea"/>
          <a:cs typeface="+mn-cs"/>
        </a:defRPr>
      </a:lvl5pPr>
      <a:lvl6pPr marL="3351429" indent="-304674" algn="l" defTabSz="609351" rtl="0" eaLnBrk="1" latinLnBrk="0" hangingPunct="1">
        <a:spcBef>
          <a:spcPct val="20000"/>
        </a:spcBef>
        <a:buFont typeface="Arial"/>
        <a:buChar char="•"/>
        <a:defRPr sz="2499" kern="1200">
          <a:solidFill>
            <a:schemeClr val="tx1"/>
          </a:solidFill>
          <a:latin typeface="+mn-lt"/>
          <a:ea typeface="+mn-ea"/>
          <a:cs typeface="+mn-cs"/>
        </a:defRPr>
      </a:lvl6pPr>
      <a:lvl7pPr marL="3960778" indent="-304674" algn="l" defTabSz="609351" rtl="0" eaLnBrk="1" latinLnBrk="0" hangingPunct="1">
        <a:spcBef>
          <a:spcPct val="20000"/>
        </a:spcBef>
        <a:buFont typeface="Arial"/>
        <a:buChar char="•"/>
        <a:defRPr sz="2499" kern="1200">
          <a:solidFill>
            <a:schemeClr val="tx1"/>
          </a:solidFill>
          <a:latin typeface="+mn-lt"/>
          <a:ea typeface="+mn-ea"/>
          <a:cs typeface="+mn-cs"/>
        </a:defRPr>
      </a:lvl7pPr>
      <a:lvl8pPr marL="4570128" indent="-304674" algn="l" defTabSz="609351" rtl="0" eaLnBrk="1" latinLnBrk="0" hangingPunct="1">
        <a:spcBef>
          <a:spcPct val="20000"/>
        </a:spcBef>
        <a:buFont typeface="Arial"/>
        <a:buChar char="•"/>
        <a:defRPr sz="2499" kern="1200">
          <a:solidFill>
            <a:schemeClr val="tx1"/>
          </a:solidFill>
          <a:latin typeface="+mn-lt"/>
          <a:ea typeface="+mn-ea"/>
          <a:cs typeface="+mn-cs"/>
        </a:defRPr>
      </a:lvl8pPr>
      <a:lvl9pPr marL="5179479" indent="-304674" algn="l" defTabSz="609351" rtl="0" eaLnBrk="1" latinLnBrk="0" hangingPunct="1">
        <a:spcBef>
          <a:spcPct val="20000"/>
        </a:spcBef>
        <a:buFont typeface="Arial"/>
        <a:buChar char="•"/>
        <a:defRPr sz="2499" kern="1200">
          <a:solidFill>
            <a:schemeClr val="tx1"/>
          </a:solidFill>
          <a:latin typeface="+mn-lt"/>
          <a:ea typeface="+mn-ea"/>
          <a:cs typeface="+mn-cs"/>
        </a:defRPr>
      </a:lvl9pPr>
    </p:bodyStyle>
    <p:otherStyle>
      <a:defPPr>
        <a:defRPr lang="en-US"/>
      </a:defPPr>
      <a:lvl1pPr marL="0" algn="l" defTabSz="609351" rtl="0" eaLnBrk="1" latinLnBrk="0" hangingPunct="1">
        <a:defRPr sz="2299" kern="1200">
          <a:solidFill>
            <a:schemeClr val="tx1"/>
          </a:solidFill>
          <a:latin typeface="+mn-lt"/>
          <a:ea typeface="+mn-ea"/>
          <a:cs typeface="+mn-cs"/>
        </a:defRPr>
      </a:lvl1pPr>
      <a:lvl2pPr marL="609351" algn="l" defTabSz="609351" rtl="0" eaLnBrk="1" latinLnBrk="0" hangingPunct="1">
        <a:defRPr sz="2299" kern="1200">
          <a:solidFill>
            <a:schemeClr val="tx1"/>
          </a:solidFill>
          <a:latin typeface="+mn-lt"/>
          <a:ea typeface="+mn-ea"/>
          <a:cs typeface="+mn-cs"/>
        </a:defRPr>
      </a:lvl2pPr>
      <a:lvl3pPr marL="1218701" algn="l" defTabSz="609351" rtl="0" eaLnBrk="1" latinLnBrk="0" hangingPunct="1">
        <a:defRPr sz="2299" kern="1200">
          <a:solidFill>
            <a:schemeClr val="tx1"/>
          </a:solidFill>
          <a:latin typeface="+mn-lt"/>
          <a:ea typeface="+mn-ea"/>
          <a:cs typeface="+mn-cs"/>
        </a:defRPr>
      </a:lvl3pPr>
      <a:lvl4pPr marL="1828053" algn="l" defTabSz="609351" rtl="0" eaLnBrk="1" latinLnBrk="0" hangingPunct="1">
        <a:defRPr sz="2299" kern="1200">
          <a:solidFill>
            <a:schemeClr val="tx1"/>
          </a:solidFill>
          <a:latin typeface="+mn-lt"/>
          <a:ea typeface="+mn-ea"/>
          <a:cs typeface="+mn-cs"/>
        </a:defRPr>
      </a:lvl4pPr>
      <a:lvl5pPr marL="2437402" algn="l" defTabSz="609351" rtl="0" eaLnBrk="1" latinLnBrk="0" hangingPunct="1">
        <a:defRPr sz="2299" kern="1200">
          <a:solidFill>
            <a:schemeClr val="tx1"/>
          </a:solidFill>
          <a:latin typeface="+mn-lt"/>
          <a:ea typeface="+mn-ea"/>
          <a:cs typeface="+mn-cs"/>
        </a:defRPr>
      </a:lvl5pPr>
      <a:lvl6pPr marL="3046753" algn="l" defTabSz="609351" rtl="0" eaLnBrk="1" latinLnBrk="0" hangingPunct="1">
        <a:defRPr sz="2299" kern="1200">
          <a:solidFill>
            <a:schemeClr val="tx1"/>
          </a:solidFill>
          <a:latin typeface="+mn-lt"/>
          <a:ea typeface="+mn-ea"/>
          <a:cs typeface="+mn-cs"/>
        </a:defRPr>
      </a:lvl6pPr>
      <a:lvl7pPr marL="3656103" algn="l" defTabSz="609351" rtl="0" eaLnBrk="1" latinLnBrk="0" hangingPunct="1">
        <a:defRPr sz="2299" kern="1200">
          <a:solidFill>
            <a:schemeClr val="tx1"/>
          </a:solidFill>
          <a:latin typeface="+mn-lt"/>
          <a:ea typeface="+mn-ea"/>
          <a:cs typeface="+mn-cs"/>
        </a:defRPr>
      </a:lvl7pPr>
      <a:lvl8pPr marL="4265454" algn="l" defTabSz="609351" rtl="0" eaLnBrk="1" latinLnBrk="0" hangingPunct="1">
        <a:defRPr sz="2299" kern="1200">
          <a:solidFill>
            <a:schemeClr val="tx1"/>
          </a:solidFill>
          <a:latin typeface="+mn-lt"/>
          <a:ea typeface="+mn-ea"/>
          <a:cs typeface="+mn-cs"/>
        </a:defRPr>
      </a:lvl8pPr>
      <a:lvl9pPr marL="4874805" algn="l" defTabSz="609351" rtl="0" eaLnBrk="1" latinLnBrk="0" hangingPunct="1">
        <a:defRPr sz="22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pos="240">
          <p15:clr>
            <a:srgbClr val="F26B43"/>
          </p15:clr>
        </p15:guide>
        <p15:guide id="3" pos="5544">
          <p15:clr>
            <a:srgbClr val="F26B43"/>
          </p15:clr>
        </p15:guide>
        <p15:guide id="4" orient="horz" pos="2160">
          <p15:clr>
            <a:srgbClr val="F26B43"/>
          </p15:clr>
        </p15:guide>
        <p15:guide id="5" orient="horz" pos="576">
          <p15:clr>
            <a:srgbClr val="F26B43"/>
          </p15:clr>
        </p15:guide>
      </p15:sldGuideLst>
    </p:ext>
  </p:extLst>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0"/>
            <a:ext cx="5638800" cy="685800"/>
          </a:xfrm>
          <a:prstGeom prst="rect">
            <a:avLst/>
          </a:prstGeom>
        </p:spPr>
        <p:txBody>
          <a:bodyPr vert="horz" lIns="91440" tIns="45720" rIns="91440" bIns="45720" rtlCol="0" anchor="ctr">
            <a:normAutofit/>
          </a:bodyPr>
          <a:lstStyle/>
          <a:p>
            <a:r>
              <a:rPr lang="en-US" sz="3700" dirty="0">
                <a:solidFill>
                  <a:schemeClr val="bg1"/>
                </a:solidFill>
              </a:rPr>
              <a:t>Heading</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F6BB3-363C-470A-93FA-37CFDE42550F}" type="slidenum">
              <a:rPr lang="en-US" smtClean="0"/>
              <a:pPr/>
              <a:t>‹#›</a:t>
            </a:fld>
            <a:endParaRPr lang="en-US"/>
          </a:p>
        </p:txBody>
      </p:sp>
    </p:spTree>
    <p:extLst>
      <p:ext uri="{BB962C8B-B14F-4D97-AF65-F5344CB8AC3E}">
        <p14:creationId xmlns:p14="http://schemas.microsoft.com/office/powerpoint/2010/main" val="560826653"/>
      </p:ext>
    </p:extLst>
  </p:cSld>
  <p:clrMap bg1="lt1" tx1="dk1" bg2="lt2" tx2="dk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Lst>
  <p:hf sldNum="0" hdr="0" dt="0"/>
  <p:txStyles>
    <p:titleStyle>
      <a:lvl1pPr algn="l" defTabSz="914400" rtl="0" eaLnBrk="1" latinLnBrk="0" hangingPunct="1">
        <a:spcBef>
          <a:spcPct val="0"/>
        </a:spcBef>
        <a:buNone/>
        <a:defRPr sz="37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76543888"/>
      </p:ext>
    </p:extLst>
  </p:cSld>
  <p:clrMap bg1="lt1" tx1="dk1" bg2="lt2" tx2="dk2" accent1="accent1" accent2="accent2" accent3="accent3" accent4="accent4" accent5="accent5" accent6="accent6" hlink="hlink" folHlink="folHlink"/>
  <p:sldLayoutIdLst>
    <p:sldLayoutId id="2147484151"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257800"/>
            <a:ext cx="9144000" cy="1600200"/>
          </a:xfrm>
          <a:prstGeom prst="rect">
            <a:avLst/>
          </a:prstGeom>
        </p:spPr>
      </p:pic>
      <p:sp>
        <p:nvSpPr>
          <p:cNvPr id="11" name="Slide Number Placeholder 3"/>
          <p:cNvSpPr>
            <a:spLocks noGrp="1"/>
          </p:cNvSpPr>
          <p:nvPr>
            <p:ph type="sldNum" sz="quarter" idx="4"/>
          </p:nvPr>
        </p:nvSpPr>
        <p:spPr>
          <a:xfrm>
            <a:off x="6553200" y="6356350"/>
            <a:ext cx="2133600" cy="365125"/>
          </a:xfrm>
          <a:prstGeom prst="rect">
            <a:avLst/>
          </a:prstGeom>
        </p:spPr>
        <p:txBody>
          <a:bodyPr/>
          <a:lstStyle>
            <a:lvl1pPr algn="r">
              <a:defRPr sz="1200"/>
            </a:lvl1pPr>
          </a:lstStyle>
          <a:p>
            <a:fld id="{BAEBC26A-7C5D-1340-BDF4-4A764173B52F}" type="slidenum">
              <a:rPr lang="en-US" smtClean="0"/>
              <a:pPr/>
              <a:t>‹#›</a:t>
            </a:fld>
            <a:endParaRPr lang="en-US" dirty="0"/>
          </a:p>
        </p:txBody>
      </p:sp>
    </p:spTree>
    <p:extLst>
      <p:ext uri="{BB962C8B-B14F-4D97-AF65-F5344CB8AC3E}">
        <p14:creationId xmlns:p14="http://schemas.microsoft.com/office/powerpoint/2010/main" val="3919378497"/>
      </p:ext>
    </p:extLst>
  </p:cSld>
  <p:clrMap bg1="lt1" tx1="dk1" bg2="lt2" tx2="dk2" accent1="accent1" accent2="accent2" accent3="accent3" accent4="accent4" accent5="accent5" accent6="accent6" hlink="hlink" folHlink="folHlink"/>
  <p:sldLayoutIdLst>
    <p:sldLayoutId id="2147484153"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2" y="-2190"/>
            <a:ext cx="9143998" cy="6864095"/>
          </a:xfrm>
          <a:prstGeom prst="rect">
            <a:avLst/>
          </a:prstGeom>
        </p:spPr>
      </p:pic>
    </p:spTree>
    <p:extLst>
      <p:ext uri="{BB962C8B-B14F-4D97-AF65-F5344CB8AC3E}">
        <p14:creationId xmlns:p14="http://schemas.microsoft.com/office/powerpoint/2010/main" val="3652513667"/>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Lst>
  <p:txStyles>
    <p:titleStyle>
      <a:lvl1pPr algn="ctr" defTabSz="342892" rtl="0" eaLnBrk="1" fontAlgn="base" hangingPunct="1">
        <a:spcBef>
          <a:spcPct val="0"/>
        </a:spcBef>
        <a:spcAft>
          <a:spcPct val="0"/>
        </a:spcAft>
        <a:defRPr sz="3300" kern="1200">
          <a:solidFill>
            <a:schemeClr val="tx1"/>
          </a:solidFill>
          <a:latin typeface="+mj-lt"/>
          <a:ea typeface="ＭＳ Ｐゴシック" charset="0"/>
          <a:cs typeface="ＭＳ Ｐゴシック" charset="0"/>
        </a:defRPr>
      </a:lvl1pPr>
      <a:lvl2pPr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2pPr>
      <a:lvl3pPr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3pPr>
      <a:lvl4pPr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4pPr>
      <a:lvl5pPr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5pPr>
      <a:lvl6pPr marL="342892"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783"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675"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566"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68" indent="-257168" algn="l" defTabSz="342892"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1pPr>
      <a:lvl2pPr marL="557199" indent="-214308" algn="l" defTabSz="342892" rtl="0" eaLnBrk="1" fontAlgn="base" hangingPunct="1">
        <a:spcBef>
          <a:spcPct val="20000"/>
        </a:spcBef>
        <a:spcAft>
          <a:spcPct val="0"/>
        </a:spcAft>
        <a:buFont typeface="Arial" charset="0"/>
        <a:buChar char="–"/>
        <a:defRPr sz="2100" kern="1200">
          <a:solidFill>
            <a:schemeClr val="tx1"/>
          </a:solidFill>
          <a:latin typeface="+mn-lt"/>
          <a:ea typeface="ＭＳ Ｐゴシック" charset="0"/>
          <a:cs typeface="+mn-cs"/>
        </a:defRPr>
      </a:lvl2pPr>
      <a:lvl3pPr marL="857228" indent="-171446" algn="l" defTabSz="342892"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3pPr>
      <a:lvl4pPr marL="1200120" indent="-171446" algn="l" defTabSz="342892"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4pPr>
      <a:lvl5pPr marL="1543012" indent="-171446" algn="l" defTabSz="342892"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73142678"/>
      </p:ext>
    </p:extLst>
  </p:cSld>
  <p:clrMap bg1="lt1" tx1="dk1" bg2="lt2" tx2="dk2" accent1="accent1" accent2="accent2" accent3="accent3" accent4="accent4" accent5="accent5" accent6="accent6" hlink="hlink" folHlink="folHlink"/>
  <p:sldLayoutIdLst>
    <p:sldLayoutId id="2147484165"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257800"/>
            <a:ext cx="9144000" cy="1600200"/>
          </a:xfrm>
          <a:prstGeom prst="rect">
            <a:avLst/>
          </a:prstGeom>
        </p:spPr>
      </p:pic>
      <p:sp>
        <p:nvSpPr>
          <p:cNvPr id="11" name="Slide Number Placeholder 3"/>
          <p:cNvSpPr>
            <a:spLocks noGrp="1"/>
          </p:cNvSpPr>
          <p:nvPr>
            <p:ph type="sldNum" sz="quarter" idx="4"/>
          </p:nvPr>
        </p:nvSpPr>
        <p:spPr>
          <a:xfrm>
            <a:off x="6553200" y="6356350"/>
            <a:ext cx="2133600" cy="365125"/>
          </a:xfrm>
          <a:prstGeom prst="rect">
            <a:avLst/>
          </a:prstGeom>
        </p:spPr>
        <p:txBody>
          <a:bodyPr/>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AEBC26A-7C5D-1340-BDF4-4A764173B5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4873573"/>
      </p:ext>
    </p:extLst>
  </p:cSld>
  <p:clrMap bg1="lt1" tx1="dk1" bg2="lt2" tx2="dk2" accent1="accent1" accent2="accent2" accent3="accent3" accent4="accent4" accent5="accent5" accent6="accent6" hlink="hlink" folHlink="folHlink"/>
  <p:sldLayoutIdLst>
    <p:sldLayoutId id="2147484167"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452931"/>
            <a:ext cx="8572500" cy="1143000"/>
          </a:xfrm>
          <a:prstGeom prst="rect">
            <a:avLst/>
          </a:prstGeom>
        </p:spPr>
        <p:txBody>
          <a:bodyPr vert="horz" lIns="121932" tIns="60965" rIns="121932" bIns="60965" rtlCol="0" anchor="t">
            <a:normAutofit/>
          </a:bodyPr>
          <a:lstStyle/>
          <a:p>
            <a:r>
              <a:rPr lang="en-US" dirty="0"/>
              <a:t>Click to edit Master title style</a:t>
            </a:r>
          </a:p>
        </p:txBody>
      </p:sp>
      <p:sp>
        <p:nvSpPr>
          <p:cNvPr id="3" name="Text Placeholder 2"/>
          <p:cNvSpPr>
            <a:spLocks noGrp="1"/>
          </p:cNvSpPr>
          <p:nvPr>
            <p:ph type="body" idx="1"/>
          </p:nvPr>
        </p:nvSpPr>
        <p:spPr>
          <a:xfrm>
            <a:off x="381403" y="1604789"/>
            <a:ext cx="8402749" cy="4238450"/>
          </a:xfrm>
          <a:prstGeom prst="rect">
            <a:avLst/>
          </a:prstGeom>
        </p:spPr>
        <p:txBody>
          <a:bodyPr vert="horz" lIns="121932" tIns="60965" rIns="121932" bIns="60965"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6"/>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cxnSp>
        <p:nvCxnSpPr>
          <p:cNvPr id="14" name="Straight Connector 13">
            <a:extLst>
              <a:ext uri="{FF2B5EF4-FFF2-40B4-BE49-F238E27FC236}">
                <a16:creationId xmlns:a16="http://schemas.microsoft.com/office/drawing/2014/main" id="{186E5B08-D367-AE4D-9A0D-845D230B5631}"/>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pic>
        <p:nvPicPr>
          <p:cNvPr id="7" name="Picture 6">
            <a:extLst>
              <a:ext uri="{FF2B5EF4-FFF2-40B4-BE49-F238E27FC236}">
                <a16:creationId xmlns:a16="http://schemas.microsoft.com/office/drawing/2014/main" id="{8C63AA78-D5E6-C844-94E6-23F0A6B45EA2}"/>
              </a:ext>
            </a:extLst>
          </p:cNvPr>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4" name="TextBox 3">
            <a:extLst>
              <a:ext uri="{FF2B5EF4-FFF2-40B4-BE49-F238E27FC236}">
                <a16:creationId xmlns:a16="http://schemas.microsoft.com/office/drawing/2014/main" id="{819911D3-C2DB-8242-8965-3E8355B711AA}"/>
              </a:ext>
            </a:extLst>
          </p:cNvPr>
          <p:cNvSpPr txBox="1"/>
          <p:nvPr userDrawn="1"/>
        </p:nvSpPr>
        <p:spPr>
          <a:xfrm>
            <a:off x="-596348" y="2117035"/>
            <a:ext cx="0" cy="0"/>
          </a:xfrm>
          <a:prstGeom prst="rect">
            <a:avLst/>
          </a:prstGeom>
        </p:spPr>
        <p:txBody>
          <a:bodyPr wrap="none" lIns="121869" tIns="60933" rIns="121869" bIns="60933" rtlCol="0" anchor="ctr">
            <a:noAutofit/>
          </a:bodyPr>
          <a:lstStyle/>
          <a:p>
            <a:pPr marL="0" indent="0">
              <a:spcBef>
                <a:spcPts val="0"/>
              </a:spcBef>
              <a:buNone/>
            </a:pPr>
            <a:endParaRPr lang="en-US" sz="2099" dirty="0">
              <a:solidFill>
                <a:schemeClr val="bg1">
                  <a:lumMod val="50000"/>
                </a:schemeClr>
              </a:solidFill>
              <a:cs typeface="Calibri"/>
            </a:endParaRPr>
          </a:p>
        </p:txBody>
      </p:sp>
    </p:spTree>
    <p:custDataLst>
      <p:custData r:id="rId15"/>
      <p:tags r:id="rId16"/>
    </p:custDataLst>
    <p:extLst>
      <p:ext uri="{BB962C8B-B14F-4D97-AF65-F5344CB8AC3E}">
        <p14:creationId xmlns:p14="http://schemas.microsoft.com/office/powerpoint/2010/main" val="3652699813"/>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 id="2147484182" r:id="rId12"/>
    <p:sldLayoutId id="2147484183" r:id="rId13"/>
  </p:sldLayoutIdLst>
  <p:hf hdr="0" ftr="0" dt="0"/>
  <p:txStyles>
    <p:titleStyle>
      <a:lvl1pPr algn="l" defTabSz="609351" rtl="0" eaLnBrk="1" latinLnBrk="0" hangingPunct="1">
        <a:spcBef>
          <a:spcPct val="0"/>
        </a:spcBef>
        <a:buNone/>
        <a:defRPr sz="3200" b="1" kern="1200" spc="0">
          <a:solidFill>
            <a:schemeClr val="tx1"/>
          </a:solidFill>
          <a:latin typeface="Arial" panose="020B0604020202020204" pitchFamily="34" charset="0"/>
          <a:ea typeface="+mj-ea"/>
          <a:cs typeface="Arial" panose="020B0604020202020204" pitchFamily="34" charset="0"/>
        </a:defRPr>
      </a:lvl1pPr>
    </p:titleStyle>
    <p:bodyStyle>
      <a:lvl1pPr marL="182694" indent="-182694" algn="l" defTabSz="60935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532995" indent="-197963" algn="l" defTabSz="60935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883296" indent="-213234" algn="l" defTabSz="60935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218326" indent="-213234" algn="l" defTabSz="60935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1553358" indent="-213234" algn="l" defTabSz="60935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3351429" indent="-304674" algn="l" defTabSz="609351" rtl="0" eaLnBrk="1" latinLnBrk="0" hangingPunct="1">
        <a:spcBef>
          <a:spcPct val="20000"/>
        </a:spcBef>
        <a:buFont typeface="Arial"/>
        <a:buChar char="•"/>
        <a:defRPr sz="2499" kern="1200">
          <a:solidFill>
            <a:schemeClr val="tx1"/>
          </a:solidFill>
          <a:latin typeface="+mn-lt"/>
          <a:ea typeface="+mn-ea"/>
          <a:cs typeface="+mn-cs"/>
        </a:defRPr>
      </a:lvl6pPr>
      <a:lvl7pPr marL="3960778" indent="-304674" algn="l" defTabSz="609351" rtl="0" eaLnBrk="1" latinLnBrk="0" hangingPunct="1">
        <a:spcBef>
          <a:spcPct val="20000"/>
        </a:spcBef>
        <a:buFont typeface="Arial"/>
        <a:buChar char="•"/>
        <a:defRPr sz="2499" kern="1200">
          <a:solidFill>
            <a:schemeClr val="tx1"/>
          </a:solidFill>
          <a:latin typeface="+mn-lt"/>
          <a:ea typeface="+mn-ea"/>
          <a:cs typeface="+mn-cs"/>
        </a:defRPr>
      </a:lvl7pPr>
      <a:lvl8pPr marL="4570128" indent="-304674" algn="l" defTabSz="609351" rtl="0" eaLnBrk="1" latinLnBrk="0" hangingPunct="1">
        <a:spcBef>
          <a:spcPct val="20000"/>
        </a:spcBef>
        <a:buFont typeface="Arial"/>
        <a:buChar char="•"/>
        <a:defRPr sz="2499" kern="1200">
          <a:solidFill>
            <a:schemeClr val="tx1"/>
          </a:solidFill>
          <a:latin typeface="+mn-lt"/>
          <a:ea typeface="+mn-ea"/>
          <a:cs typeface="+mn-cs"/>
        </a:defRPr>
      </a:lvl8pPr>
      <a:lvl9pPr marL="5179479" indent="-304674" algn="l" defTabSz="609351" rtl="0" eaLnBrk="1" latinLnBrk="0" hangingPunct="1">
        <a:spcBef>
          <a:spcPct val="20000"/>
        </a:spcBef>
        <a:buFont typeface="Arial"/>
        <a:buChar char="•"/>
        <a:defRPr sz="2499" kern="1200">
          <a:solidFill>
            <a:schemeClr val="tx1"/>
          </a:solidFill>
          <a:latin typeface="+mn-lt"/>
          <a:ea typeface="+mn-ea"/>
          <a:cs typeface="+mn-cs"/>
        </a:defRPr>
      </a:lvl9pPr>
    </p:bodyStyle>
    <p:otherStyle>
      <a:defPPr>
        <a:defRPr lang="en-US"/>
      </a:defPPr>
      <a:lvl1pPr marL="0" algn="l" defTabSz="609351" rtl="0" eaLnBrk="1" latinLnBrk="0" hangingPunct="1">
        <a:defRPr sz="2299" kern="1200">
          <a:solidFill>
            <a:schemeClr val="tx1"/>
          </a:solidFill>
          <a:latin typeface="+mn-lt"/>
          <a:ea typeface="+mn-ea"/>
          <a:cs typeface="+mn-cs"/>
        </a:defRPr>
      </a:lvl1pPr>
      <a:lvl2pPr marL="609351" algn="l" defTabSz="609351" rtl="0" eaLnBrk="1" latinLnBrk="0" hangingPunct="1">
        <a:defRPr sz="2299" kern="1200">
          <a:solidFill>
            <a:schemeClr val="tx1"/>
          </a:solidFill>
          <a:latin typeface="+mn-lt"/>
          <a:ea typeface="+mn-ea"/>
          <a:cs typeface="+mn-cs"/>
        </a:defRPr>
      </a:lvl2pPr>
      <a:lvl3pPr marL="1218701" algn="l" defTabSz="609351" rtl="0" eaLnBrk="1" latinLnBrk="0" hangingPunct="1">
        <a:defRPr sz="2299" kern="1200">
          <a:solidFill>
            <a:schemeClr val="tx1"/>
          </a:solidFill>
          <a:latin typeface="+mn-lt"/>
          <a:ea typeface="+mn-ea"/>
          <a:cs typeface="+mn-cs"/>
        </a:defRPr>
      </a:lvl3pPr>
      <a:lvl4pPr marL="1828053" algn="l" defTabSz="609351" rtl="0" eaLnBrk="1" latinLnBrk="0" hangingPunct="1">
        <a:defRPr sz="2299" kern="1200">
          <a:solidFill>
            <a:schemeClr val="tx1"/>
          </a:solidFill>
          <a:latin typeface="+mn-lt"/>
          <a:ea typeface="+mn-ea"/>
          <a:cs typeface="+mn-cs"/>
        </a:defRPr>
      </a:lvl4pPr>
      <a:lvl5pPr marL="2437402" algn="l" defTabSz="609351" rtl="0" eaLnBrk="1" latinLnBrk="0" hangingPunct="1">
        <a:defRPr sz="2299" kern="1200">
          <a:solidFill>
            <a:schemeClr val="tx1"/>
          </a:solidFill>
          <a:latin typeface="+mn-lt"/>
          <a:ea typeface="+mn-ea"/>
          <a:cs typeface="+mn-cs"/>
        </a:defRPr>
      </a:lvl5pPr>
      <a:lvl6pPr marL="3046753" algn="l" defTabSz="609351" rtl="0" eaLnBrk="1" latinLnBrk="0" hangingPunct="1">
        <a:defRPr sz="2299" kern="1200">
          <a:solidFill>
            <a:schemeClr val="tx1"/>
          </a:solidFill>
          <a:latin typeface="+mn-lt"/>
          <a:ea typeface="+mn-ea"/>
          <a:cs typeface="+mn-cs"/>
        </a:defRPr>
      </a:lvl6pPr>
      <a:lvl7pPr marL="3656103" algn="l" defTabSz="609351" rtl="0" eaLnBrk="1" latinLnBrk="0" hangingPunct="1">
        <a:defRPr sz="2299" kern="1200">
          <a:solidFill>
            <a:schemeClr val="tx1"/>
          </a:solidFill>
          <a:latin typeface="+mn-lt"/>
          <a:ea typeface="+mn-ea"/>
          <a:cs typeface="+mn-cs"/>
        </a:defRPr>
      </a:lvl7pPr>
      <a:lvl8pPr marL="4265454" algn="l" defTabSz="609351" rtl="0" eaLnBrk="1" latinLnBrk="0" hangingPunct="1">
        <a:defRPr sz="2299" kern="1200">
          <a:solidFill>
            <a:schemeClr val="tx1"/>
          </a:solidFill>
          <a:latin typeface="+mn-lt"/>
          <a:ea typeface="+mn-ea"/>
          <a:cs typeface="+mn-cs"/>
        </a:defRPr>
      </a:lvl8pPr>
      <a:lvl9pPr marL="4874805" algn="l" defTabSz="609351" rtl="0" eaLnBrk="1" latinLnBrk="0" hangingPunct="1">
        <a:defRPr sz="22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pos="240">
          <p15:clr>
            <a:srgbClr val="F26B43"/>
          </p15:clr>
        </p15:guide>
        <p15:guide id="3" pos="5544">
          <p15:clr>
            <a:srgbClr val="F26B43"/>
          </p15:clr>
        </p15:guide>
        <p15:guide id="4" orient="horz" pos="2160">
          <p15:clr>
            <a:srgbClr val="F26B43"/>
          </p15:clr>
        </p15:guide>
        <p15:guide id="5" orient="horz" pos="576">
          <p15:clr>
            <a:srgbClr val="F26B43"/>
          </p15:clr>
        </p15:guide>
        <p15:guide id="6" orient="horz" pos="3912">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452931"/>
            <a:ext cx="8572500" cy="1143000"/>
          </a:xfrm>
          <a:prstGeom prst="rect">
            <a:avLst/>
          </a:prstGeom>
        </p:spPr>
        <p:txBody>
          <a:bodyPr vert="horz" lIns="121932" tIns="60965" rIns="121932" bIns="60965" rtlCol="0" anchor="t">
            <a:normAutofit/>
          </a:bodyPr>
          <a:lstStyle/>
          <a:p>
            <a:r>
              <a:rPr lang="en-US" dirty="0"/>
              <a:t>Click to edit Master title style</a:t>
            </a:r>
          </a:p>
        </p:txBody>
      </p:sp>
      <p:sp>
        <p:nvSpPr>
          <p:cNvPr id="3" name="Text Placeholder 2"/>
          <p:cNvSpPr>
            <a:spLocks noGrp="1"/>
          </p:cNvSpPr>
          <p:nvPr>
            <p:ph type="body" idx="1"/>
          </p:nvPr>
        </p:nvSpPr>
        <p:spPr>
          <a:xfrm>
            <a:off x="381403" y="1604789"/>
            <a:ext cx="8402749" cy="4238450"/>
          </a:xfrm>
          <a:prstGeom prst="rect">
            <a:avLst/>
          </a:prstGeom>
        </p:spPr>
        <p:txBody>
          <a:bodyPr vert="horz" lIns="121932" tIns="60965" rIns="121932" bIns="60965"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6"/>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cxnSp>
        <p:nvCxnSpPr>
          <p:cNvPr id="14" name="Straight Connector 13">
            <a:extLst>
              <a:ext uri="{FF2B5EF4-FFF2-40B4-BE49-F238E27FC236}">
                <a16:creationId xmlns:a16="http://schemas.microsoft.com/office/drawing/2014/main" id="{186E5B08-D367-AE4D-9A0D-845D230B5631}"/>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pic>
        <p:nvPicPr>
          <p:cNvPr id="7" name="Picture 6">
            <a:extLst>
              <a:ext uri="{FF2B5EF4-FFF2-40B4-BE49-F238E27FC236}">
                <a16:creationId xmlns:a16="http://schemas.microsoft.com/office/drawing/2014/main" id="{8C63AA78-D5E6-C844-94E6-23F0A6B45EA2}"/>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4" name="TextBox 3">
            <a:extLst>
              <a:ext uri="{FF2B5EF4-FFF2-40B4-BE49-F238E27FC236}">
                <a16:creationId xmlns:a16="http://schemas.microsoft.com/office/drawing/2014/main" id="{819911D3-C2DB-8242-8965-3E8355B711AA}"/>
              </a:ext>
            </a:extLst>
          </p:cNvPr>
          <p:cNvSpPr txBox="1"/>
          <p:nvPr userDrawn="1"/>
        </p:nvSpPr>
        <p:spPr>
          <a:xfrm>
            <a:off x="-596348" y="2117035"/>
            <a:ext cx="0" cy="0"/>
          </a:xfrm>
          <a:prstGeom prst="rect">
            <a:avLst/>
          </a:prstGeom>
        </p:spPr>
        <p:txBody>
          <a:bodyPr wrap="none" lIns="121869" tIns="60933" rIns="121869" bIns="60933"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99" b="0" i="0" u="none" strike="noStrike" kern="1200" cap="none" spc="0" normalizeH="0" baseline="0" noProof="0" dirty="0">
              <a:ln>
                <a:noFill/>
              </a:ln>
              <a:solidFill>
                <a:srgbClr val="FFFFFF">
                  <a:lumMod val="50000"/>
                </a:srgbClr>
              </a:solidFill>
              <a:effectLst/>
              <a:uLnTx/>
              <a:uFillTx/>
              <a:latin typeface="Arial"/>
              <a:ea typeface="+mn-ea"/>
              <a:cs typeface="Calibri"/>
            </a:endParaRPr>
          </a:p>
        </p:txBody>
      </p:sp>
    </p:spTree>
    <p:custDataLst>
      <p:custData r:id="rId13"/>
      <p:tags r:id="rId14"/>
    </p:custDataLst>
    <p:extLst>
      <p:ext uri="{BB962C8B-B14F-4D97-AF65-F5344CB8AC3E}">
        <p14:creationId xmlns:p14="http://schemas.microsoft.com/office/powerpoint/2010/main" val="644493640"/>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p:hf hdr="0" ftr="0" dt="0"/>
  <p:txStyles>
    <p:titleStyle>
      <a:lvl1pPr algn="l" defTabSz="609351" rtl="0" eaLnBrk="1" latinLnBrk="0" hangingPunct="1">
        <a:spcBef>
          <a:spcPct val="0"/>
        </a:spcBef>
        <a:buNone/>
        <a:defRPr sz="3200" b="1" kern="1200" spc="0">
          <a:solidFill>
            <a:schemeClr val="tx1">
              <a:lumMod val="90000"/>
              <a:lumOff val="10000"/>
            </a:schemeClr>
          </a:solidFill>
          <a:latin typeface="Arial" panose="020B0604020202020204" pitchFamily="34" charset="0"/>
          <a:ea typeface="+mj-ea"/>
          <a:cs typeface="Arial" panose="020B0604020202020204" pitchFamily="34" charset="0"/>
        </a:defRPr>
      </a:lvl1pPr>
    </p:titleStyle>
    <p:bodyStyle>
      <a:lvl1pPr marL="457014" indent="-457014" algn="l" defTabSz="609351" rtl="0" eaLnBrk="1" latinLnBrk="0" hangingPunct="1">
        <a:spcBef>
          <a:spcPct val="20000"/>
        </a:spcBef>
        <a:buFont typeface="Arial"/>
        <a:buChar char="•"/>
        <a:defRPr sz="2499" kern="1200">
          <a:solidFill>
            <a:schemeClr val="tx1">
              <a:lumMod val="85000"/>
              <a:lumOff val="15000"/>
            </a:schemeClr>
          </a:solidFill>
          <a:latin typeface="+mn-lt"/>
          <a:ea typeface="+mn-ea"/>
          <a:cs typeface="+mn-cs"/>
        </a:defRPr>
      </a:lvl1pPr>
      <a:lvl2pPr marL="990195" indent="-380843" algn="l" defTabSz="609351" rtl="0" eaLnBrk="1" latinLnBrk="0" hangingPunct="1">
        <a:spcBef>
          <a:spcPct val="20000"/>
        </a:spcBef>
        <a:buFont typeface="Arial"/>
        <a:buChar char="–"/>
        <a:defRPr sz="2299" kern="1200">
          <a:solidFill>
            <a:schemeClr val="tx1">
              <a:lumMod val="85000"/>
              <a:lumOff val="15000"/>
            </a:schemeClr>
          </a:solidFill>
          <a:latin typeface="+mn-lt"/>
          <a:ea typeface="+mn-ea"/>
          <a:cs typeface="+mn-cs"/>
        </a:defRPr>
      </a:lvl2pPr>
      <a:lvl3pPr marL="1523376" indent="-304674" algn="l" defTabSz="609351" rtl="0" eaLnBrk="1" latinLnBrk="0" hangingPunct="1">
        <a:spcBef>
          <a:spcPct val="20000"/>
        </a:spcBef>
        <a:buFont typeface="Arial"/>
        <a:buChar char="•"/>
        <a:defRPr sz="1999" kern="1200">
          <a:solidFill>
            <a:schemeClr val="tx1">
              <a:lumMod val="85000"/>
              <a:lumOff val="15000"/>
            </a:schemeClr>
          </a:solidFill>
          <a:latin typeface="+mn-lt"/>
          <a:ea typeface="+mn-ea"/>
          <a:cs typeface="+mn-cs"/>
        </a:defRPr>
      </a:lvl3pPr>
      <a:lvl4pPr marL="2132726" indent="-304674" algn="l" defTabSz="609351" rtl="0" eaLnBrk="1" latinLnBrk="0" hangingPunct="1">
        <a:spcBef>
          <a:spcPct val="20000"/>
        </a:spcBef>
        <a:buFont typeface="Arial"/>
        <a:buChar char="–"/>
        <a:defRPr sz="1699" kern="1200">
          <a:solidFill>
            <a:schemeClr val="tx1">
              <a:lumMod val="85000"/>
              <a:lumOff val="15000"/>
            </a:schemeClr>
          </a:solidFill>
          <a:latin typeface="+mn-lt"/>
          <a:ea typeface="+mn-ea"/>
          <a:cs typeface="+mn-cs"/>
        </a:defRPr>
      </a:lvl4pPr>
      <a:lvl5pPr marL="2742078" indent="-304674" algn="l" defTabSz="609351" rtl="0" eaLnBrk="1" latinLnBrk="0" hangingPunct="1">
        <a:spcBef>
          <a:spcPct val="20000"/>
        </a:spcBef>
        <a:buFont typeface="Arial"/>
        <a:buChar char="»"/>
        <a:defRPr sz="1699" kern="1200">
          <a:solidFill>
            <a:schemeClr val="tx1">
              <a:lumMod val="85000"/>
              <a:lumOff val="15000"/>
            </a:schemeClr>
          </a:solidFill>
          <a:latin typeface="+mn-lt"/>
          <a:ea typeface="+mn-ea"/>
          <a:cs typeface="+mn-cs"/>
        </a:defRPr>
      </a:lvl5pPr>
      <a:lvl6pPr marL="3351429" indent="-304674" algn="l" defTabSz="609351" rtl="0" eaLnBrk="1" latinLnBrk="0" hangingPunct="1">
        <a:spcBef>
          <a:spcPct val="20000"/>
        </a:spcBef>
        <a:buFont typeface="Arial"/>
        <a:buChar char="•"/>
        <a:defRPr sz="2499" kern="1200">
          <a:solidFill>
            <a:schemeClr val="tx1"/>
          </a:solidFill>
          <a:latin typeface="+mn-lt"/>
          <a:ea typeface="+mn-ea"/>
          <a:cs typeface="+mn-cs"/>
        </a:defRPr>
      </a:lvl6pPr>
      <a:lvl7pPr marL="3960778" indent="-304674" algn="l" defTabSz="609351" rtl="0" eaLnBrk="1" latinLnBrk="0" hangingPunct="1">
        <a:spcBef>
          <a:spcPct val="20000"/>
        </a:spcBef>
        <a:buFont typeface="Arial"/>
        <a:buChar char="•"/>
        <a:defRPr sz="2499" kern="1200">
          <a:solidFill>
            <a:schemeClr val="tx1"/>
          </a:solidFill>
          <a:latin typeface="+mn-lt"/>
          <a:ea typeface="+mn-ea"/>
          <a:cs typeface="+mn-cs"/>
        </a:defRPr>
      </a:lvl7pPr>
      <a:lvl8pPr marL="4570128" indent="-304674" algn="l" defTabSz="609351" rtl="0" eaLnBrk="1" latinLnBrk="0" hangingPunct="1">
        <a:spcBef>
          <a:spcPct val="20000"/>
        </a:spcBef>
        <a:buFont typeface="Arial"/>
        <a:buChar char="•"/>
        <a:defRPr sz="2499" kern="1200">
          <a:solidFill>
            <a:schemeClr val="tx1"/>
          </a:solidFill>
          <a:latin typeface="+mn-lt"/>
          <a:ea typeface="+mn-ea"/>
          <a:cs typeface="+mn-cs"/>
        </a:defRPr>
      </a:lvl8pPr>
      <a:lvl9pPr marL="5179479" indent="-304674" algn="l" defTabSz="609351" rtl="0" eaLnBrk="1" latinLnBrk="0" hangingPunct="1">
        <a:spcBef>
          <a:spcPct val="20000"/>
        </a:spcBef>
        <a:buFont typeface="Arial"/>
        <a:buChar char="•"/>
        <a:defRPr sz="2499" kern="1200">
          <a:solidFill>
            <a:schemeClr val="tx1"/>
          </a:solidFill>
          <a:latin typeface="+mn-lt"/>
          <a:ea typeface="+mn-ea"/>
          <a:cs typeface="+mn-cs"/>
        </a:defRPr>
      </a:lvl9pPr>
    </p:bodyStyle>
    <p:otherStyle>
      <a:defPPr>
        <a:defRPr lang="en-US"/>
      </a:defPPr>
      <a:lvl1pPr marL="0" algn="l" defTabSz="609351" rtl="0" eaLnBrk="1" latinLnBrk="0" hangingPunct="1">
        <a:defRPr sz="2299" kern="1200">
          <a:solidFill>
            <a:schemeClr val="tx1"/>
          </a:solidFill>
          <a:latin typeface="+mn-lt"/>
          <a:ea typeface="+mn-ea"/>
          <a:cs typeface="+mn-cs"/>
        </a:defRPr>
      </a:lvl1pPr>
      <a:lvl2pPr marL="609351" algn="l" defTabSz="609351" rtl="0" eaLnBrk="1" latinLnBrk="0" hangingPunct="1">
        <a:defRPr sz="2299" kern="1200">
          <a:solidFill>
            <a:schemeClr val="tx1"/>
          </a:solidFill>
          <a:latin typeface="+mn-lt"/>
          <a:ea typeface="+mn-ea"/>
          <a:cs typeface="+mn-cs"/>
        </a:defRPr>
      </a:lvl2pPr>
      <a:lvl3pPr marL="1218701" algn="l" defTabSz="609351" rtl="0" eaLnBrk="1" latinLnBrk="0" hangingPunct="1">
        <a:defRPr sz="2299" kern="1200">
          <a:solidFill>
            <a:schemeClr val="tx1"/>
          </a:solidFill>
          <a:latin typeface="+mn-lt"/>
          <a:ea typeface="+mn-ea"/>
          <a:cs typeface="+mn-cs"/>
        </a:defRPr>
      </a:lvl3pPr>
      <a:lvl4pPr marL="1828053" algn="l" defTabSz="609351" rtl="0" eaLnBrk="1" latinLnBrk="0" hangingPunct="1">
        <a:defRPr sz="2299" kern="1200">
          <a:solidFill>
            <a:schemeClr val="tx1"/>
          </a:solidFill>
          <a:latin typeface="+mn-lt"/>
          <a:ea typeface="+mn-ea"/>
          <a:cs typeface="+mn-cs"/>
        </a:defRPr>
      </a:lvl4pPr>
      <a:lvl5pPr marL="2437402" algn="l" defTabSz="609351" rtl="0" eaLnBrk="1" latinLnBrk="0" hangingPunct="1">
        <a:defRPr sz="2299" kern="1200">
          <a:solidFill>
            <a:schemeClr val="tx1"/>
          </a:solidFill>
          <a:latin typeface="+mn-lt"/>
          <a:ea typeface="+mn-ea"/>
          <a:cs typeface="+mn-cs"/>
        </a:defRPr>
      </a:lvl5pPr>
      <a:lvl6pPr marL="3046753" algn="l" defTabSz="609351" rtl="0" eaLnBrk="1" latinLnBrk="0" hangingPunct="1">
        <a:defRPr sz="2299" kern="1200">
          <a:solidFill>
            <a:schemeClr val="tx1"/>
          </a:solidFill>
          <a:latin typeface="+mn-lt"/>
          <a:ea typeface="+mn-ea"/>
          <a:cs typeface="+mn-cs"/>
        </a:defRPr>
      </a:lvl6pPr>
      <a:lvl7pPr marL="3656103" algn="l" defTabSz="609351" rtl="0" eaLnBrk="1" latinLnBrk="0" hangingPunct="1">
        <a:defRPr sz="2299" kern="1200">
          <a:solidFill>
            <a:schemeClr val="tx1"/>
          </a:solidFill>
          <a:latin typeface="+mn-lt"/>
          <a:ea typeface="+mn-ea"/>
          <a:cs typeface="+mn-cs"/>
        </a:defRPr>
      </a:lvl7pPr>
      <a:lvl8pPr marL="4265454" algn="l" defTabSz="609351" rtl="0" eaLnBrk="1" latinLnBrk="0" hangingPunct="1">
        <a:defRPr sz="2299" kern="1200">
          <a:solidFill>
            <a:schemeClr val="tx1"/>
          </a:solidFill>
          <a:latin typeface="+mn-lt"/>
          <a:ea typeface="+mn-ea"/>
          <a:cs typeface="+mn-cs"/>
        </a:defRPr>
      </a:lvl8pPr>
      <a:lvl9pPr marL="4874805" algn="l" defTabSz="609351" rtl="0" eaLnBrk="1" latinLnBrk="0" hangingPunct="1">
        <a:defRPr sz="22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pos="240">
          <p15:clr>
            <a:srgbClr val="F26B43"/>
          </p15:clr>
        </p15:guide>
        <p15:guide id="3" pos="5544">
          <p15:clr>
            <a:srgbClr val="F26B43"/>
          </p15:clr>
        </p15:guide>
        <p15:guide id="4" orient="horz" pos="2160">
          <p15:clr>
            <a:srgbClr val="F26B43"/>
          </p15:clr>
        </p15:guide>
        <p15:guide id="5" orient="horz" pos="57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hyperlink" Target="https://ilpqc.org/covid-19-information/" TargetMode="External"/><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acog.org/patient-resources/faqs/pregnancy/coronavirus-pregnancy-and-breastfeeding" TargetMode="External"/><Relationship Id="rId13" Type="http://schemas.openxmlformats.org/officeDocument/2006/relationships/hyperlink" Target="https://s3.amazonaws.com/cdn.smfm.org/media/2263/COVID-19_Algorithm5.pdf" TargetMode="External"/><Relationship Id="rId3" Type="http://schemas.openxmlformats.org/officeDocument/2006/relationships/hyperlink" Target="https://www.ajog.org/coronavirus_guidance_ajog_mfm" TargetMode="External"/><Relationship Id="rId7" Type="http://schemas.openxmlformats.org/officeDocument/2006/relationships/hyperlink" Target="https://www.acog.org/clinical-information/physician-faqs/covid-19-faqs-for-ob-gyns-ethics" TargetMode="External"/><Relationship Id="rId12" Type="http://schemas.openxmlformats.org/officeDocument/2006/relationships/hyperlink" Target="https://www.acog.org/clinical/clinical-guidance/practice-advisory/articles/2020/03/novel-coronavirus-2019"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s3.amazonaws.com/cdn.smfm.org/media/2415/SMFM_COVID_Management_of_COVID_pos_preg_patients_7-2-20.PDF_.pdf" TargetMode="External"/><Relationship Id="rId11" Type="http://schemas.openxmlformats.org/officeDocument/2006/relationships/hyperlink" Target="https://www.acog.org/clinical-information/physician-faqs/covid-19-faqs-for-ob-gyns-obstetrics" TargetMode="External"/><Relationship Id="rId5" Type="http://schemas.openxmlformats.org/officeDocument/2006/relationships/hyperlink" Target="https://www.youtube.com/watch?v=p9UEDv6nvwU&amp;feature=youtu.be" TargetMode="External"/><Relationship Id="rId10" Type="http://schemas.openxmlformats.org/officeDocument/2006/relationships/hyperlink" Target="https://collaborate.northwestern.edu/owa/_wp_link_placeholder" TargetMode="External"/><Relationship Id="rId4" Type="http://schemas.openxmlformats.org/officeDocument/2006/relationships/hyperlink" Target="https://www.acog.org/news/news-releases/2020/06/acog-statement-on-covid-19-and-pregnancy" TargetMode="External"/><Relationship Id="rId9" Type="http://schemas.openxmlformats.org/officeDocument/2006/relationships/hyperlink" Target="https://ilpqc.org/ILPQC%202020+/COVID19/Coronavirus%20(COVID-19)%20and%20Pregnancy:%20What%20Maternal-Fetal%20Medicine%0aSubspecialists%20Need%20to%20Know.PDF"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services.aap.org/link/3d512cd874804f928ce8ad1f2fe21d63.aspx" TargetMode="External"/><Relationship Id="rId3" Type="http://schemas.openxmlformats.org/officeDocument/2006/relationships/hyperlink" Target="https://services.aap.org/link/33d8ca6e4cf8410b9668ac4ee848f2b5.aspx" TargetMode="External"/><Relationship Id="rId7" Type="http://schemas.openxmlformats.org/officeDocument/2006/relationships/hyperlink" Target="https://services.aap.org/link/70090d41d5a84d7cbd2c2796e696dbfc.aspx" TargetMode="External"/><Relationship Id="rId2" Type="http://schemas.openxmlformats.org/officeDocument/2006/relationships/hyperlink" Target="https://services.aap.org/link/36c1c680a30c4824836211e008332757.aspx" TargetMode="External"/><Relationship Id="rId1" Type="http://schemas.openxmlformats.org/officeDocument/2006/relationships/slideLayout" Target="../slideLayouts/slideLayout2.xml"/><Relationship Id="rId6" Type="http://schemas.openxmlformats.org/officeDocument/2006/relationships/hyperlink" Target="https://services.aap.org/link/0bb1a59281524adf8834a4be404ecb8b.aspx" TargetMode="External"/><Relationship Id="rId5" Type="http://schemas.openxmlformats.org/officeDocument/2006/relationships/hyperlink" Target="https://services.aap.org/link/ffa46678e6374b768595319934cbade3.aspx" TargetMode="External"/><Relationship Id="rId4" Type="http://schemas.openxmlformats.org/officeDocument/2006/relationships/hyperlink" Target="https://services.aap.org/link/fb2d54cf7f884a279ea35039eef1c320.aspx"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cdc.gov/mmwr/volumes/69/wr/mm6925a1.htm" TargetMode="External"/><Relationship Id="rId13" Type="http://schemas.openxmlformats.org/officeDocument/2006/relationships/hyperlink" Target="https://www.ajog.org/action/showPdf?pii=S0002-9378(20)30729-8" TargetMode="External"/><Relationship Id="rId3" Type="http://schemas.openxmlformats.org/officeDocument/2006/relationships/hyperlink" Target="https://obgyn.onlinelibrary.wiley.com/doi/10.1002/uog.22096" TargetMode="External"/><Relationship Id="rId7" Type="http://schemas.openxmlformats.org/officeDocument/2006/relationships/hyperlink" Target="https://www.nature.com/articles/s41372-020-0715-0.pdf" TargetMode="External"/><Relationship Id="rId12" Type="http://schemas.openxmlformats.org/officeDocument/2006/relationships/hyperlink" Target="https://jamanetwork.com/journals/jama/fullarticle/2768389" TargetMode="External"/><Relationship Id="rId2" Type="http://schemas.openxmlformats.org/officeDocument/2006/relationships/hyperlink" Target="https://ilpqc.org/ILPQC%202020+/COVID19/Extracorporeal%20membrane%20oxygenation%20in%20pregnant%20andpostpartum%20women.pdf" TargetMode="External"/><Relationship Id="rId1" Type="http://schemas.openxmlformats.org/officeDocument/2006/relationships/slideLayout" Target="../slideLayouts/slideLayout2.xml"/><Relationship Id="rId6" Type="http://schemas.openxmlformats.org/officeDocument/2006/relationships/hyperlink" Target="https://collaborate.northwestern.edu/owa/service.svc/s/GetFileAttachment?id=AAMkADEzZGUxZDI1LTRiNTEtNDhjNy1hZmFkLWE4YmZiNGViMzQwNwBGAAAAAABpAvaFpx35SJASqbfzkfudBwAGTlkDVfRDTrmCQ2hDLUMIAAAAAAEMAAAGTlkDVfRDTrmCQ2hDLUMIAAAQI48hAAABEgAQAD%2BlnYLDU%2BdNnswP1dNih9I%3D&amp;X-OWA-CANARY=UqOBWcrwRkSZj9gItmL7l1--smXaJNgIFEAJwJVguoEZZHhb_U_ZyKfKR356LS_KStngcXW0ObU." TargetMode="External"/><Relationship Id="rId11" Type="http://schemas.openxmlformats.org/officeDocument/2006/relationships/hyperlink" Target="https://www.ajog.org/article/S0002-9378(20)30728-6/pdf" TargetMode="External"/><Relationship Id="rId5" Type="http://schemas.openxmlformats.org/officeDocument/2006/relationships/hyperlink" Target="https://www.nejm.org/doi/full/10.1056/NEJMp2015897" TargetMode="External"/><Relationship Id="rId10" Type="http://schemas.openxmlformats.org/officeDocument/2006/relationships/hyperlink" Target="https://www.frontiersin.org/articles/10.3389/fimmu.2020.01672/full" TargetMode="External"/><Relationship Id="rId4" Type="http://schemas.openxmlformats.org/officeDocument/2006/relationships/hyperlink" Target="https://www.thelancet.com/action/showPdf?pii=S0140-6736(20)31142-9" TargetMode="External"/><Relationship Id="rId9" Type="http://schemas.openxmlformats.org/officeDocument/2006/relationships/hyperlink" Target="https://www.ncbi.nlm.nih.gov/pmc/articles/PMC7340054/pdf/main.pdf"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pediatrics.aappublications.org/content/pediatrics/144/2/e20191765.full.pdf" TargetMode="External"/><Relationship Id="rId3" Type="http://schemas.openxmlformats.org/officeDocument/2006/relationships/hyperlink" Target="https://dl.uswr.ac.ir/bitstream/Hannan/84214/1/2018%20Obstetrics_Gynecology%20Volume%20131%20Issue%205%20May%20(4).pdf" TargetMode="External"/><Relationship Id="rId7" Type="http://schemas.openxmlformats.org/officeDocument/2006/relationships/hyperlink" Target="https://www.acog.org/clinical-information/policy-and-position-statements/position-statements/2020/addressing-health-equity-during-the-covid-19-pandemic" TargetMode="External"/><Relationship Id="rId2" Type="http://schemas.openxmlformats.org/officeDocument/2006/relationships/hyperlink" Target="https://safehealthcareforeverywoman.org/patient-safety-bundles/reduction-of-peripartum-racialethnic-disparities/" TargetMode="External"/><Relationship Id="rId1" Type="http://schemas.openxmlformats.org/officeDocument/2006/relationships/slideLayout" Target="../slideLayouts/slideLayout2.xml"/><Relationship Id="rId6" Type="http://schemas.openxmlformats.org/officeDocument/2006/relationships/hyperlink" Target="https://s3.amazonaws.com/cdn.smfm.org/media/2385/COVID_Final.pdf" TargetMode="External"/><Relationship Id="rId11" Type="http://schemas.openxmlformats.org/officeDocument/2006/relationships/hyperlink" Target="https://www.cdc.gov/hearher/index.html" TargetMode="External"/><Relationship Id="rId5" Type="http://schemas.openxmlformats.org/officeDocument/2006/relationships/hyperlink" Target="https://s3.amazonaws.com/cdn.smfm.org/media/2315/Strategies_to_Overcome_Racism_Infographic.pdf" TargetMode="External"/><Relationship Id="rId10" Type="http://schemas.openxmlformats.org/officeDocument/2006/relationships/hyperlink" Target="https://www.youtube.com/watch?v=e2XXXyb7C28&amp;deliveryName=USCDC_2067-DM34603" TargetMode="External"/><Relationship Id="rId4" Type="http://schemas.openxmlformats.org/officeDocument/2006/relationships/hyperlink" Target="https://journals.lww.com/greenjournal/FullText/2018/01000/ACOG_Committee_Opinion_No__729__Importance_of.42.aspx" TargetMode="External"/><Relationship Id="rId9" Type="http://schemas.openxmlformats.org/officeDocument/2006/relationships/hyperlink" Target="https://www.today.com/health/how-coronavirus-affects-black-pregnant-women-t185645"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cdc.gov/coronavirus/2019-ncov/cases-updates/special-populations/pregnancy-data-on-covid-19.html" TargetMode="External"/><Relationship Id="rId2" Type="http://schemas.openxmlformats.org/officeDocument/2006/relationships/hyperlink" Target="https://www.cdc.gov/mmwr/volumes/69/wr/mm6925a1.htm" TargetMode="External"/><Relationship Id="rId1" Type="http://schemas.openxmlformats.org/officeDocument/2006/relationships/slideLayout" Target="../slideLayouts/slideLayout2.xml"/><Relationship Id="rId5" Type="http://schemas.openxmlformats.org/officeDocument/2006/relationships/hyperlink" Target="https://www.cdc.gov/coronavirus/2019-ncov/hcp/caring-for-newborns.html" TargetMode="External"/><Relationship Id="rId4" Type="http://schemas.openxmlformats.org/officeDocument/2006/relationships/hyperlink" Target="https://www.illinois.gov/hfs/MedicalProviders/notices/Pages/prn200701b.aspx"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8.xml"/></Relationships>
</file>

<file path=ppt/slides/_rels/slide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21.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128.xml"/></Relationships>
</file>

<file path=ppt/slides/_rels/slide22.xml.rels><?xml version="1.0" encoding="UTF-8" standalone="yes"?>
<Relationships xmlns="http://schemas.openxmlformats.org/package/2006/relationships"><Relationship Id="rId2" Type="http://schemas.openxmlformats.org/officeDocument/2006/relationships/hyperlink" Target="mailto:Amanda.C.Bennett@illinois.gov" TargetMode="External"/><Relationship Id="rId1" Type="http://schemas.openxmlformats.org/officeDocument/2006/relationships/slideLayout" Target="../slideLayouts/slideLayout1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2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9.xml"/></Relationships>
</file>

<file path=ppt/slides/_rels/slide2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9.xml"/></Relationships>
</file>

<file path=ppt/slides/_rels/slide2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9.xml"/></Relationships>
</file>

<file path=ppt/slides/_rels/slide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3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9.xml"/></Relationships>
</file>

<file path=ppt/slides/_rels/slide3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9.xml"/></Relationships>
</file>

<file path=ppt/slides/_rels/slide3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9.xml"/></Relationships>
</file>

<file path=ppt/slides/_rels/slide3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9.xml"/></Relationships>
</file>

<file path=ppt/slides/_rels/slide3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9.xml"/></Relationships>
</file>

<file path=ppt/slides/_rels/slide3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9.xml"/></Relationships>
</file>

<file path=ppt/slides/_rels/slide3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9.xml"/></Relationships>
</file>

<file path=ppt/slides/_rels/slide3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39.xml"/></Relationships>
</file>

<file path=ppt/slides/_rels/slide4.xml.rels><?xml version="1.0" encoding="UTF-8" standalone="yes"?>
<Relationships xmlns="http://schemas.openxmlformats.org/package/2006/relationships"><Relationship Id="rId3" Type="http://schemas.openxmlformats.org/officeDocument/2006/relationships/hyperlink" Target="https://ilpqc.org/covid-19-informat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info@ilpqc.org"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4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9.xml"/></Relationships>
</file>

<file path=ppt/slides/_rels/slide4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39.xml"/></Relationships>
</file>

<file path=ppt/slides/_rels/slide4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39.xml"/></Relationships>
</file>

<file path=ppt/slides/_rels/slide4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39.xml"/></Relationships>
</file>

<file path=ppt/slides/_rels/slide4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39.xml"/></Relationships>
</file>

<file path=ppt/slides/_rels/slide4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39.xml"/></Relationships>
</file>

<file path=ppt/slides/_rels/slide4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39.xml"/></Relationships>
</file>

<file path=ppt/slides/_rels/slide4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3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39.xml"/></Relationships>
</file>

<file path=ppt/slides/_rels/slide51.xml.rels><?xml version="1.0" encoding="UTF-8" standalone="yes"?>
<Relationships xmlns="http://schemas.openxmlformats.org/package/2006/relationships"><Relationship Id="rId8" Type="http://schemas.openxmlformats.org/officeDocument/2006/relationships/hyperlink" Target="https://ilpqc.org/ILPQC%202020+/COVID19/ILPQC%20COVID-19%20Webinar%20Neo%20Questions_4_17_FINAL.pdf" TargetMode="External"/><Relationship Id="rId3" Type="http://schemas.openxmlformats.org/officeDocument/2006/relationships/hyperlink" Target="https://ilpqc.org/ILPQC%202020+/COVID19/June%2012_COVID-19%20Strategies%20for%20OB%20%20Neonatal%20Units_FINAL.pptx" TargetMode="External"/><Relationship Id="rId7" Type="http://schemas.openxmlformats.org/officeDocument/2006/relationships/hyperlink" Target="https://ilpqc.org/ILPQC%202020+/COVID19/ILPQC%20COVID-19%20Webinar%20Neo%20Questions_combined_for%204.24.2020_FINAL.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ilpqc.org/ILPQC%202020+/COVID19/5-8%20Neo%20Q&amp;A%20Final.pdf" TargetMode="External"/><Relationship Id="rId5" Type="http://schemas.openxmlformats.org/officeDocument/2006/relationships/hyperlink" Target="https://ilpqc.org/ILPQC%202020+/COVID19/ILPQC%20Covid%2019%20Webinar%205.15.20_Neo%20questions_FINAL.pdf" TargetMode="External"/><Relationship Id="rId10" Type="http://schemas.openxmlformats.org/officeDocument/2006/relationships/hyperlink" Target="https://ilpqc.org/wp-content/uploads/2020/04/ILPQC20COVID-1920Webinar20Neo20Questions_April20320Webinar.pdf" TargetMode="External"/><Relationship Id="rId4" Type="http://schemas.openxmlformats.org/officeDocument/2006/relationships/hyperlink" Target="https://ilpqc.org/wp-content/uploads/2020/05/May-29_COVID-19-Strategies-for-OB-Neonatal-Units_5.29.20_FINAL.pptx" TargetMode="External"/><Relationship Id="rId9" Type="http://schemas.openxmlformats.org/officeDocument/2006/relationships/hyperlink" Target="https://ilpqc.org/ILPQC%202020+/COVID19/ILPQC%20COVID-19%20Webinar%20Neo%20Questions_combined_for%204.10.20_Final.pdf"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73.tiff"/><Relationship Id="rId1" Type="http://schemas.openxmlformats.org/officeDocument/2006/relationships/slideLayout" Target="../slideLayouts/slideLayout15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7.xml"/></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coronavirus/2019-ncov/cases-updates/cases-in-us.html" TargetMode="External"/><Relationship Id="rId7"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hyperlink" Target="https://www.dph.illinois.gov/covid19"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7.xml"/></Relationships>
</file>

<file path=ppt/slides/_rels/slide63.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customXml" Target="../ink/ink1.xml"/><Relationship Id="rId1" Type="http://schemas.openxmlformats.org/officeDocument/2006/relationships/slideLayout" Target="../slideLayouts/slideLayout157.xml"/><Relationship Id="rId6" Type="http://schemas.openxmlformats.org/officeDocument/2006/relationships/customXml" Target="../ink/ink3.xml"/><Relationship Id="rId5" Type="http://schemas.openxmlformats.org/officeDocument/2006/relationships/image" Target="../media/image4.png"/><Relationship Id="rId4" Type="http://schemas.openxmlformats.org/officeDocument/2006/relationships/customXml" Target="../ink/ink2.xml"/><Relationship Id="rId9" Type="http://schemas.openxmlformats.org/officeDocument/2006/relationships/image" Target="../media/image610.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34.png"/><Relationship Id="rId1" Type="http://schemas.openxmlformats.org/officeDocument/2006/relationships/slideLayout" Target="../slideLayouts/slideLayout16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7.xml"/></Relationships>
</file>

<file path=ppt/slides/_rels/slide6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6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hyperlink" Target="https://ilpqc.org/wp-content/uploads/2020/04/ILPQCwebinarquestions20OB20Questions_April20320Webinar_Final.pdf" TargetMode="External"/><Relationship Id="rId3" Type="http://schemas.openxmlformats.org/officeDocument/2006/relationships/hyperlink" Target="https://ilpqc.org/wp-content/uploads/2020/05/5.15.2020-COVID-FAQ_OB_FINAL-1_ab.docx" TargetMode="External"/><Relationship Id="rId7" Type="http://schemas.openxmlformats.org/officeDocument/2006/relationships/hyperlink" Target="https://ilpqc.org/ILPQC%202020+/COVID19/ILPQC%20COVID-19%20Webinar%20OB%20Questions_4.15.20_answers_FINAL.pdf" TargetMode="External"/><Relationship Id="rId2" Type="http://schemas.openxmlformats.org/officeDocument/2006/relationships/notesSlide" Target="../notesSlides/notesSlide14.xml"/><Relationship Id="rId1" Type="http://schemas.openxmlformats.org/officeDocument/2006/relationships/slideLayout" Target="../slideLayouts/slideLayout97.xml"/><Relationship Id="rId6" Type="http://schemas.openxmlformats.org/officeDocument/2006/relationships/hyperlink" Target="https://ilpqc.org/ILPQC%202020+/COVID19/ILPQC%20COVID-19%20Webinar%20OB%20Questions_combined_for%204.24.2020%20FINAL.pdf" TargetMode="External"/><Relationship Id="rId5" Type="http://schemas.openxmlformats.org/officeDocument/2006/relationships/hyperlink" Target="https://ilpqc.org/ILPQC%202020+/COVID19/ILPQC%20COVID-19%20Webinar%20OB%20Questions_combined_for%204.17.20_Final.pdf" TargetMode="External"/><Relationship Id="rId4" Type="http://schemas.openxmlformats.org/officeDocument/2006/relationships/hyperlink" Target="https://ilpqc.org/ILPQC%202020+/COVID19/ILPQC%20Covid%20webinar%205.08.20_%20OB%20QandA_ab.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7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18.xml"/></Relationships>
</file>

<file path=ppt/slides/_rels/slide7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18.xml"/></Relationships>
</file>

<file path=ppt/slides/_rels/slide73.xml.rels><?xml version="1.0" encoding="UTF-8" standalone="yes"?>
<Relationships xmlns="http://schemas.openxmlformats.org/package/2006/relationships"><Relationship Id="rId2" Type="http://schemas.openxmlformats.org/officeDocument/2006/relationships/hyperlink" Target="https://project-parachute.org/" TargetMode="External"/><Relationship Id="rId1" Type="http://schemas.openxmlformats.org/officeDocument/2006/relationships/slideLayout" Target="../slideLayouts/slideLayout118.xml"/></Relationships>
</file>

<file path=ppt/slides/_rels/slide74.xml.rels><?xml version="1.0" encoding="UTF-8" standalone="yes"?>
<Relationships xmlns="http://schemas.openxmlformats.org/package/2006/relationships"><Relationship Id="rId3" Type="http://schemas.openxmlformats.org/officeDocument/2006/relationships/hyperlink" Target="https://www.tenpercent.com/care" TargetMode="External"/><Relationship Id="rId2" Type="http://schemas.openxmlformats.org/officeDocument/2006/relationships/hyperlink" Target="https://www.headspace.com/health-covid-19" TargetMode="External"/><Relationship Id="rId1" Type="http://schemas.openxmlformats.org/officeDocument/2006/relationships/slideLayout" Target="../slideLayouts/slideLayout118.xml"/><Relationship Id="rId4" Type="http://schemas.openxmlformats.org/officeDocument/2006/relationships/hyperlink" Target="https://delightfuljournal.com/"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www.beyondthebabyblues.org/" TargetMode="External"/><Relationship Id="rId2" Type="http://schemas.openxmlformats.org/officeDocument/2006/relationships/hyperlink" Target="https://www.postpartum.net/get-help/help-for-moms/" TargetMode="External"/><Relationship Id="rId1" Type="http://schemas.openxmlformats.org/officeDocument/2006/relationships/slideLayout" Target="../slideLayouts/slideLayout118.xml"/></Relationships>
</file>

<file path=ppt/slides/_rels/slide76.xml.rels><?xml version="1.0" encoding="UTF-8" standalone="yes"?>
<Relationships xmlns="http://schemas.openxmlformats.org/package/2006/relationships"><Relationship Id="rId2" Type="http://schemas.openxmlformats.org/officeDocument/2006/relationships/hyperlink" Target="https://www.thewingspanproject.org/community-response-program.html" TargetMode="External"/><Relationship Id="rId1" Type="http://schemas.openxmlformats.org/officeDocument/2006/relationships/slideLayout" Target="../slideLayouts/slideLayout118.xml"/></Relationships>
</file>

<file path=ppt/slides/_rels/slide77.xml.rels><?xml version="1.0" encoding="UTF-8" standalone="yes"?>
<Relationships xmlns="http://schemas.openxmlformats.org/package/2006/relationships"><Relationship Id="rId8" Type="http://schemas.openxmlformats.org/officeDocument/2006/relationships/hyperlink" Target="https://ilpqc.org/wp-content/uploads/2020/04/ILPQCwebinarquestions20OB20Questions_April20320Webinar_Final.pdf" TargetMode="External"/><Relationship Id="rId3" Type="http://schemas.openxmlformats.org/officeDocument/2006/relationships/hyperlink" Target="https://ilpqc.org/wp-content/uploads/2020/05/5.15.2020-COVID-FAQ_OB_FINAL-1_ab.docx" TargetMode="External"/><Relationship Id="rId7" Type="http://schemas.openxmlformats.org/officeDocument/2006/relationships/hyperlink" Target="https://ilpqc.org/ILPQC%202020+/COVID19/ILPQC%20COVID-19%20Webinar%20OB%20Questions_4.15.20_answers_FINAL.pdf" TargetMode="External"/><Relationship Id="rId2" Type="http://schemas.openxmlformats.org/officeDocument/2006/relationships/notesSlide" Target="../notesSlides/notesSlide15.xml"/><Relationship Id="rId1" Type="http://schemas.openxmlformats.org/officeDocument/2006/relationships/slideLayout" Target="../slideLayouts/slideLayout126.xml"/><Relationship Id="rId6" Type="http://schemas.openxmlformats.org/officeDocument/2006/relationships/hyperlink" Target="https://ilpqc.org/ILPQC%202020+/COVID19/ILPQC%20COVID-19%20Webinar%20OB%20Questions_combined_for%204.24.2020%20FINAL.pdf" TargetMode="External"/><Relationship Id="rId5" Type="http://schemas.openxmlformats.org/officeDocument/2006/relationships/hyperlink" Target="https://ilpqc.org/ILPQC%202020+/COVID19/ILPQC%20COVID-19%20Webinar%20OB%20Questions_combined_for%204.17.20_Final.pdf" TargetMode="External"/><Relationship Id="rId4" Type="http://schemas.openxmlformats.org/officeDocument/2006/relationships/hyperlink" Target="https://ilpqc.org/ILPQC%202020+/COVID19/ILPQC%20Covid%20webinar%205.08.20_%20OB%20QandA_ab.pdf"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mailto:info@ilpqc.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hyperlink" Target="mailto:info@ilpqc.org" TargetMode="External"/><Relationship Id="rId3" Type="http://schemas.openxmlformats.org/officeDocument/2006/relationships/image" Target="../media/image77.jpeg"/><Relationship Id="rId7" Type="http://schemas.openxmlformats.org/officeDocument/2006/relationships/image" Target="../media/image81.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media/image79.emf"/><Relationship Id="rId4" Type="http://schemas.openxmlformats.org/officeDocument/2006/relationships/image" Target="../media/image78.emf"/><Relationship Id="rId9" Type="http://schemas.openxmlformats.org/officeDocument/2006/relationships/hyperlink" Target="http://www.ilpqc.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80.xml.rels><?xml version="1.0" encoding="UTF-8" standalone="yes"?>
<Relationships xmlns="http://schemas.openxmlformats.org/package/2006/relationships"><Relationship Id="rId2" Type="http://schemas.openxmlformats.org/officeDocument/2006/relationships/hyperlink" Target="https://s3.amazonaws.com/cdn.smfm.org/media/2415/SMFM_COVID_Management_of_COVID_pos_preg_patients_7-2-20.PDF_.pdf"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s3.amazonaws.com/cdn.smfm.org/media/2415/SMFM_COVID_Management_of_COVID_pos_preg_patients_7-2-20.PDF_.pdf"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s3.amazonaws.com/cdn.smfm.org/media/2415/SMFM_COVID_Management_of_COVID_pos_preg_patients_7-2-20.PDF_.pdf"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s://s3.amazonaws.com/cdn.smfm.org/media/2415/SMFM_COVID_Management_of_COVID_pos_preg_patients_7-2-20.PDF_.pdf"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s://s3.amazonaws.com/cdn.smfm.org/media/2415/SMFM_COVID_Management_of_COVID_pos_preg_patients_7-2-20.PDF_.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image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611549"/>
            <a:ext cx="3214688" cy="327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3" name="Subtitle 2"/>
          <p:cNvSpPr>
            <a:spLocks noGrp="1"/>
          </p:cNvSpPr>
          <p:nvPr>
            <p:ph type="subTitle" idx="1"/>
          </p:nvPr>
        </p:nvSpPr>
        <p:spPr>
          <a:xfrm>
            <a:off x="3352800" y="4876800"/>
            <a:ext cx="5410200" cy="1295400"/>
          </a:xfrm>
        </p:spPr>
        <p:txBody>
          <a:bodyPr/>
          <a:lstStyle/>
          <a:p>
            <a:pPr eaLnBrk="1" hangingPunct="1">
              <a:buFont typeface="Wingdings 2" pitchFamily="18" charset="2"/>
              <a:buNone/>
            </a:pPr>
            <a:r>
              <a:rPr lang="en-US" altLang="en-US" sz="2000" dirty="0" smtClean="0">
                <a:solidFill>
                  <a:srgbClr val="898989"/>
                </a:solidFill>
              </a:rPr>
              <a:t>August 14, </a:t>
            </a:r>
            <a:r>
              <a:rPr lang="en-US" altLang="en-US" sz="2000" dirty="0">
                <a:solidFill>
                  <a:srgbClr val="898989"/>
                </a:solidFill>
              </a:rPr>
              <a:t>2020</a:t>
            </a:r>
          </a:p>
          <a:p>
            <a:pPr eaLnBrk="1" hangingPunct="1">
              <a:buFont typeface="Wingdings 2" pitchFamily="18" charset="2"/>
              <a:buNone/>
            </a:pPr>
            <a:r>
              <a:rPr lang="en-US" altLang="en-US" sz="2000" dirty="0">
                <a:solidFill>
                  <a:srgbClr val="898989"/>
                </a:solidFill>
              </a:rPr>
              <a:t>12:00 – 1:15pm</a:t>
            </a:r>
          </a:p>
        </p:txBody>
      </p:sp>
      <p:sp>
        <p:nvSpPr>
          <p:cNvPr id="15364" name="Title 1"/>
          <p:cNvSpPr>
            <a:spLocks noGrp="1"/>
          </p:cNvSpPr>
          <p:nvPr>
            <p:ph type="ctrTitle"/>
          </p:nvPr>
        </p:nvSpPr>
        <p:spPr>
          <a:xfrm>
            <a:off x="3283744" y="2362200"/>
            <a:ext cx="5638800" cy="2057400"/>
          </a:xfrm>
        </p:spPr>
        <p:txBody>
          <a:bodyPr/>
          <a:lstStyle/>
          <a:p>
            <a:pPr eaLnBrk="1" hangingPunct="1"/>
            <a:r>
              <a:rPr lang="en-US" altLang="en-US" sz="4000" b="1" dirty="0">
                <a:solidFill>
                  <a:srgbClr val="004990"/>
                </a:solidFill>
                <a:latin typeface="Goudy Old Style" panose="02020502050305020303" pitchFamily="18" charset="0"/>
              </a:rPr>
              <a:t>COVID-19 Strategies for OB &amp; Neonatal Units</a:t>
            </a:r>
          </a:p>
        </p:txBody>
      </p:sp>
    </p:spTree>
    <p:extLst>
      <p:ext uri="{BB962C8B-B14F-4D97-AF65-F5344CB8AC3E}">
        <p14:creationId xmlns:p14="http://schemas.microsoft.com/office/powerpoint/2010/main" val="4200042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91986"/>
            <a:ext cx="8229600" cy="1143000"/>
          </a:xfrm>
          <a:noFill/>
        </p:spPr>
        <p:txBody>
          <a:bodyPr>
            <a:noAutofit/>
          </a:bodyPr>
          <a:lstStyle/>
          <a:p>
            <a:pPr algn="ctr"/>
            <a:r>
              <a:rPr lang="en-US" sz="2800" dirty="0"/>
              <a:t>Data Update </a:t>
            </a:r>
            <a:r>
              <a:rPr lang="en-US" sz="2800" b="1" dirty="0" smtClean="0">
                <a:solidFill>
                  <a:srgbClr val="C00000"/>
                </a:solidFill>
              </a:rPr>
              <a:t>August 13</a:t>
            </a:r>
            <a:r>
              <a:rPr lang="en-US" sz="2800" dirty="0" smtClean="0">
                <a:solidFill>
                  <a:srgbClr val="C00000"/>
                </a:solidFill>
              </a:rPr>
              <a:t>, </a:t>
            </a:r>
            <a:r>
              <a:rPr lang="en-US" sz="2800" b="1" dirty="0">
                <a:solidFill>
                  <a:srgbClr val="C00000"/>
                </a:solidFill>
              </a:rPr>
              <a:t>2020</a:t>
            </a:r>
            <a:r>
              <a:rPr lang="en-US" sz="2800" dirty="0"/>
              <a:t/>
            </a:r>
            <a:br>
              <a:rPr lang="en-US" sz="2800" dirty="0"/>
            </a:br>
            <a:r>
              <a:rPr lang="en-US" sz="2800" dirty="0"/>
              <a:t>IDPH: COVID-19 Outbreak </a:t>
            </a:r>
            <a:br>
              <a:rPr lang="en-US" sz="2800" dirty="0"/>
            </a:br>
            <a:r>
              <a:rPr lang="en-US" sz="2800" dirty="0"/>
              <a:t>Race Demographics</a:t>
            </a:r>
          </a:p>
        </p:txBody>
      </p:sp>
      <p:sp>
        <p:nvSpPr>
          <p:cNvPr id="3" name="Slide Number Placeholder 2"/>
          <p:cNvSpPr>
            <a:spLocks noGrp="1"/>
          </p:cNvSpPr>
          <p:nvPr>
            <p:ph type="sldNum" sz="quarter" idx="12"/>
          </p:nvPr>
        </p:nvSpPr>
        <p:spPr/>
        <p:txBody>
          <a:bodyPr/>
          <a:lstStyle/>
          <a:p>
            <a:fld id="{744C2F5F-8633-4B5B-A080-9CC210AD30A1}" type="slidenum">
              <a:rPr lang="en-US" smtClean="0"/>
              <a:t>10</a:t>
            </a:fld>
            <a:endParaRPr lang="en-US"/>
          </a:p>
        </p:txBody>
      </p:sp>
      <p:sp>
        <p:nvSpPr>
          <p:cNvPr id="10" name="Rectangle 9"/>
          <p:cNvSpPr/>
          <p:nvPr/>
        </p:nvSpPr>
        <p:spPr>
          <a:xfrm>
            <a:off x="2462171" y="1252198"/>
            <a:ext cx="3801105" cy="369332"/>
          </a:xfrm>
          <a:prstGeom prst="rect">
            <a:avLst/>
          </a:prstGeom>
        </p:spPr>
        <p:txBody>
          <a:bodyPr wrap="none">
            <a:spAutoFit/>
          </a:bodyPr>
          <a:lstStyle/>
          <a:p>
            <a:r>
              <a:rPr lang="en-US" dirty="0"/>
              <a:t>https://www.dph.illinois.gov/covid19</a:t>
            </a:r>
          </a:p>
        </p:txBody>
      </p:sp>
      <p:sp>
        <p:nvSpPr>
          <p:cNvPr id="7" name="Rectangle 6"/>
          <p:cNvSpPr/>
          <p:nvPr/>
        </p:nvSpPr>
        <p:spPr>
          <a:xfrm>
            <a:off x="1199319" y="1728884"/>
            <a:ext cx="1967205" cy="369332"/>
          </a:xfrm>
          <a:prstGeom prst="rect">
            <a:avLst/>
          </a:prstGeom>
        </p:spPr>
        <p:txBody>
          <a:bodyPr wrap="none">
            <a:spAutoFit/>
          </a:bodyPr>
          <a:lstStyle/>
          <a:p>
            <a:r>
              <a:rPr lang="en-US" dirty="0"/>
              <a:t>Confirmed Cases</a:t>
            </a:r>
          </a:p>
        </p:txBody>
      </p:sp>
      <p:sp>
        <p:nvSpPr>
          <p:cNvPr id="8" name="Rectangle 7"/>
          <p:cNvSpPr/>
          <p:nvPr/>
        </p:nvSpPr>
        <p:spPr>
          <a:xfrm>
            <a:off x="6248400" y="1683813"/>
            <a:ext cx="915635" cy="369332"/>
          </a:xfrm>
          <a:prstGeom prst="rect">
            <a:avLst/>
          </a:prstGeom>
        </p:spPr>
        <p:txBody>
          <a:bodyPr wrap="none">
            <a:spAutoFit/>
          </a:bodyPr>
          <a:lstStyle/>
          <a:p>
            <a:r>
              <a:rPr lang="en-US" dirty="0"/>
              <a:t>Deaths</a:t>
            </a:r>
          </a:p>
        </p:txBody>
      </p:sp>
      <p:pic>
        <p:nvPicPr>
          <p:cNvPr id="2" name="Picture 1"/>
          <p:cNvPicPr>
            <a:picLocks noChangeAspect="1"/>
          </p:cNvPicPr>
          <p:nvPr/>
        </p:nvPicPr>
        <p:blipFill>
          <a:blip r:embed="rId3"/>
          <a:stretch>
            <a:fillRect/>
          </a:stretch>
        </p:blipFill>
        <p:spPr>
          <a:xfrm>
            <a:off x="228600" y="2179270"/>
            <a:ext cx="4048310" cy="3443288"/>
          </a:xfrm>
          <a:prstGeom prst="rect">
            <a:avLst/>
          </a:prstGeom>
        </p:spPr>
      </p:pic>
      <p:pic>
        <p:nvPicPr>
          <p:cNvPr id="5" name="Picture 4"/>
          <p:cNvPicPr>
            <a:picLocks noChangeAspect="1"/>
          </p:cNvPicPr>
          <p:nvPr/>
        </p:nvPicPr>
        <p:blipFill rotWithShape="1">
          <a:blip r:embed="rId4"/>
          <a:srcRect l="6390" r="5015"/>
          <a:stretch/>
        </p:blipFill>
        <p:spPr>
          <a:xfrm>
            <a:off x="4800600" y="2053145"/>
            <a:ext cx="4191000" cy="4472701"/>
          </a:xfrm>
          <a:prstGeom prst="rect">
            <a:avLst/>
          </a:prstGeom>
        </p:spPr>
      </p:pic>
    </p:spTree>
    <p:extLst>
      <p:ext uri="{BB962C8B-B14F-4D97-AF65-F5344CB8AC3E}">
        <p14:creationId xmlns:p14="http://schemas.microsoft.com/office/powerpoint/2010/main" val="3896512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562" y="50062"/>
            <a:ext cx="7885418" cy="1143000"/>
          </a:xfrm>
          <a:noFill/>
        </p:spPr>
        <p:txBody>
          <a:bodyPr/>
          <a:lstStyle/>
          <a:p>
            <a:pPr algn="l" eaLnBrk="1" hangingPunct="1"/>
            <a:r>
              <a:rPr lang="en-US" sz="4000" b="1" dirty="0">
                <a:solidFill>
                  <a:srgbClr val="F58466"/>
                </a:solidFill>
                <a:latin typeface="Goudy Old Style" pitchFamily="18" charset="0"/>
              </a:rPr>
              <a:t>ILPQC COVID-19 Webpage</a:t>
            </a:r>
            <a:br>
              <a:rPr lang="en-US" sz="4000" b="1" dirty="0">
                <a:solidFill>
                  <a:srgbClr val="F58466"/>
                </a:solidFill>
                <a:latin typeface="Goudy Old Style" pitchFamily="18" charset="0"/>
              </a:rPr>
            </a:br>
            <a:r>
              <a:rPr lang="en-US" sz="4000" b="1" dirty="0">
                <a:solidFill>
                  <a:srgbClr val="F58466"/>
                </a:solidFill>
                <a:latin typeface="Goudy Old Style" pitchFamily="18" charset="0"/>
              </a:rPr>
              <a:t>www.ilpqc.org </a:t>
            </a:r>
            <a:endParaRPr lang="en-US" sz="2800" b="1" dirty="0">
              <a:solidFill>
                <a:srgbClr val="F58466"/>
              </a:solidFill>
              <a:latin typeface="Goudy Old Style" pitchFamily="18" charset="0"/>
            </a:endParaRPr>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11</a:t>
            </a:fld>
            <a:endParaRPr lang="en-US" alt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9562" y="1410554"/>
            <a:ext cx="8524875" cy="45108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ontent Placeholder 2"/>
          <p:cNvSpPr>
            <a:spLocks noGrp="1"/>
          </p:cNvSpPr>
          <p:nvPr>
            <p:ph idx="1"/>
          </p:nvPr>
        </p:nvSpPr>
        <p:spPr>
          <a:xfrm>
            <a:off x="5791200" y="1410554"/>
            <a:ext cx="3200400" cy="4304446"/>
          </a:xfrm>
          <a:solidFill>
            <a:schemeClr val="accent1">
              <a:lumMod val="20000"/>
              <a:lumOff val="80000"/>
            </a:schemeClr>
          </a:solidFill>
        </p:spPr>
        <p:txBody>
          <a:bodyPr/>
          <a:lstStyle/>
          <a:p>
            <a:pPr marL="0" indent="0" algn="ctr">
              <a:buNone/>
            </a:pPr>
            <a:r>
              <a:rPr lang="en-US" sz="2800" dirty="0"/>
              <a:t> ILPQC  posts national guidelines and OB &amp; Neonatal COVID-19 example hospital protocols &amp; resources </a:t>
            </a:r>
          </a:p>
          <a:p>
            <a:pPr marL="0" indent="0" algn="ctr">
              <a:buNone/>
            </a:pPr>
            <a:r>
              <a:rPr lang="en-US" sz="2800" b="1" dirty="0"/>
              <a:t>please note dates as guidelines are changing rapidly</a:t>
            </a:r>
          </a:p>
          <a:p>
            <a:pPr marL="0" indent="0" algn="ctr">
              <a:buNone/>
            </a:pPr>
            <a:endParaRPr lang="en-US" sz="2800" dirty="0"/>
          </a:p>
        </p:txBody>
      </p:sp>
      <p:sp>
        <p:nvSpPr>
          <p:cNvPr id="6" name="Oval 5"/>
          <p:cNvSpPr/>
          <p:nvPr/>
        </p:nvSpPr>
        <p:spPr>
          <a:xfrm>
            <a:off x="4419600" y="1447800"/>
            <a:ext cx="914400" cy="5334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2000" y="5958631"/>
            <a:ext cx="5181600" cy="830997"/>
          </a:xfrm>
          <a:prstGeom prst="rect">
            <a:avLst/>
          </a:prstGeom>
          <a:noFill/>
        </p:spPr>
        <p:txBody>
          <a:bodyPr wrap="square" rtlCol="0">
            <a:spAutoFit/>
          </a:bodyPr>
          <a:lstStyle/>
          <a:p>
            <a:r>
              <a:rPr lang="en-US" sz="2400" dirty="0">
                <a:hlinkClick r:id="rId3"/>
              </a:rPr>
              <a:t>https://ilpqc.org/covid-19-information/</a:t>
            </a:r>
            <a:endParaRPr lang="en-US" sz="2400" dirty="0"/>
          </a:p>
        </p:txBody>
      </p:sp>
    </p:spTree>
    <p:extLst>
      <p:ext uri="{BB962C8B-B14F-4D97-AF65-F5344CB8AC3E}">
        <p14:creationId xmlns:p14="http://schemas.microsoft.com/office/powerpoint/2010/main" val="3833482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724400"/>
            <a:ext cx="9144000" cy="2133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44328"/>
            <a:ext cx="6705600" cy="641472"/>
          </a:xfrm>
          <a:solidFill>
            <a:schemeClr val="bg1"/>
          </a:solidFill>
        </p:spPr>
        <p:txBody>
          <a:bodyPr/>
          <a:lstStyle/>
          <a:p>
            <a:pPr algn="l"/>
            <a:r>
              <a:rPr lang="en-US" sz="2800" b="1" dirty="0">
                <a:solidFill>
                  <a:srgbClr val="F58466"/>
                </a:solidFill>
                <a:latin typeface="Goudy Old Style" pitchFamily="18" charset="0"/>
              </a:rPr>
              <a:t>Updated </a:t>
            </a:r>
            <a:r>
              <a:rPr lang="en-US" sz="2800" b="1" dirty="0" smtClean="0">
                <a:solidFill>
                  <a:srgbClr val="F58466"/>
                </a:solidFill>
                <a:latin typeface="Goudy Old Style" pitchFamily="18" charset="0"/>
              </a:rPr>
              <a:t>OB (ACOG/SMFM) </a:t>
            </a:r>
            <a:r>
              <a:rPr lang="en-US" sz="2800" b="1" dirty="0">
                <a:solidFill>
                  <a:srgbClr val="F58466"/>
                </a:solidFill>
                <a:latin typeface="Goudy Old Style" pitchFamily="18" charset="0"/>
              </a:rPr>
              <a:t>Resources</a:t>
            </a:r>
            <a:endParaRPr lang="en-US" sz="2800" dirty="0"/>
          </a:p>
        </p:txBody>
      </p:sp>
      <p:sp>
        <p:nvSpPr>
          <p:cNvPr id="3" name="Content Placeholder 2"/>
          <p:cNvSpPr>
            <a:spLocks noGrp="1"/>
          </p:cNvSpPr>
          <p:nvPr>
            <p:ph idx="1"/>
          </p:nvPr>
        </p:nvSpPr>
        <p:spPr>
          <a:xfrm>
            <a:off x="304800" y="685800"/>
            <a:ext cx="8534400" cy="4525963"/>
          </a:xfrm>
        </p:spPr>
        <p:txBody>
          <a:bodyPr/>
          <a:lstStyle/>
          <a:p>
            <a:r>
              <a:rPr lang="en-US" sz="2100" b="1" dirty="0"/>
              <a:t>AJOG MFM: </a:t>
            </a:r>
            <a:r>
              <a:rPr lang="en-US" sz="2100" b="1" dirty="0" err="1">
                <a:hlinkClick r:id="rId3"/>
              </a:rPr>
              <a:t>Coronovirus</a:t>
            </a:r>
            <a:r>
              <a:rPr lang="en-US" sz="2100" b="1" dirty="0">
                <a:hlinkClick r:id="rId3"/>
              </a:rPr>
              <a:t> Guidance</a:t>
            </a:r>
            <a:endParaRPr lang="en-US" sz="2100" dirty="0"/>
          </a:p>
          <a:p>
            <a:r>
              <a:rPr lang="en-US" sz="2100" b="1" dirty="0" smtClean="0"/>
              <a:t>ACOG</a:t>
            </a:r>
            <a:r>
              <a:rPr lang="en-US" sz="2100" b="1" dirty="0"/>
              <a:t>: </a:t>
            </a:r>
            <a:r>
              <a:rPr lang="en-US" sz="2100" b="1" dirty="0">
                <a:hlinkClick r:id="rId4"/>
              </a:rPr>
              <a:t>Statement on new CDC data COVID-19 and Pregnancy</a:t>
            </a:r>
            <a:r>
              <a:rPr lang="en-US" sz="2100" b="1" dirty="0"/>
              <a:t> (</a:t>
            </a:r>
            <a:r>
              <a:rPr lang="en-US" sz="2100" b="1" dirty="0" smtClean="0"/>
              <a:t>6.24.2020)</a:t>
            </a:r>
          </a:p>
          <a:p>
            <a:r>
              <a:rPr lang="en-US" sz="2100" b="1" dirty="0" smtClean="0"/>
              <a:t>Preeclampsia </a:t>
            </a:r>
            <a:r>
              <a:rPr lang="en-US" sz="2100" b="1" dirty="0"/>
              <a:t>Foundation</a:t>
            </a:r>
            <a:r>
              <a:rPr lang="en-US" sz="2100" dirty="0"/>
              <a:t>: </a:t>
            </a:r>
            <a:r>
              <a:rPr lang="en-US" sz="2100" dirty="0">
                <a:hlinkClick r:id="rId5"/>
              </a:rPr>
              <a:t>How To Take Your Blood Pressure.</a:t>
            </a:r>
            <a:r>
              <a:rPr lang="en-US" sz="2100" dirty="0"/>
              <a:t> (7.8.2020</a:t>
            </a:r>
            <a:r>
              <a:rPr lang="en-US" sz="2100" dirty="0" smtClean="0"/>
              <a:t>)</a:t>
            </a:r>
            <a:endParaRPr lang="en-US" sz="2100" dirty="0"/>
          </a:p>
          <a:p>
            <a:r>
              <a:rPr lang="en-US" sz="2100" b="1" dirty="0"/>
              <a:t>SMFM: </a:t>
            </a:r>
            <a:r>
              <a:rPr lang="en-US" sz="2100" b="1" dirty="0">
                <a:hlinkClick r:id="rId6"/>
              </a:rPr>
              <a:t>Management Considerations for Pregnant Patients with COVID-19</a:t>
            </a:r>
            <a:r>
              <a:rPr lang="en-US" sz="2100" b="1" dirty="0"/>
              <a:t> (7.2.2020) updated </a:t>
            </a:r>
            <a:r>
              <a:rPr lang="en-US" sz="2100" b="1" dirty="0" smtClean="0"/>
              <a:t> </a:t>
            </a:r>
            <a:r>
              <a:rPr lang="en-US" sz="2100" dirty="0"/>
              <a:t> </a:t>
            </a:r>
            <a:endParaRPr lang="en-US" sz="2100" dirty="0" smtClean="0"/>
          </a:p>
          <a:p>
            <a:r>
              <a:rPr lang="en-US" sz="2100" b="1" dirty="0"/>
              <a:t>ACOG</a:t>
            </a:r>
            <a:r>
              <a:rPr lang="en-US" sz="2100" dirty="0"/>
              <a:t>:</a:t>
            </a:r>
            <a:r>
              <a:rPr lang="en-US" sz="2100" dirty="0">
                <a:hlinkClick r:id="rId7"/>
              </a:rPr>
              <a:t> COVID-19 FAQs for Obstetrician-Gynecologists, Ethics.</a:t>
            </a:r>
            <a:r>
              <a:rPr lang="en-US" sz="2100" dirty="0"/>
              <a:t> (7.14.2020</a:t>
            </a:r>
            <a:r>
              <a:rPr lang="en-US" sz="2100" dirty="0" smtClean="0"/>
              <a:t>)</a:t>
            </a:r>
          </a:p>
          <a:p>
            <a:r>
              <a:rPr lang="en-US" sz="2100" b="1" dirty="0"/>
              <a:t>ACOG:</a:t>
            </a:r>
            <a:r>
              <a:rPr lang="en-US" sz="2100" dirty="0"/>
              <a:t> </a:t>
            </a:r>
            <a:r>
              <a:rPr lang="en-US" sz="2100" dirty="0">
                <a:hlinkClick r:id="rId8"/>
              </a:rPr>
              <a:t>Coronavirus (COVID-19), Pregnancy, and Breastfeeding: A Message for Patients</a:t>
            </a:r>
            <a:r>
              <a:rPr lang="en-US" sz="2100" dirty="0"/>
              <a:t> (7.14.2020</a:t>
            </a:r>
            <a:r>
              <a:rPr lang="en-US" sz="2100" dirty="0" smtClean="0"/>
              <a:t>)</a:t>
            </a:r>
          </a:p>
          <a:p>
            <a:r>
              <a:rPr lang="en-US" sz="2100" b="1" dirty="0"/>
              <a:t>ACOG:</a:t>
            </a:r>
            <a:r>
              <a:rPr lang="en-US" sz="2100" dirty="0"/>
              <a:t> </a:t>
            </a:r>
            <a:r>
              <a:rPr lang="en-US" sz="2100" dirty="0">
                <a:hlinkClick r:id="rId8"/>
              </a:rPr>
              <a:t>Coronavirus (COVID-19) and Women’s Health Care: A Message for Patients.</a:t>
            </a:r>
            <a:r>
              <a:rPr lang="en-US" sz="2100" dirty="0"/>
              <a:t> (7.23.20</a:t>
            </a:r>
            <a:r>
              <a:rPr lang="en-US" sz="2100" dirty="0" smtClean="0"/>
              <a:t>)</a:t>
            </a:r>
          </a:p>
          <a:p>
            <a:r>
              <a:rPr lang="en-US" sz="2400" b="1" dirty="0" smtClean="0">
                <a:solidFill>
                  <a:srgbClr val="000000"/>
                </a:solidFill>
                <a:latin typeface="Times New Roman" panose="02020603050405020304" pitchFamily="18" charset="0"/>
              </a:rPr>
              <a:t>SMFM</a:t>
            </a:r>
            <a:r>
              <a:rPr lang="en-US" sz="2400" b="1" dirty="0">
                <a:solidFill>
                  <a:srgbClr val="000000"/>
                </a:solidFill>
                <a:latin typeface="Times New Roman" panose="02020603050405020304" pitchFamily="18" charset="0"/>
              </a:rPr>
              <a:t>:</a:t>
            </a:r>
            <a:r>
              <a:rPr lang="en-US" sz="2400" dirty="0">
                <a:solidFill>
                  <a:srgbClr val="000000"/>
                </a:solidFill>
                <a:latin typeface="Times New Roman" panose="02020603050405020304" pitchFamily="18" charset="0"/>
              </a:rPr>
              <a:t> </a:t>
            </a:r>
            <a:r>
              <a:rPr lang="en-US" sz="2400" dirty="0">
                <a:solidFill>
                  <a:srgbClr val="000000"/>
                </a:solidFill>
                <a:latin typeface="Times New Roman" panose="02020603050405020304" pitchFamily="18" charset="0"/>
                <a:hlinkClick r:id="rId9"/>
              </a:rPr>
              <a:t>Coronavirus (COVID-19) and Pregnancy: What Maternal-Fetal </a:t>
            </a:r>
            <a:r>
              <a:rPr lang="en-US" sz="2400" dirty="0" err="1">
                <a:solidFill>
                  <a:srgbClr val="000000"/>
                </a:solidFill>
                <a:latin typeface="Times New Roman" panose="02020603050405020304" pitchFamily="18" charset="0"/>
                <a:hlinkClick r:id="rId9"/>
              </a:rPr>
              <a:t>Medicine</a:t>
            </a:r>
            <a:r>
              <a:rPr lang="en-US" sz="2400" dirty="0" err="1">
                <a:solidFill>
                  <a:srgbClr val="000000"/>
                </a:solidFill>
                <a:latin typeface="Times New Roman" panose="02020603050405020304" pitchFamily="18" charset="0"/>
                <a:hlinkClick r:id="rId10"/>
              </a:rPr>
              <a:t>Subspecialists</a:t>
            </a:r>
            <a:r>
              <a:rPr lang="en-US" sz="2400" dirty="0">
                <a:solidFill>
                  <a:srgbClr val="000000"/>
                </a:solidFill>
                <a:latin typeface="Times New Roman" panose="02020603050405020304" pitchFamily="18" charset="0"/>
                <a:hlinkClick r:id="rId10"/>
              </a:rPr>
              <a:t> Need to Know</a:t>
            </a:r>
            <a:r>
              <a:rPr lang="en-US" sz="2400" dirty="0">
                <a:solidFill>
                  <a:srgbClr val="000000"/>
                </a:solidFill>
                <a:latin typeface="Times New Roman" panose="02020603050405020304" pitchFamily="18" charset="0"/>
              </a:rPr>
              <a:t> (7.23.2020</a:t>
            </a:r>
            <a:r>
              <a:rPr lang="en-US" sz="2400" dirty="0" smtClean="0">
                <a:solidFill>
                  <a:srgbClr val="000000"/>
                </a:solidFill>
                <a:latin typeface="Times New Roman" panose="02020603050405020304" pitchFamily="18" charset="0"/>
              </a:rPr>
              <a:t>)</a:t>
            </a:r>
          </a:p>
          <a:p>
            <a:r>
              <a:rPr lang="en-US" sz="2400" dirty="0"/>
              <a:t>ACOG:</a:t>
            </a:r>
            <a:r>
              <a:rPr lang="en-US" sz="2400" dirty="0">
                <a:hlinkClick r:id="rId11"/>
              </a:rPr>
              <a:t>COVID-19 FAQs for Obstetrician-Gynecologists, Obstetrics</a:t>
            </a:r>
            <a:r>
              <a:rPr lang="en-US" sz="2400" dirty="0"/>
              <a:t> (Updated 8.4.2020)​</a:t>
            </a:r>
          </a:p>
          <a:p>
            <a:r>
              <a:rPr lang="en-US" sz="2400" dirty="0" smtClean="0"/>
              <a:t>ACOG</a:t>
            </a:r>
            <a:r>
              <a:rPr lang="en-US" sz="2400" dirty="0"/>
              <a:t>: </a:t>
            </a:r>
            <a:r>
              <a:rPr lang="en-US" sz="2400" dirty="0">
                <a:hlinkClick r:id="rId12"/>
              </a:rPr>
              <a:t>Practice Advisory</a:t>
            </a:r>
            <a:r>
              <a:rPr lang="en-US" sz="2400" dirty="0"/>
              <a:t> (Updated 8.12.2020)​</a:t>
            </a:r>
          </a:p>
          <a:p>
            <a:pPr marL="0" indent="0">
              <a:buNone/>
            </a:pPr>
            <a:endParaRPr lang="en-US" sz="2100" dirty="0" smtClean="0">
              <a:solidFill>
                <a:srgbClr val="000000"/>
              </a:solidFill>
              <a:latin typeface="Times New Roman" panose="02020603050405020304" pitchFamily="18" charset="0"/>
            </a:endParaRPr>
          </a:p>
          <a:p>
            <a:pPr marL="0" indent="0">
              <a:buNone/>
            </a:pPr>
            <a:endParaRPr lang="en-US" sz="2800" dirty="0" smtClean="0"/>
          </a:p>
          <a:p>
            <a:endParaRPr lang="en-US" dirty="0"/>
          </a:p>
          <a:p>
            <a:endParaRPr lang="en-US" sz="2000" b="1" dirty="0" smtClean="0"/>
          </a:p>
          <a:p>
            <a:endParaRPr lang="en-US" sz="2000" b="1" dirty="0" smtClean="0"/>
          </a:p>
          <a:p>
            <a:endParaRPr lang="en-US" sz="2000" b="1" dirty="0" smtClean="0"/>
          </a:p>
          <a:p>
            <a:endParaRPr lang="en-US" sz="2000" b="1" dirty="0"/>
          </a:p>
          <a:p>
            <a:pPr marL="0" indent="0">
              <a:buNone/>
            </a:pPr>
            <a:endParaRPr lang="en-US" b="1" dirty="0"/>
          </a:p>
          <a:p>
            <a:endParaRPr lang="en-US" sz="2000" dirty="0"/>
          </a:p>
          <a:p>
            <a:endParaRPr lang="en-US" sz="2800" dirty="0"/>
          </a:p>
          <a:p>
            <a:endParaRPr lang="en-US" sz="1400" b="1" dirty="0"/>
          </a:p>
          <a:p>
            <a:endParaRPr lang="en-US" sz="1800" dirty="0"/>
          </a:p>
          <a:p>
            <a:endParaRPr lang="en-US" sz="1800" dirty="0">
              <a:hlinkClick r:id="rId13"/>
            </a:endParaRPr>
          </a:p>
          <a:p>
            <a:endParaRPr lang="en-US" sz="1800"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12</a:t>
            </a:fld>
            <a:endParaRPr lang="en-US" altLang="en-US" dirty="0"/>
          </a:p>
        </p:txBody>
      </p:sp>
    </p:spTree>
    <p:extLst>
      <p:ext uri="{BB962C8B-B14F-4D97-AF65-F5344CB8AC3E}">
        <p14:creationId xmlns:p14="http://schemas.microsoft.com/office/powerpoint/2010/main" val="4286432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9891"/>
            <a:ext cx="8229600" cy="1143000"/>
          </a:xfrm>
        </p:spPr>
        <p:txBody>
          <a:bodyPr/>
          <a:lstStyle/>
          <a:p>
            <a:pPr algn="l"/>
            <a:r>
              <a:rPr lang="en-US" sz="3200" b="1" dirty="0">
                <a:solidFill>
                  <a:srgbClr val="F58466"/>
                </a:solidFill>
                <a:latin typeface="Goudy Old Style" pitchFamily="18" charset="0"/>
              </a:rPr>
              <a:t>Updated </a:t>
            </a:r>
            <a:r>
              <a:rPr lang="en-US" sz="3200" b="1" dirty="0" smtClean="0">
                <a:solidFill>
                  <a:srgbClr val="F58466"/>
                </a:solidFill>
                <a:latin typeface="Goudy Old Style" pitchFamily="18" charset="0"/>
              </a:rPr>
              <a:t>Neonatal /AAP </a:t>
            </a:r>
            <a:r>
              <a:rPr lang="en-US" sz="3200" b="1" dirty="0">
                <a:solidFill>
                  <a:srgbClr val="F58466"/>
                </a:solidFill>
                <a:latin typeface="Goudy Old Style" pitchFamily="18" charset="0"/>
              </a:rPr>
              <a:t>Resources</a:t>
            </a:r>
          </a:p>
        </p:txBody>
      </p:sp>
      <p:sp>
        <p:nvSpPr>
          <p:cNvPr id="3" name="Content Placeholder 2"/>
          <p:cNvSpPr>
            <a:spLocks noGrp="1"/>
          </p:cNvSpPr>
          <p:nvPr>
            <p:ph idx="1"/>
          </p:nvPr>
        </p:nvSpPr>
        <p:spPr>
          <a:xfrm>
            <a:off x="452610" y="685800"/>
            <a:ext cx="8229600" cy="4525963"/>
          </a:xfrm>
        </p:spPr>
        <p:txBody>
          <a:bodyPr/>
          <a:lstStyle/>
          <a:p>
            <a:r>
              <a:rPr lang="en-US" sz="1600" dirty="0">
                <a:hlinkClick r:id="rId2"/>
              </a:rPr>
              <a:t>Cloth Face Coverings</a:t>
            </a:r>
            <a:r>
              <a:rPr lang="en-US" sz="1600" dirty="0"/>
              <a:t>: .Guidance for pediatricians when counseling families about the universal use of cloth face coverings by children 2 years of age and older and the adults with whom they interact. (8/12/2020)</a:t>
            </a:r>
          </a:p>
          <a:p>
            <a:r>
              <a:rPr lang="en-US" sz="1600" dirty="0">
                <a:hlinkClick r:id="rId3"/>
              </a:rPr>
              <a:t>COVID-19 Testing Guidance</a:t>
            </a:r>
            <a:r>
              <a:rPr lang="en-US" sz="1600" dirty="0"/>
              <a:t>: Guidance developed to help pediatric practices determine when to test for severe acute respiratory syndrome-coronavirus 2 (SARS-CoV-2) infection in their patient population. (8/12/2020)</a:t>
            </a:r>
          </a:p>
          <a:p>
            <a:r>
              <a:rPr lang="en-US" sz="1600" dirty="0" smtClean="0">
                <a:hlinkClick r:id="rId4"/>
              </a:rPr>
              <a:t>Family </a:t>
            </a:r>
            <a:r>
              <a:rPr lang="en-US" sz="1600" dirty="0">
                <a:hlinkClick r:id="rId4"/>
              </a:rPr>
              <a:t>Presence Policies for Pediatric Inpatient Settings During the COVID-19 Pandemic:</a:t>
            </a:r>
            <a:r>
              <a:rPr lang="en-US" sz="1600" dirty="0"/>
              <a:t> Guidance on family presence policies developed to support family-centered care for all children and particularly for children with special health care needs, including those with disabilities, medical complexity, and serious illness. (8/7/2020)</a:t>
            </a:r>
          </a:p>
          <a:p>
            <a:r>
              <a:rPr lang="en-US" sz="1600" dirty="0">
                <a:hlinkClick r:id="rId5"/>
              </a:rPr>
              <a:t>Breastfeeding Guidance Post Hospital Discharge for Mothers or Infants with Suspected or Confirmed SARS-Co V-2 Infection:</a:t>
            </a:r>
            <a:r>
              <a:rPr lang="en-US" sz="1600" dirty="0"/>
              <a:t> Guidance developed to support pediatricians providing direct care for breastfeeding families after discharge from the newborn hospital stay. </a:t>
            </a:r>
            <a:r>
              <a:rPr lang="en-US" sz="1600" dirty="0" smtClean="0"/>
              <a:t>(</a:t>
            </a:r>
            <a:r>
              <a:rPr lang="en-US" sz="1600" dirty="0"/>
              <a:t>Updated 7/29/2020</a:t>
            </a:r>
            <a:r>
              <a:rPr lang="en-US" sz="1600" dirty="0" smtClean="0"/>
              <a:t>)</a:t>
            </a:r>
          </a:p>
          <a:p>
            <a:r>
              <a:rPr lang="en-US" sz="1600" dirty="0" smtClean="0"/>
              <a:t> </a:t>
            </a:r>
            <a:r>
              <a:rPr lang="en-US" sz="1600" b="1" dirty="0" smtClean="0">
                <a:hlinkClick r:id="rId6"/>
              </a:rPr>
              <a:t>Newborn </a:t>
            </a:r>
            <a:r>
              <a:rPr lang="en-US" sz="1600" b="1" dirty="0">
                <a:hlinkClick r:id="rId6"/>
              </a:rPr>
              <a:t>Care: Guidance for the care of infants whose mothers have suspected or confirmed COVID-19:</a:t>
            </a:r>
            <a:r>
              <a:rPr lang="en-US" sz="1600" b="1" dirty="0"/>
              <a:t> Includes precautions for birth attendants, rooming-in, breastfeeding, testing, neonatal intensive care, visitation and hospital discharge. (Updated 7/22/2020) </a:t>
            </a:r>
          </a:p>
          <a:p>
            <a:r>
              <a:rPr lang="en-US" sz="1600" b="1" dirty="0">
                <a:hlinkClick r:id="rId7"/>
              </a:rPr>
              <a:t>Newborn Screening During the COVID-19 Pandemic:</a:t>
            </a:r>
            <a:r>
              <a:rPr lang="en-US" sz="1600" b="1" dirty="0"/>
              <a:t> Guidance recommending that pediatricians continue to follow federal and state guidelines on newborn bloodspot screening, newborn hearing screening, and critical congenital heart disease screening. (7/16/2020)</a:t>
            </a:r>
          </a:p>
          <a:p>
            <a:r>
              <a:rPr lang="en-US" sz="1600" dirty="0">
                <a:hlinkClick r:id="rId8"/>
              </a:rPr>
              <a:t>Multisystem Inflammatory Syndrome in Children (MIS-C) Interim Guidance:</a:t>
            </a:r>
            <a:r>
              <a:rPr lang="en-US" sz="1600" dirty="0"/>
              <a:t> Clinical guidance for pediatricians including signs, symptoms, diagnosis and management of this rare but serious complication associated with COVID-19. (7/13/2020)</a:t>
            </a:r>
          </a:p>
          <a:p>
            <a:endParaRPr lang="en-US"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13</a:t>
            </a:fld>
            <a:endParaRPr lang="en-US" altLang="en-US"/>
          </a:p>
        </p:txBody>
      </p:sp>
    </p:spTree>
    <p:extLst>
      <p:ext uri="{BB962C8B-B14F-4D97-AF65-F5344CB8AC3E}">
        <p14:creationId xmlns:p14="http://schemas.microsoft.com/office/powerpoint/2010/main" val="2892842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40" y="-150507"/>
            <a:ext cx="8229600" cy="1143000"/>
          </a:xfrm>
        </p:spPr>
        <p:txBody>
          <a:bodyPr/>
          <a:lstStyle/>
          <a:p>
            <a:pPr algn="l"/>
            <a:r>
              <a:rPr lang="en-US" sz="3200" b="1" dirty="0">
                <a:solidFill>
                  <a:srgbClr val="F58466"/>
                </a:solidFill>
                <a:latin typeface="Goudy Old Style" pitchFamily="18" charset="0"/>
              </a:rPr>
              <a:t>Updated OB/Neo </a:t>
            </a:r>
            <a:r>
              <a:rPr lang="en-US" sz="3200" b="1" dirty="0" err="1">
                <a:solidFill>
                  <a:srgbClr val="F58466"/>
                </a:solidFill>
                <a:latin typeface="Goudy Old Style" pitchFamily="18" charset="0"/>
              </a:rPr>
              <a:t>Covid</a:t>
            </a:r>
            <a:r>
              <a:rPr lang="en-US" sz="3200" b="1" dirty="0">
                <a:solidFill>
                  <a:srgbClr val="F58466"/>
                </a:solidFill>
                <a:latin typeface="Goudy Old Style" pitchFamily="18" charset="0"/>
              </a:rPr>
              <a:t> Publications</a:t>
            </a:r>
            <a:endParaRPr lang="en-US" sz="3200" dirty="0"/>
          </a:p>
        </p:txBody>
      </p:sp>
      <p:sp>
        <p:nvSpPr>
          <p:cNvPr id="3" name="Content Placeholder 2"/>
          <p:cNvSpPr>
            <a:spLocks noGrp="1"/>
          </p:cNvSpPr>
          <p:nvPr>
            <p:ph idx="1"/>
          </p:nvPr>
        </p:nvSpPr>
        <p:spPr>
          <a:xfrm>
            <a:off x="142240" y="762000"/>
            <a:ext cx="8773160" cy="4952996"/>
          </a:xfrm>
        </p:spPr>
        <p:txBody>
          <a:bodyPr/>
          <a:lstStyle/>
          <a:p>
            <a:r>
              <a:rPr lang="en-US" sz="1600" dirty="0"/>
              <a:t>AJOG MFM: </a:t>
            </a:r>
            <a:r>
              <a:rPr lang="en-US" sz="1600" dirty="0">
                <a:hlinkClick r:id="rId2"/>
              </a:rPr>
              <a:t>Extracorporeal membrane oxygenation in pregnant and postpartum women</a:t>
            </a:r>
            <a:r>
              <a:rPr lang="en-US" sz="1600" dirty="0"/>
              <a:t>. (5.2020)</a:t>
            </a:r>
            <a:endParaRPr lang="en-US" sz="1600" dirty="0" smtClean="0"/>
          </a:p>
          <a:p>
            <a:r>
              <a:rPr lang="en-US" sz="1600" dirty="0" smtClean="0"/>
              <a:t>OBGYN</a:t>
            </a:r>
            <a:r>
              <a:rPr lang="en-US" sz="1600" dirty="0"/>
              <a:t>:</a:t>
            </a:r>
            <a:r>
              <a:rPr lang="en-US" sz="1600" dirty="0">
                <a:hlinkClick r:id="rId3"/>
              </a:rPr>
              <a:t> Prevention of thrombosis in pregnant women with suspected SARS‐</a:t>
            </a:r>
            <a:r>
              <a:rPr lang="en-US" sz="1600" dirty="0" err="1">
                <a:hlinkClick r:id="rId3"/>
              </a:rPr>
              <a:t>CoV</a:t>
            </a:r>
            <a:r>
              <a:rPr lang="en-US" sz="1600" dirty="0">
                <a:hlinkClick r:id="rId3"/>
              </a:rPr>
              <a:t> ‐2 infection: clinical management algorithm</a:t>
            </a:r>
            <a:r>
              <a:rPr lang="en-US" sz="1600" dirty="0"/>
              <a:t> (5.25.2020)</a:t>
            </a:r>
          </a:p>
          <a:p>
            <a:r>
              <a:rPr lang="en-US" sz="1600" dirty="0" smtClean="0"/>
              <a:t>Lancet</a:t>
            </a:r>
            <a:r>
              <a:rPr lang="en-US" sz="1600" dirty="0"/>
              <a:t>: </a:t>
            </a:r>
            <a:r>
              <a:rPr lang="en-US" sz="1600" dirty="0">
                <a:hlinkClick r:id="rId4"/>
              </a:rPr>
              <a:t>Physical distancing, face masks, and eye protection to prevent person-to-person transmission of SARS-CoV-2 and COVID-19: a systematic review and meta-analysis</a:t>
            </a:r>
            <a:r>
              <a:rPr lang="en-US" sz="1600" dirty="0"/>
              <a:t> (6.1.2020)</a:t>
            </a:r>
          </a:p>
          <a:p>
            <a:r>
              <a:rPr lang="en-US" sz="1800" dirty="0"/>
              <a:t>NEJM: </a:t>
            </a:r>
            <a:r>
              <a:rPr lang="en-US" sz="1800" dirty="0">
                <a:hlinkClick r:id="rId5"/>
              </a:rPr>
              <a:t>False Negative Tests for SARS-CoV-2 Infection — Challenges and Implications</a:t>
            </a:r>
            <a:r>
              <a:rPr lang="en-US" sz="1800" dirty="0"/>
              <a:t> (6.5.2020)</a:t>
            </a:r>
          </a:p>
          <a:p>
            <a:r>
              <a:rPr lang="en-US" sz="1800" b="1" dirty="0" smtClean="0"/>
              <a:t>OBGYN</a:t>
            </a:r>
            <a:r>
              <a:rPr lang="en-US" sz="1800" dirty="0"/>
              <a:t>: </a:t>
            </a:r>
            <a:r>
              <a:rPr lang="en-US" sz="1800" dirty="0">
                <a:hlinkClick r:id="rId6" tooltip="https://collaborate.northwestern.edu/owa/service.svc/s/GetFileAttachment?id=AAMkADEzZGUxZDI1LTRiNTEtNDhjNy1hZmFkLWE4YmZiNGViMzQwNwBGAAAAAABpAvaFpx35SJASqbfzkfudBwAGTlkDVfRDTrmCQ2hDLUMIAAAAAAEMAAAGTlkDVfRDTrmCQ2hDLUMIAAAQI48hAAABEgAQAD%2BlnYLDU%2BdNnswP1dNih9I%3D&amp;amp;X-OWA-CANARY=UqOBWcrwRkSZj9gItmL7l1--smXaJNgIFEAJwJVguoEZZHhb_U_ZyKfKR356LS_KStngcXW0ObU.&#10;Ctrl+Click or tap to follow the link"/>
              </a:rPr>
              <a:t>Prone Positioning for Pregnant Women With Hypoxemia Due to Coronavirus Disease 2019 (COVID-19)</a:t>
            </a:r>
            <a:r>
              <a:rPr lang="en-US" sz="1800" dirty="0"/>
              <a:t> (6.9.2020</a:t>
            </a:r>
            <a:r>
              <a:rPr lang="en-US" sz="1800" dirty="0" smtClean="0"/>
              <a:t>)</a:t>
            </a:r>
            <a:endParaRPr lang="en-US" sz="1800" dirty="0"/>
          </a:p>
          <a:p>
            <a:r>
              <a:rPr lang="en-US" sz="1800" dirty="0" smtClean="0"/>
              <a:t>JOP</a:t>
            </a:r>
            <a:r>
              <a:rPr lang="en-US" sz="1800" dirty="0"/>
              <a:t>: </a:t>
            </a:r>
            <a:r>
              <a:rPr lang="en-US" sz="1800" dirty="0">
                <a:hlinkClick r:id="rId7"/>
              </a:rPr>
              <a:t>The clinical course of SARS-CoV-2 positive neonates.</a:t>
            </a:r>
            <a:r>
              <a:rPr lang="en-US" sz="1800" dirty="0"/>
              <a:t> (6.24.2020) </a:t>
            </a:r>
            <a:endParaRPr lang="en-US" sz="1800" b="1" dirty="0" smtClean="0"/>
          </a:p>
          <a:p>
            <a:r>
              <a:rPr lang="en-US" sz="1800" b="1" dirty="0" smtClean="0"/>
              <a:t>CDC </a:t>
            </a:r>
            <a:r>
              <a:rPr lang="en-US" sz="1800" b="1" dirty="0"/>
              <a:t>MMWR: </a:t>
            </a:r>
            <a:r>
              <a:rPr lang="en-US" sz="1800" dirty="0"/>
              <a:t> </a:t>
            </a:r>
            <a:r>
              <a:rPr lang="en-US" sz="1800" dirty="0">
                <a:hlinkClick r:id="rId8"/>
              </a:rPr>
              <a:t>Characteristics of Women of Reproductive Age with Lab-Confirmed SARS-CoV-2 Infection by Pregnancy Status</a:t>
            </a:r>
            <a:r>
              <a:rPr lang="en-US" sz="1800" dirty="0"/>
              <a:t> (6.26.2020) </a:t>
            </a:r>
          </a:p>
          <a:p>
            <a:r>
              <a:rPr lang="en-US" sz="1800" dirty="0"/>
              <a:t>JONN: </a:t>
            </a:r>
            <a:r>
              <a:rPr lang="en-US" sz="1800" dirty="0">
                <a:hlinkClick r:id="rId9"/>
              </a:rPr>
              <a:t>Covid-19 In Babies: Knowledge for Neonatal Care</a:t>
            </a:r>
            <a:r>
              <a:rPr lang="en-US" sz="1800" dirty="0"/>
              <a:t>. (6.29.2020) </a:t>
            </a:r>
            <a:endParaRPr lang="en-US" sz="1800" dirty="0" smtClean="0"/>
          </a:p>
          <a:p>
            <a:r>
              <a:rPr lang="en-US" sz="1800" dirty="0" smtClean="0"/>
              <a:t> </a:t>
            </a:r>
            <a:r>
              <a:rPr lang="en-US" sz="1800" dirty="0"/>
              <a:t>Front. </a:t>
            </a:r>
            <a:r>
              <a:rPr lang="en-US" sz="1800" dirty="0" err="1"/>
              <a:t>Immunol</a:t>
            </a:r>
            <a:r>
              <a:rPr lang="en-US" sz="1800" dirty="0"/>
              <a:t>: </a:t>
            </a:r>
            <a:r>
              <a:rPr lang="en-US" sz="1800" dirty="0">
                <a:hlinkClick r:id="rId10"/>
              </a:rPr>
              <a:t>Pregnancy, Viral Infection, and COVID-19.</a:t>
            </a:r>
            <a:r>
              <a:rPr lang="en-US" sz="1800" dirty="0"/>
              <a:t> (7.7.2020) </a:t>
            </a:r>
            <a:endParaRPr lang="en-US" sz="1800" dirty="0" smtClean="0"/>
          </a:p>
          <a:p>
            <a:r>
              <a:rPr lang="en-US" sz="1800" dirty="0" smtClean="0"/>
              <a:t>AJOG</a:t>
            </a:r>
            <a:r>
              <a:rPr lang="en-US" sz="1800" dirty="0"/>
              <a:t>: </a:t>
            </a:r>
            <a:r>
              <a:rPr lang="en-US" sz="1800" dirty="0">
                <a:hlinkClick r:id="rId11"/>
              </a:rPr>
              <a:t>The role of a cytokine storm in severe COVID-19 disease in pregnancy.</a:t>
            </a:r>
            <a:r>
              <a:rPr lang="en-US" sz="1800" dirty="0"/>
              <a:t> (7.8.2020) </a:t>
            </a:r>
            <a:endParaRPr lang="en-US" sz="1800" dirty="0" smtClean="0"/>
          </a:p>
          <a:p>
            <a:r>
              <a:rPr lang="en-US" sz="1800" dirty="0"/>
              <a:t>JAMA: </a:t>
            </a:r>
            <a:r>
              <a:rPr lang="en-US" sz="1800" dirty="0">
                <a:hlinkClick r:id="rId12"/>
              </a:rPr>
              <a:t>Change in the Incidence of Stillbirth and Preterm Delivery During the COVID-19 Pandemic</a:t>
            </a:r>
            <a:r>
              <a:rPr lang="en-US" sz="1800" dirty="0"/>
              <a:t> (7.10.2020)​</a:t>
            </a:r>
          </a:p>
          <a:p>
            <a:r>
              <a:rPr lang="en-US" sz="1800" dirty="0"/>
              <a:t>AJOG: </a:t>
            </a:r>
            <a:r>
              <a:rPr lang="en-US" sz="1800" dirty="0">
                <a:hlinkClick r:id="rId13"/>
              </a:rPr>
              <a:t>Implementation of Universal Testing for SARS-CoV-2 in pregnant women with intended admission for delivery</a:t>
            </a:r>
            <a:r>
              <a:rPr lang="en-US" sz="1800" dirty="0"/>
              <a:t> (7.10.2020)​</a:t>
            </a:r>
          </a:p>
          <a:p>
            <a:endParaRPr lang="en-US" sz="1600" dirty="0" smtClean="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14</a:t>
            </a:fld>
            <a:endParaRPr lang="en-US" altLang="en-US"/>
          </a:p>
        </p:txBody>
      </p:sp>
    </p:spTree>
    <p:extLst>
      <p:ext uri="{BB962C8B-B14F-4D97-AF65-F5344CB8AC3E}">
        <p14:creationId xmlns:p14="http://schemas.microsoft.com/office/powerpoint/2010/main" val="64630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560"/>
            <a:ext cx="8229600" cy="1143000"/>
          </a:xfrm>
        </p:spPr>
        <p:txBody>
          <a:bodyPr/>
          <a:lstStyle/>
          <a:p>
            <a:pPr algn="l" eaLnBrk="1" hangingPunct="1"/>
            <a:r>
              <a:rPr lang="en-US" sz="4000" b="1" dirty="0">
                <a:solidFill>
                  <a:srgbClr val="F58466"/>
                </a:solidFill>
                <a:latin typeface="Goudy Old Style" pitchFamily="18" charset="0"/>
              </a:rPr>
              <a:t>Birth Equity Links</a:t>
            </a:r>
          </a:p>
        </p:txBody>
      </p:sp>
      <p:sp>
        <p:nvSpPr>
          <p:cNvPr id="3" name="Content Placeholder 2"/>
          <p:cNvSpPr>
            <a:spLocks noGrp="1"/>
          </p:cNvSpPr>
          <p:nvPr>
            <p:ph idx="1"/>
          </p:nvPr>
        </p:nvSpPr>
        <p:spPr>
          <a:xfrm>
            <a:off x="304800" y="838200"/>
            <a:ext cx="8686800" cy="4525963"/>
          </a:xfrm>
        </p:spPr>
        <p:txBody>
          <a:bodyPr/>
          <a:lstStyle/>
          <a:p>
            <a:r>
              <a:rPr lang="en-US" sz="1800" b="1" dirty="0"/>
              <a:t>Please see the following links and publications for information that may help your organization consider next steps to take action to address birth equity and reduction of perinatal racial and ethnic disparities. </a:t>
            </a:r>
          </a:p>
          <a:p>
            <a:r>
              <a:rPr lang="en-US" sz="1800" dirty="0"/>
              <a:t>AIM: Reduction </a:t>
            </a:r>
            <a:r>
              <a:rPr lang="en-US" sz="1800" dirty="0">
                <a:hlinkClick r:id="rId2"/>
              </a:rPr>
              <a:t>of </a:t>
            </a:r>
            <a:r>
              <a:rPr lang="en-US" sz="1800" dirty="0" err="1">
                <a:hlinkClick r:id="rId2"/>
              </a:rPr>
              <a:t>Peripartum</a:t>
            </a:r>
            <a:r>
              <a:rPr lang="en-US" sz="1800" dirty="0">
                <a:hlinkClick r:id="rId2"/>
              </a:rPr>
              <a:t> Racial/Ethnic Disparities Patient Safety Bundle</a:t>
            </a:r>
            <a:r>
              <a:rPr lang="en-US" sz="1800" dirty="0"/>
              <a:t> </a:t>
            </a:r>
            <a:r>
              <a:rPr lang="en-US" sz="1800" dirty="0" smtClean="0"/>
              <a:t>(2018)</a:t>
            </a:r>
            <a:endParaRPr lang="en-US" sz="1800" dirty="0"/>
          </a:p>
          <a:p>
            <a:r>
              <a:rPr lang="en-US" sz="1800" dirty="0"/>
              <a:t>ACOG: </a:t>
            </a:r>
            <a:r>
              <a:rPr lang="en-US" sz="1800" dirty="0">
                <a:hlinkClick r:id="rId3"/>
              </a:rPr>
              <a:t>Reduction of </a:t>
            </a:r>
            <a:r>
              <a:rPr lang="en-US" sz="1800" dirty="0" err="1">
                <a:hlinkClick r:id="rId3"/>
              </a:rPr>
              <a:t>Peripartum</a:t>
            </a:r>
            <a:r>
              <a:rPr lang="en-US" sz="1800" dirty="0">
                <a:hlinkClick r:id="rId3"/>
              </a:rPr>
              <a:t> Racial and Ethnic Disparities:  a conceptual framework and maternal safety consensus bundle </a:t>
            </a:r>
            <a:r>
              <a:rPr lang="en-US" sz="1800" dirty="0"/>
              <a:t>(May 2018)</a:t>
            </a:r>
          </a:p>
          <a:p>
            <a:r>
              <a:rPr lang="en-US" sz="1800" dirty="0"/>
              <a:t>ACOG Committee Opinion No. 729: </a:t>
            </a:r>
            <a:r>
              <a:rPr lang="en-US" sz="1800" dirty="0">
                <a:hlinkClick r:id="rId4"/>
              </a:rPr>
              <a:t>Importance of Social Determinants of Health and Cultural Awareness in the Delivery of Reproductive Health Care</a:t>
            </a:r>
            <a:r>
              <a:rPr lang="en-US" sz="1800" dirty="0"/>
              <a:t> (January 2018) </a:t>
            </a:r>
          </a:p>
          <a:p>
            <a:r>
              <a:rPr lang="en-US" sz="1800" dirty="0"/>
              <a:t>SMFM: </a:t>
            </a:r>
            <a:r>
              <a:rPr lang="en-US" sz="1800" dirty="0">
                <a:hlinkClick r:id="rId5"/>
              </a:rPr>
              <a:t>Strategies to overcome racism's impact on pregnancy outcomes</a:t>
            </a:r>
            <a:r>
              <a:rPr lang="en-US" sz="1800" dirty="0"/>
              <a:t> (May 2020) </a:t>
            </a:r>
          </a:p>
          <a:p>
            <a:r>
              <a:rPr lang="en-US" sz="1800" dirty="0"/>
              <a:t>SMFM: </a:t>
            </a:r>
            <a:r>
              <a:rPr lang="en-US" sz="1800" dirty="0">
                <a:hlinkClick r:id="rId6"/>
              </a:rPr>
              <a:t>Strategies to provide equitable care during COVID-19</a:t>
            </a:r>
            <a:r>
              <a:rPr lang="en-US" sz="1800" dirty="0"/>
              <a:t> (May 2020)</a:t>
            </a:r>
          </a:p>
          <a:p>
            <a:r>
              <a:rPr lang="en-US" sz="1800" dirty="0"/>
              <a:t>ACOG: </a:t>
            </a:r>
            <a:r>
              <a:rPr lang="en-US" sz="1800" dirty="0">
                <a:hlinkClick r:id="rId7"/>
              </a:rPr>
              <a:t>Addressing Health Equity During the COVID-19 Pandemic</a:t>
            </a:r>
            <a:r>
              <a:rPr lang="en-US" sz="1800" dirty="0"/>
              <a:t> (May 2020)</a:t>
            </a:r>
          </a:p>
          <a:p>
            <a:r>
              <a:rPr lang="en-US" sz="1800" dirty="0" smtClean="0"/>
              <a:t>AAP </a:t>
            </a:r>
            <a:r>
              <a:rPr lang="en-US" sz="1800" dirty="0"/>
              <a:t>Policy Statement: </a:t>
            </a:r>
            <a:r>
              <a:rPr lang="en-US" sz="1800" dirty="0">
                <a:hlinkClick r:id="rId8"/>
              </a:rPr>
              <a:t> The impact of racism on child and adolescent health</a:t>
            </a:r>
            <a:r>
              <a:rPr lang="en-US" sz="1800" dirty="0"/>
              <a:t> (</a:t>
            </a:r>
            <a:r>
              <a:rPr lang="en-US" sz="1800" dirty="0" smtClean="0"/>
              <a:t>Aug </a:t>
            </a:r>
            <a:r>
              <a:rPr lang="en-US" sz="1800" dirty="0"/>
              <a:t>2019) </a:t>
            </a:r>
            <a:endParaRPr lang="en-US" sz="1800" dirty="0" smtClean="0"/>
          </a:p>
          <a:p>
            <a:r>
              <a:rPr lang="en-US" sz="2000" dirty="0"/>
              <a:t>Today: </a:t>
            </a:r>
            <a:r>
              <a:rPr lang="en-US" sz="2000" dirty="0">
                <a:hlinkClick r:id="rId9"/>
              </a:rPr>
              <a:t>Black. Pregnant. And COVID-19 positive.</a:t>
            </a:r>
            <a:r>
              <a:rPr lang="en-US" sz="2000" dirty="0"/>
              <a:t> (7.8.2020</a:t>
            </a:r>
            <a:r>
              <a:rPr lang="en-US" sz="2000" dirty="0" smtClean="0"/>
              <a:t>)</a:t>
            </a:r>
          </a:p>
          <a:p>
            <a:r>
              <a:rPr lang="en-US" sz="2000" dirty="0"/>
              <a:t>CDC: </a:t>
            </a:r>
            <a:r>
              <a:rPr lang="en-US" sz="2000" dirty="0">
                <a:hlinkClick r:id="rId10"/>
              </a:rPr>
              <a:t>COVID-19 Response Promising Practices in Health Equity II</a:t>
            </a:r>
            <a:r>
              <a:rPr lang="en-US" sz="2000" dirty="0"/>
              <a:t> (7.31.2020</a:t>
            </a:r>
            <a:r>
              <a:rPr lang="en-US" sz="2000" dirty="0" smtClean="0"/>
              <a:t>)</a:t>
            </a:r>
          </a:p>
          <a:p>
            <a:r>
              <a:rPr lang="en-US" sz="2400" dirty="0" smtClean="0"/>
              <a:t>CDC</a:t>
            </a:r>
            <a:r>
              <a:rPr lang="en-US" sz="2400" dirty="0"/>
              <a:t>:</a:t>
            </a:r>
            <a:r>
              <a:rPr lang="en-US" sz="2400" dirty="0">
                <a:hlinkClick r:id="rId11"/>
              </a:rPr>
              <a:t> HEAR HER Campaign</a:t>
            </a:r>
            <a:r>
              <a:rPr lang="en-US" sz="2400" dirty="0"/>
              <a:t> (</a:t>
            </a:r>
            <a:r>
              <a:rPr lang="en-US" sz="2400" dirty="0" smtClean="0"/>
              <a:t>8.4.2020)strategies promote birth equity and reduce preventable maternal mortality</a:t>
            </a:r>
            <a:endParaRPr lang="en-US" sz="2400"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15</a:t>
            </a:fld>
            <a:endParaRPr lang="en-US" altLang="en-US"/>
          </a:p>
        </p:txBody>
      </p:sp>
    </p:spTree>
    <p:extLst>
      <p:ext uri="{BB962C8B-B14F-4D97-AF65-F5344CB8AC3E}">
        <p14:creationId xmlns:p14="http://schemas.microsoft.com/office/powerpoint/2010/main" val="1111018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802" y="265495"/>
            <a:ext cx="7239000" cy="1143000"/>
          </a:xfrm>
        </p:spPr>
        <p:txBody>
          <a:bodyPr/>
          <a:lstStyle/>
          <a:p>
            <a:pPr algn="l"/>
            <a:r>
              <a:rPr lang="en-US" sz="3600" b="1" dirty="0">
                <a:solidFill>
                  <a:srgbClr val="F58466"/>
                </a:solidFill>
                <a:latin typeface="Goudy Old Style" pitchFamily="18" charset="0"/>
              </a:rPr>
              <a:t>IDPH / </a:t>
            </a:r>
            <a:r>
              <a:rPr lang="en-US" sz="3600" b="1" dirty="0" smtClean="0">
                <a:solidFill>
                  <a:srgbClr val="F58466"/>
                </a:solidFill>
                <a:latin typeface="Goudy Old Style" pitchFamily="18" charset="0"/>
              </a:rPr>
              <a:t>HFS / CDC Communications</a:t>
            </a:r>
            <a:endParaRPr lang="en-US" sz="3600" b="1" dirty="0">
              <a:solidFill>
                <a:srgbClr val="F58466"/>
              </a:solidFill>
              <a:latin typeface="Goudy Old Style" pitchFamily="18" charset="0"/>
            </a:endParaRPr>
          </a:p>
        </p:txBody>
      </p:sp>
      <p:sp>
        <p:nvSpPr>
          <p:cNvPr id="3" name="Content Placeholder 2"/>
          <p:cNvSpPr>
            <a:spLocks noGrp="1"/>
          </p:cNvSpPr>
          <p:nvPr>
            <p:ph idx="1"/>
          </p:nvPr>
        </p:nvSpPr>
        <p:spPr>
          <a:xfrm>
            <a:off x="433330" y="1549132"/>
            <a:ext cx="8229600" cy="4525963"/>
          </a:xfrm>
        </p:spPr>
        <p:txBody>
          <a:bodyPr/>
          <a:lstStyle/>
          <a:p>
            <a:r>
              <a:rPr lang="en-US" sz="2800" dirty="0" smtClean="0"/>
              <a:t>CDC</a:t>
            </a:r>
            <a:r>
              <a:rPr lang="en-US" sz="2800" dirty="0"/>
              <a:t>: </a:t>
            </a:r>
            <a:r>
              <a:rPr lang="en-US" sz="2800" dirty="0">
                <a:hlinkClick r:id="rId2"/>
              </a:rPr>
              <a:t>Characteristics of Women of Reproductive Age with Lab-Confirmed SARS-CoV-2 Infection by Pregnancy Status</a:t>
            </a:r>
            <a:r>
              <a:rPr lang="en-US" sz="2800" dirty="0"/>
              <a:t> (6.26.2020) </a:t>
            </a:r>
            <a:endParaRPr lang="en-US" sz="2800" dirty="0" smtClean="0"/>
          </a:p>
          <a:p>
            <a:r>
              <a:rPr lang="en-US" sz="2800" dirty="0"/>
              <a:t>CDC: </a:t>
            </a:r>
            <a:r>
              <a:rPr lang="en-US" sz="2800" dirty="0">
                <a:hlinkClick r:id="rId3"/>
              </a:rPr>
              <a:t>Pregnancy Data on COVID-19</a:t>
            </a:r>
            <a:r>
              <a:rPr lang="en-US" sz="2800" dirty="0"/>
              <a:t> (7.9.2020)</a:t>
            </a:r>
            <a:endParaRPr lang="en-US" sz="2800" dirty="0" smtClean="0"/>
          </a:p>
          <a:p>
            <a:r>
              <a:rPr lang="en-US" sz="2800" dirty="0" smtClean="0"/>
              <a:t>HFS</a:t>
            </a:r>
            <a:r>
              <a:rPr lang="en-US" sz="2800" dirty="0"/>
              <a:t>:</a:t>
            </a:r>
            <a:r>
              <a:rPr lang="en-US" sz="2800" dirty="0">
                <a:hlinkClick r:id="rId4"/>
              </a:rPr>
              <a:t> Provider Notice Issued Blood Pressure Monitoring Kit</a:t>
            </a:r>
            <a:r>
              <a:rPr lang="en-US" sz="2800" dirty="0"/>
              <a:t> (7.2.2020)</a:t>
            </a:r>
            <a:r>
              <a:rPr lang="en-US" sz="2800" dirty="0" smtClean="0"/>
              <a:t>​ - Medicaid now covers home BP cuffs for all pregnant / postpartum patients</a:t>
            </a:r>
          </a:p>
          <a:p>
            <a:r>
              <a:rPr lang="en-US" dirty="0"/>
              <a:t>CDC: </a:t>
            </a:r>
            <a:r>
              <a:rPr lang="en-US" dirty="0">
                <a:hlinkClick r:id="rId5"/>
              </a:rPr>
              <a:t>Evaluation and Management Considerations for Neonates At Risk for COVID-19</a:t>
            </a:r>
            <a:r>
              <a:rPr lang="en-US" dirty="0"/>
              <a:t>. (8.3.2020)​</a:t>
            </a:r>
            <a:r>
              <a:rPr lang="en-US" sz="2800" dirty="0" smtClean="0"/>
              <a:t> </a:t>
            </a:r>
            <a:endParaRPr lang="en-US" sz="2800" dirty="0"/>
          </a:p>
          <a:p>
            <a:endParaRPr lang="en-US" dirty="0"/>
          </a:p>
          <a:p>
            <a:endParaRPr lang="en-US" sz="2000" dirty="0"/>
          </a:p>
          <a:p>
            <a:endParaRPr lang="en-US" sz="800" dirty="0"/>
          </a:p>
          <a:p>
            <a:pPr marL="0" indent="0">
              <a:buNone/>
            </a:pPr>
            <a:r>
              <a:rPr lang="en-US" dirty="0"/>
              <a:t/>
            </a:r>
            <a:br>
              <a:rPr lang="en-US" dirty="0"/>
            </a:br>
            <a:endParaRPr lang="en-US"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16</a:t>
            </a:fld>
            <a:endParaRPr lang="en-US" altLang="en-US"/>
          </a:p>
        </p:txBody>
      </p:sp>
    </p:spTree>
    <p:extLst>
      <p:ext uri="{BB962C8B-B14F-4D97-AF65-F5344CB8AC3E}">
        <p14:creationId xmlns:p14="http://schemas.microsoft.com/office/powerpoint/2010/main" val="2414276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a:solidFill>
                  <a:srgbClr val="F58466"/>
                </a:solidFill>
                <a:latin typeface="Goudy Old Style" pitchFamily="18" charset="0"/>
              </a:rPr>
              <a:t>IDPH Update</a:t>
            </a:r>
          </a:p>
        </p:txBody>
      </p:sp>
      <p:sp>
        <p:nvSpPr>
          <p:cNvPr id="3" name="Content Placeholder 2"/>
          <p:cNvSpPr>
            <a:spLocks noGrp="1"/>
          </p:cNvSpPr>
          <p:nvPr>
            <p:ph idx="1"/>
          </p:nvPr>
        </p:nvSpPr>
        <p:spPr>
          <a:xfrm>
            <a:off x="457200" y="2195532"/>
            <a:ext cx="8229600" cy="4525963"/>
          </a:xfrm>
        </p:spPr>
        <p:txBody>
          <a:bodyPr/>
          <a:lstStyle/>
          <a:p>
            <a:pPr>
              <a:buClr>
                <a:srgbClr val="F58466"/>
              </a:buClr>
            </a:pPr>
            <a:r>
              <a:rPr lang="en-US" sz="2800" b="1" dirty="0"/>
              <a:t>IDPH Hospital Survey Covid-19 </a:t>
            </a:r>
            <a:r>
              <a:rPr lang="en-US" sz="2800" b="1" dirty="0" smtClean="0"/>
              <a:t>update</a:t>
            </a:r>
          </a:p>
          <a:p>
            <a:pPr>
              <a:buClr>
                <a:srgbClr val="F58466"/>
              </a:buClr>
            </a:pPr>
            <a:endParaRPr lang="en-US" sz="2800" b="1" dirty="0"/>
          </a:p>
          <a:p>
            <a:pPr lvl="1"/>
            <a:r>
              <a:rPr lang="en-US" b="1" dirty="0"/>
              <a:t>Amanda Bennett, PhD, MPH</a:t>
            </a:r>
            <a:r>
              <a:rPr lang="en-US" dirty="0"/>
              <a:t>, CDC Field Assignee in Maternal and Child Health Epidemiology, Illinois Department of Public Health</a:t>
            </a:r>
          </a:p>
          <a:p>
            <a:pPr marL="0" indent="0">
              <a:buClr>
                <a:srgbClr val="F58466"/>
              </a:buClr>
              <a:buNone/>
            </a:pPr>
            <a:endParaRPr lang="en-US" sz="2800"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17</a:t>
            </a:fld>
            <a:endParaRPr lang="en-US" altLang="en-US"/>
          </a:p>
        </p:txBody>
      </p:sp>
    </p:spTree>
    <p:extLst>
      <p:ext uri="{BB962C8B-B14F-4D97-AF65-F5344CB8AC3E}">
        <p14:creationId xmlns:p14="http://schemas.microsoft.com/office/powerpoint/2010/main" val="2135776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945A8-A274-4AFA-A7B5-BDB9328B5542}"/>
              </a:ext>
            </a:extLst>
          </p:cNvPr>
          <p:cNvSpPr>
            <a:spLocks noGrp="1"/>
          </p:cNvSpPr>
          <p:nvPr>
            <p:ph type="title"/>
          </p:nvPr>
        </p:nvSpPr>
        <p:spPr>
          <a:xfrm>
            <a:off x="533400" y="457200"/>
            <a:ext cx="7886700" cy="754856"/>
          </a:xfrm>
        </p:spPr>
        <p:txBody>
          <a:bodyPr/>
          <a:lstStyle/>
          <a:p>
            <a:r>
              <a:rPr lang="en-US" b="1" dirty="0">
                <a:solidFill>
                  <a:schemeClr val="tx2"/>
                </a:solidFill>
              </a:rPr>
              <a:t>IDPH Hospital Survey Update</a:t>
            </a:r>
          </a:p>
        </p:txBody>
      </p:sp>
      <p:sp>
        <p:nvSpPr>
          <p:cNvPr id="3" name="Content Placeholder 2">
            <a:extLst>
              <a:ext uri="{FF2B5EF4-FFF2-40B4-BE49-F238E27FC236}">
                <a16:creationId xmlns:a16="http://schemas.microsoft.com/office/drawing/2014/main" id="{42B7D1C2-0718-44D5-9B30-80B661A966CC}"/>
              </a:ext>
            </a:extLst>
          </p:cNvPr>
          <p:cNvSpPr>
            <a:spLocks noGrp="1"/>
          </p:cNvSpPr>
          <p:nvPr>
            <p:ph idx="1"/>
          </p:nvPr>
        </p:nvSpPr>
        <p:spPr/>
        <p:txBody>
          <a:bodyPr>
            <a:normAutofit/>
          </a:bodyPr>
          <a:lstStyle/>
          <a:p>
            <a:r>
              <a:rPr lang="en-US" dirty="0"/>
              <a:t>Original survey in May 2020 to assess COVID-19-related practices and policies in Illinois birthing hospitals</a:t>
            </a:r>
          </a:p>
          <a:p>
            <a:pPr lvl="1"/>
            <a:r>
              <a:rPr lang="en-US" dirty="0"/>
              <a:t>95% response rate</a:t>
            </a:r>
          </a:p>
          <a:p>
            <a:r>
              <a:rPr lang="en-US" dirty="0"/>
              <a:t>Follow-up survey sent in July 2020 to update testing practice information</a:t>
            </a:r>
          </a:p>
          <a:p>
            <a:pPr lvl="1"/>
            <a:r>
              <a:rPr lang="en-US" dirty="0"/>
              <a:t>Administered via SurveyMonkey</a:t>
            </a:r>
          </a:p>
          <a:p>
            <a:pPr lvl="1"/>
            <a:r>
              <a:rPr lang="en-US" dirty="0"/>
              <a:t>Available 7/20/20 – 7/28/20</a:t>
            </a:r>
          </a:p>
          <a:p>
            <a:pPr lvl="1"/>
            <a:r>
              <a:rPr lang="en-US" dirty="0"/>
              <a:t>Response rate = 74%</a:t>
            </a:r>
          </a:p>
          <a:p>
            <a:pPr lvl="2"/>
            <a:r>
              <a:rPr lang="en-US" dirty="0"/>
              <a:t>74 / 100 hospitals currently open for obstetric services</a:t>
            </a:r>
          </a:p>
          <a:p>
            <a:pPr lvl="2"/>
            <a:r>
              <a:rPr lang="en-US" dirty="0"/>
              <a:t>Includes two hospitals in St. Louis</a:t>
            </a:r>
          </a:p>
        </p:txBody>
      </p:sp>
    </p:spTree>
    <p:extLst>
      <p:ext uri="{BB962C8B-B14F-4D97-AF65-F5344CB8AC3E}">
        <p14:creationId xmlns:p14="http://schemas.microsoft.com/office/powerpoint/2010/main" val="3333108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7BE9F-37AC-475B-AD00-C6010BF5BBB4}"/>
              </a:ext>
            </a:extLst>
          </p:cNvPr>
          <p:cNvSpPr>
            <a:spLocks noGrp="1"/>
          </p:cNvSpPr>
          <p:nvPr>
            <p:ph type="title"/>
          </p:nvPr>
        </p:nvSpPr>
        <p:spPr>
          <a:xfrm>
            <a:off x="685800" y="533400"/>
            <a:ext cx="7886700" cy="697706"/>
          </a:xfrm>
        </p:spPr>
        <p:txBody>
          <a:bodyPr/>
          <a:lstStyle/>
          <a:p>
            <a:r>
              <a:rPr lang="en-US" b="1" dirty="0">
                <a:solidFill>
                  <a:schemeClr val="tx2"/>
                </a:solidFill>
              </a:rPr>
              <a:t>Universal COVID-19 Testing at L&amp;D</a:t>
            </a:r>
          </a:p>
        </p:txBody>
      </p:sp>
      <p:sp>
        <p:nvSpPr>
          <p:cNvPr id="3" name="Content Placeholder 2">
            <a:extLst>
              <a:ext uri="{FF2B5EF4-FFF2-40B4-BE49-F238E27FC236}">
                <a16:creationId xmlns:a16="http://schemas.microsoft.com/office/drawing/2014/main" id="{83736595-C0FB-487C-8035-80AD6EBA8183}"/>
              </a:ext>
            </a:extLst>
          </p:cNvPr>
          <p:cNvSpPr>
            <a:spLocks noGrp="1"/>
          </p:cNvSpPr>
          <p:nvPr>
            <p:ph idx="1"/>
          </p:nvPr>
        </p:nvSpPr>
        <p:spPr>
          <a:xfrm>
            <a:off x="400050" y="2057401"/>
            <a:ext cx="8458200" cy="3432572"/>
          </a:xfrm>
        </p:spPr>
        <p:txBody>
          <a:bodyPr/>
          <a:lstStyle/>
          <a:p>
            <a:r>
              <a:rPr lang="en-US" dirty="0"/>
              <a:t>62% of Illinois hospitals with current obstetric services are doing universal COVID-19 testing at L&amp;D</a:t>
            </a:r>
          </a:p>
          <a:p>
            <a:pPr lvl="1"/>
            <a:r>
              <a:rPr lang="en-US" dirty="0"/>
              <a:t>Covers 78% of deliveries in Illinois hospitals</a:t>
            </a:r>
          </a:p>
          <a:p>
            <a:pPr lvl="1"/>
            <a:r>
              <a:rPr lang="en-US" dirty="0"/>
              <a:t>Increase from 49% of hospitals in May 2020</a:t>
            </a:r>
          </a:p>
          <a:p>
            <a:endParaRPr lang="en-US" dirty="0"/>
          </a:p>
          <a:p>
            <a:pPr lvl="1"/>
            <a:endParaRPr lang="en-US" dirty="0"/>
          </a:p>
        </p:txBody>
      </p:sp>
      <p:graphicFrame>
        <p:nvGraphicFramePr>
          <p:cNvPr id="5" name="Content Placeholder 3">
            <a:extLst>
              <a:ext uri="{FF2B5EF4-FFF2-40B4-BE49-F238E27FC236}">
                <a16:creationId xmlns:a16="http://schemas.microsoft.com/office/drawing/2014/main" id="{74E8CCC0-6BB3-4481-9A59-2ACB420407B8}"/>
              </a:ext>
            </a:extLst>
          </p:cNvPr>
          <p:cNvGraphicFramePr>
            <a:graphicFrameLocks noGrp="1"/>
          </p:cNvGraphicFramePr>
          <p:nvPr>
            <p:extLst/>
          </p:nvPr>
        </p:nvGraphicFramePr>
        <p:xfrm>
          <a:off x="285750" y="3486150"/>
          <a:ext cx="6858000" cy="2514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43205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r>
              <a:rPr lang="en-US" b="1" dirty="0">
                <a:solidFill>
                  <a:srgbClr val="F58466"/>
                </a:solidFill>
                <a:latin typeface="Goudy Old Style" pitchFamily="18" charset="0"/>
              </a:rPr>
              <a:t>Welcome</a:t>
            </a:r>
          </a:p>
        </p:txBody>
      </p:sp>
      <p:sp>
        <p:nvSpPr>
          <p:cNvPr id="3" name="Slide Number Placeholder 2"/>
          <p:cNvSpPr>
            <a:spLocks noGrp="1"/>
          </p:cNvSpPr>
          <p:nvPr>
            <p:ph type="sldNum" sz="quarter" idx="12"/>
          </p:nvPr>
        </p:nvSpPr>
        <p:spPr/>
        <p:txBody>
          <a:bodyPr/>
          <a:lstStyle/>
          <a:p>
            <a:fld id="{744C2F5F-8633-4B5B-A080-9CC210AD30A1}" type="slidenum">
              <a:rPr lang="en-US" smtClean="0"/>
              <a:t>2</a:t>
            </a:fld>
            <a:endParaRPr lang="en-US"/>
          </a:p>
        </p:txBody>
      </p:sp>
      <p:sp>
        <p:nvSpPr>
          <p:cNvPr id="4" name="Content Placeholder 2"/>
          <p:cNvSpPr txBox="1">
            <a:spLocks/>
          </p:cNvSpPr>
          <p:nvPr/>
        </p:nvSpPr>
        <p:spPr>
          <a:xfrm>
            <a:off x="1222887" y="1348778"/>
            <a:ext cx="6560219" cy="74861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Verdana" panose="020B0604030504040204" pitchFamily="34" charset="0"/>
                <a:ea typeface="Verdana" panose="020B0604030504040204" pitchFamily="34" charset="0"/>
                <a:cs typeface="Verdana" panose="020B0604030504040204" pitchFamily="34" charset="0"/>
              </a:rPr>
              <a:t>Please</a:t>
            </a:r>
            <a:r>
              <a:rPr lang="en-US" sz="1600" dirty="0">
                <a:solidFill>
                  <a:srgbClr val="C00000"/>
                </a:solidFill>
                <a:latin typeface="Verdana" panose="020B0604030504040204" pitchFamily="34" charset="0"/>
                <a:ea typeface="Verdana" panose="020B0604030504040204" pitchFamily="34" charset="0"/>
                <a:cs typeface="Verdana" panose="020B0604030504040204" pitchFamily="34" charset="0"/>
              </a:rPr>
              <a:t> be certain you are on </a:t>
            </a:r>
            <a:r>
              <a:rPr lang="en-US" sz="1600" i="1" dirty="0">
                <a:solidFill>
                  <a:srgbClr val="C00000"/>
                </a:solidFill>
                <a:latin typeface="Verdana" panose="020B0604030504040204" pitchFamily="34" charset="0"/>
                <a:ea typeface="Verdana" panose="020B0604030504040204" pitchFamily="34" charset="0"/>
                <a:cs typeface="Verdana" panose="020B0604030504040204" pitchFamily="34" charset="0"/>
              </a:rPr>
              <a:t>“mute” </a:t>
            </a:r>
            <a:r>
              <a:rPr lang="en-US" sz="1600" dirty="0">
                <a:solidFill>
                  <a:srgbClr val="C00000"/>
                </a:solidFill>
                <a:latin typeface="Verdana" panose="020B0604030504040204" pitchFamily="34" charset="0"/>
                <a:ea typeface="Verdana" panose="020B0604030504040204" pitchFamily="34" charset="0"/>
                <a:cs typeface="Verdana" panose="020B0604030504040204" pitchFamily="34" charset="0"/>
              </a:rPr>
              <a:t>when not speaking </a:t>
            </a:r>
            <a:r>
              <a:rPr lang="en-US" sz="1600" dirty="0">
                <a:latin typeface="Verdana" panose="020B0604030504040204" pitchFamily="34" charset="0"/>
                <a:ea typeface="Verdana" panose="020B0604030504040204" pitchFamily="34" charset="0"/>
                <a:cs typeface="Verdana" panose="020B0604030504040204" pitchFamily="34" charset="0"/>
              </a:rPr>
              <a:t>to avoid background noise.</a:t>
            </a:r>
          </a:p>
          <a:p>
            <a:pPr marL="0" indent="0">
              <a:buNone/>
            </a:pPr>
            <a:r>
              <a:rPr lang="en-US" sz="1600" dirty="0">
                <a:latin typeface="Verdana" panose="020B0604030504040204" pitchFamily="34" charset="0"/>
                <a:ea typeface="Verdana" panose="020B0604030504040204" pitchFamily="34" charset="0"/>
                <a:cs typeface="Verdana" panose="020B0604030504040204" pitchFamily="34" charset="0"/>
              </a:rPr>
              <a:t>Whether you have joined by phone or computer audio, you can mute and unmute yourself by clicking on the </a:t>
            </a:r>
            <a:r>
              <a:rPr lang="en-US" sz="1600" dirty="0">
                <a:solidFill>
                  <a:srgbClr val="C00000"/>
                </a:solidFill>
                <a:latin typeface="Verdana" panose="020B0604030504040204" pitchFamily="34" charset="0"/>
                <a:ea typeface="Verdana" panose="020B0604030504040204" pitchFamily="34" charset="0"/>
                <a:cs typeface="Verdana" panose="020B0604030504040204" pitchFamily="34" charset="0"/>
              </a:rPr>
              <a:t>microphone icon.</a:t>
            </a:r>
          </a:p>
          <a:p>
            <a:endParaRPr lang="en-US" sz="1400" dirty="0"/>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l="949" r="2003" b="12503"/>
          <a:stretch/>
        </p:blipFill>
        <p:spPr>
          <a:xfrm>
            <a:off x="840503" y="2826564"/>
            <a:ext cx="6942603" cy="490923"/>
          </a:xfrm>
          <a:prstGeom prst="rect">
            <a:avLst/>
          </a:prstGeom>
        </p:spPr>
      </p:pic>
      <p:sp>
        <p:nvSpPr>
          <p:cNvPr id="6" name="TextBox 5"/>
          <p:cNvSpPr txBox="1"/>
          <p:nvPr/>
        </p:nvSpPr>
        <p:spPr>
          <a:xfrm>
            <a:off x="1295400" y="3484782"/>
            <a:ext cx="6059118" cy="1512081"/>
          </a:xfrm>
          <a:prstGeom prst="rect">
            <a:avLst/>
          </a:prstGeom>
          <a:noFill/>
        </p:spPr>
        <p:txBody>
          <a:bodyPr wrap="square" rtlCol="0">
            <a:spAutoFit/>
          </a:bodyPr>
          <a:lstStyle/>
          <a:p>
            <a:pPr>
              <a:defRPr/>
            </a:pPr>
            <a:r>
              <a:rPr lang="en-US" b="1" dirty="0">
                <a:solidFill>
                  <a:srgbClr val="7030A0"/>
                </a:solidFill>
                <a:latin typeface="Verdana"/>
              </a:rPr>
              <a:t>The following shortcuts can also be used </a:t>
            </a:r>
          </a:p>
          <a:p>
            <a:pPr>
              <a:defRPr/>
            </a:pPr>
            <a:endParaRPr lang="en-US" sz="450" b="1" dirty="0">
              <a:solidFill>
                <a:prstClr val="black"/>
              </a:solidFill>
              <a:latin typeface="Verdana"/>
            </a:endParaRPr>
          </a:p>
          <a:p>
            <a:pPr>
              <a:defRPr/>
            </a:pPr>
            <a:r>
              <a:rPr lang="en-US" b="1" i="1" dirty="0">
                <a:solidFill>
                  <a:prstClr val="black"/>
                </a:solidFill>
                <a:latin typeface="Verdana"/>
              </a:rPr>
              <a:t>For PC:  </a:t>
            </a:r>
            <a:r>
              <a:rPr lang="en-US" dirty="0">
                <a:solidFill>
                  <a:prstClr val="black"/>
                </a:solidFill>
                <a:latin typeface="Verdana"/>
              </a:rPr>
              <a:t>Alt + A : Mute or Unmute</a:t>
            </a:r>
          </a:p>
          <a:p>
            <a:pPr>
              <a:defRPr/>
            </a:pPr>
            <a:endParaRPr lang="en-US" sz="788" dirty="0">
              <a:solidFill>
                <a:prstClr val="black"/>
              </a:solidFill>
              <a:latin typeface="Verdana"/>
            </a:endParaRPr>
          </a:p>
          <a:p>
            <a:pPr>
              <a:defRPr/>
            </a:pPr>
            <a:r>
              <a:rPr lang="en-US" b="1" i="1" dirty="0">
                <a:solidFill>
                  <a:prstClr val="black"/>
                </a:solidFill>
                <a:latin typeface="Verdana"/>
              </a:rPr>
              <a:t>For Mac:  </a:t>
            </a:r>
            <a:r>
              <a:rPr lang="en-US" dirty="0">
                <a:solidFill>
                  <a:prstClr val="black"/>
                </a:solidFill>
                <a:latin typeface="Verdana"/>
              </a:rPr>
              <a:t>Shift + Command + A: Mute or Unmute</a:t>
            </a:r>
          </a:p>
          <a:p>
            <a:pPr>
              <a:defRPr/>
            </a:pPr>
            <a:endParaRPr lang="en-US" sz="788" dirty="0">
              <a:solidFill>
                <a:prstClr val="black"/>
              </a:solidFill>
              <a:latin typeface="Verdana"/>
            </a:endParaRPr>
          </a:p>
          <a:p>
            <a:pPr>
              <a:defRPr/>
            </a:pPr>
            <a:r>
              <a:rPr lang="en-US" b="1" i="1" dirty="0">
                <a:solidFill>
                  <a:prstClr val="black"/>
                </a:solidFill>
                <a:latin typeface="Verdana"/>
              </a:rPr>
              <a:t>For telephone:</a:t>
            </a:r>
            <a:r>
              <a:rPr lang="en-US" dirty="0">
                <a:solidFill>
                  <a:prstClr val="black"/>
                </a:solidFill>
                <a:latin typeface="Verdana"/>
              </a:rPr>
              <a:t>  *6 : Mute or Unmute</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89415" y="5441156"/>
            <a:ext cx="1150619" cy="457200"/>
          </a:xfrm>
          <a:prstGeom prst="rect">
            <a:avLst/>
          </a:prstGeom>
        </p:spPr>
      </p:pic>
    </p:spTree>
    <p:extLst>
      <p:ext uri="{BB962C8B-B14F-4D97-AF65-F5344CB8AC3E}">
        <p14:creationId xmlns:p14="http://schemas.microsoft.com/office/powerpoint/2010/main" val="1476758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1BB4B-6BD9-4FD7-A720-9707F2CD2619}"/>
              </a:ext>
            </a:extLst>
          </p:cNvPr>
          <p:cNvSpPr>
            <a:spLocks noGrp="1"/>
          </p:cNvSpPr>
          <p:nvPr>
            <p:ph type="title"/>
          </p:nvPr>
        </p:nvSpPr>
        <p:spPr>
          <a:xfrm>
            <a:off x="491169" y="457200"/>
            <a:ext cx="7886700" cy="754856"/>
          </a:xfrm>
        </p:spPr>
        <p:txBody>
          <a:bodyPr/>
          <a:lstStyle/>
          <a:p>
            <a:r>
              <a:rPr lang="en-US" b="1" dirty="0">
                <a:solidFill>
                  <a:schemeClr val="tx2"/>
                </a:solidFill>
              </a:rPr>
              <a:t>Perinatal Sentinel Surveillance - Introduction</a:t>
            </a:r>
          </a:p>
        </p:txBody>
      </p:sp>
      <p:sp>
        <p:nvSpPr>
          <p:cNvPr id="3" name="Content Placeholder 2">
            <a:extLst>
              <a:ext uri="{FF2B5EF4-FFF2-40B4-BE49-F238E27FC236}">
                <a16:creationId xmlns:a16="http://schemas.microsoft.com/office/drawing/2014/main" id="{09B627B8-C60A-4AA4-A9B7-ED37EA48E307}"/>
              </a:ext>
            </a:extLst>
          </p:cNvPr>
          <p:cNvSpPr>
            <a:spLocks noGrp="1"/>
          </p:cNvSpPr>
          <p:nvPr>
            <p:ph idx="1"/>
          </p:nvPr>
        </p:nvSpPr>
        <p:spPr>
          <a:xfrm>
            <a:off x="457200" y="2114551"/>
            <a:ext cx="8229600" cy="3394472"/>
          </a:xfrm>
        </p:spPr>
        <p:txBody>
          <a:bodyPr>
            <a:normAutofit/>
          </a:bodyPr>
          <a:lstStyle/>
          <a:p>
            <a:r>
              <a:rPr lang="en-US" dirty="0"/>
              <a:t>Sentinel Surveillance captures timely changes in disease occurrence rates for a population in a timely manner</a:t>
            </a:r>
          </a:p>
          <a:p>
            <a:pPr marL="214313" indent="-214313"/>
            <a:r>
              <a:rPr lang="en-US" dirty="0"/>
              <a:t>It can help inform preventative actions and signal potential need for early intervention in a region</a:t>
            </a:r>
          </a:p>
          <a:p>
            <a:r>
              <a:rPr lang="en-US" dirty="0"/>
              <a:t>Pregnant women delivering at birthing hospitals conducting </a:t>
            </a:r>
            <a:r>
              <a:rPr lang="en-US" i="1" dirty="0"/>
              <a:t>universal Covid-19 testing </a:t>
            </a:r>
            <a:r>
              <a:rPr lang="en-US" dirty="0"/>
              <a:t>are ideal for sentinel surveillance</a:t>
            </a:r>
          </a:p>
          <a:p>
            <a:pPr lvl="1"/>
            <a:r>
              <a:rPr lang="en-US" dirty="0"/>
              <a:t>relatively stable and healthy population </a:t>
            </a:r>
          </a:p>
          <a:p>
            <a:pPr lvl="1"/>
            <a:r>
              <a:rPr lang="en-US" dirty="0"/>
              <a:t>continue to seek care and present to L&amp;D even with Covid-19</a:t>
            </a:r>
          </a:p>
        </p:txBody>
      </p:sp>
    </p:spTree>
    <p:extLst>
      <p:ext uri="{BB962C8B-B14F-4D97-AF65-F5344CB8AC3E}">
        <p14:creationId xmlns:p14="http://schemas.microsoft.com/office/powerpoint/2010/main" val="1230741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A4759-B68F-462F-B942-545A8AFD512D}"/>
              </a:ext>
            </a:extLst>
          </p:cNvPr>
          <p:cNvSpPr>
            <a:spLocks noGrp="1"/>
          </p:cNvSpPr>
          <p:nvPr>
            <p:ph type="title"/>
          </p:nvPr>
        </p:nvSpPr>
        <p:spPr>
          <a:xfrm>
            <a:off x="609600" y="381000"/>
            <a:ext cx="7886700" cy="754856"/>
          </a:xfrm>
        </p:spPr>
        <p:txBody>
          <a:bodyPr>
            <a:normAutofit/>
          </a:bodyPr>
          <a:lstStyle/>
          <a:p>
            <a:r>
              <a:rPr lang="en-US" b="1" dirty="0">
                <a:solidFill>
                  <a:schemeClr val="tx2"/>
                </a:solidFill>
              </a:rPr>
              <a:t>Perinatal Sentinel Surveillance - Pilot</a:t>
            </a:r>
          </a:p>
        </p:txBody>
      </p:sp>
      <p:sp>
        <p:nvSpPr>
          <p:cNvPr id="3" name="Content Placeholder 2">
            <a:extLst>
              <a:ext uri="{FF2B5EF4-FFF2-40B4-BE49-F238E27FC236}">
                <a16:creationId xmlns:a16="http://schemas.microsoft.com/office/drawing/2014/main" id="{B38484C7-1910-4F6B-B023-2C0EDD3A567A}"/>
              </a:ext>
            </a:extLst>
          </p:cNvPr>
          <p:cNvSpPr>
            <a:spLocks noGrp="1"/>
          </p:cNvSpPr>
          <p:nvPr>
            <p:ph idx="1"/>
          </p:nvPr>
        </p:nvSpPr>
        <p:spPr>
          <a:xfrm>
            <a:off x="57150" y="2286000"/>
            <a:ext cx="3314700" cy="3570562"/>
          </a:xfrm>
        </p:spPr>
        <p:txBody>
          <a:bodyPr>
            <a:normAutofit fontScale="92500" lnSpcReduction="10000"/>
          </a:bodyPr>
          <a:lstStyle/>
          <a:p>
            <a:pPr marL="258366" indent="-217885">
              <a:lnSpc>
                <a:spcPct val="110000"/>
              </a:lnSpc>
              <a:spcBef>
                <a:spcPts val="0"/>
              </a:spcBef>
            </a:pPr>
            <a:r>
              <a:rPr lang="en-US" dirty="0"/>
              <a:t>Developed process for hospitals to submit aggregate (count) data on COVID-19 tests and results</a:t>
            </a:r>
          </a:p>
          <a:p>
            <a:pPr marL="856060" lvl="1" indent="-342900">
              <a:lnSpc>
                <a:spcPct val="110000"/>
              </a:lnSpc>
              <a:spcBef>
                <a:spcPts val="0"/>
              </a:spcBef>
            </a:pPr>
            <a:r>
              <a:rPr lang="en-US" dirty="0"/>
              <a:t>Intent is for system to be low burden</a:t>
            </a:r>
          </a:p>
          <a:p>
            <a:pPr marL="856060" lvl="1" indent="-342900">
              <a:lnSpc>
                <a:spcPct val="110000"/>
              </a:lnSpc>
              <a:spcBef>
                <a:spcPts val="0"/>
              </a:spcBef>
            </a:pPr>
            <a:endParaRPr lang="en-US" dirty="0"/>
          </a:p>
          <a:p>
            <a:pPr marL="258366" indent="-173831">
              <a:lnSpc>
                <a:spcPct val="110000"/>
              </a:lnSpc>
              <a:spcBef>
                <a:spcPts val="0"/>
              </a:spcBef>
            </a:pPr>
            <a:r>
              <a:rPr lang="en-US" dirty="0"/>
              <a:t>Piloted data submission process with 8 hospitals for over one month, testing:</a:t>
            </a:r>
          </a:p>
          <a:p>
            <a:pPr marL="813197" lvl="1" indent="-342900">
              <a:lnSpc>
                <a:spcPct val="110000"/>
              </a:lnSpc>
              <a:spcBef>
                <a:spcPts val="0"/>
              </a:spcBef>
            </a:pPr>
            <a:r>
              <a:rPr lang="en-US" dirty="0"/>
              <a:t>Ease of use</a:t>
            </a:r>
          </a:p>
          <a:p>
            <a:pPr marL="813197" lvl="1" indent="-342900">
              <a:lnSpc>
                <a:spcPct val="110000"/>
              </a:lnSpc>
              <a:spcBef>
                <a:spcPts val="0"/>
              </a:spcBef>
            </a:pPr>
            <a:r>
              <a:rPr lang="en-US" dirty="0"/>
              <a:t>Utility of data to IDPH</a:t>
            </a:r>
          </a:p>
          <a:p>
            <a:pPr marL="813197" lvl="1" indent="-342900">
              <a:lnSpc>
                <a:spcPct val="110000"/>
              </a:lnSpc>
              <a:spcBef>
                <a:spcPts val="0"/>
              </a:spcBef>
            </a:pPr>
            <a:endParaRPr lang="en-US" dirty="0"/>
          </a:p>
          <a:p>
            <a:pPr marL="427435">
              <a:lnSpc>
                <a:spcPct val="110000"/>
              </a:lnSpc>
              <a:spcBef>
                <a:spcPts val="0"/>
              </a:spcBef>
            </a:pPr>
            <a:endParaRPr lang="en-US" dirty="0"/>
          </a:p>
        </p:txBody>
      </p:sp>
      <p:pic>
        <p:nvPicPr>
          <p:cNvPr id="5" name="Picture 4">
            <a:extLst>
              <a:ext uri="{FF2B5EF4-FFF2-40B4-BE49-F238E27FC236}">
                <a16:creationId xmlns:a16="http://schemas.microsoft.com/office/drawing/2014/main" id="{6281D35D-24E0-4BD2-B86A-08273C9DC6E3}"/>
              </a:ext>
            </a:extLst>
          </p:cNvPr>
          <p:cNvPicPr>
            <a:picLocks noChangeAspect="1"/>
          </p:cNvPicPr>
          <p:nvPr/>
        </p:nvPicPr>
        <p:blipFill>
          <a:blip r:embed="rId2"/>
          <a:stretch>
            <a:fillRect/>
          </a:stretch>
        </p:blipFill>
        <p:spPr>
          <a:xfrm>
            <a:off x="3371850" y="2125266"/>
            <a:ext cx="5486400" cy="2993995"/>
          </a:xfrm>
          <a:prstGeom prst="rect">
            <a:avLst/>
          </a:prstGeom>
        </p:spPr>
      </p:pic>
      <p:sp>
        <p:nvSpPr>
          <p:cNvPr id="6" name="TextBox 5">
            <a:extLst>
              <a:ext uri="{FF2B5EF4-FFF2-40B4-BE49-F238E27FC236}">
                <a16:creationId xmlns:a16="http://schemas.microsoft.com/office/drawing/2014/main" id="{5C9517D4-B063-45B6-90B4-9A2CFC84517C}"/>
              </a:ext>
            </a:extLst>
          </p:cNvPr>
          <p:cNvSpPr txBox="1"/>
          <p:nvPr/>
        </p:nvSpPr>
        <p:spPr>
          <a:xfrm>
            <a:off x="3863192" y="5127425"/>
            <a:ext cx="2113066" cy="507831"/>
          </a:xfrm>
          <a:prstGeom prst="rect">
            <a:avLst/>
          </a:prstGeom>
          <a:noFill/>
        </p:spPr>
        <p:txBody>
          <a:bodyPr wrap="square" rtlCol="0">
            <a:spAutoFit/>
          </a:bodyPr>
          <a:lstStyle/>
          <a:p>
            <a:pPr defTabSz="685800" eaLnBrk="1" fontAlgn="auto" hangingPunct="1">
              <a:spcBef>
                <a:spcPts val="0"/>
              </a:spcBef>
              <a:spcAft>
                <a:spcPts val="0"/>
              </a:spcAft>
            </a:pPr>
            <a:r>
              <a:rPr lang="en-US" sz="1350" b="1" i="1" dirty="0">
                <a:solidFill>
                  <a:prstClr val="black"/>
                </a:solidFill>
                <a:latin typeface="Calibri" panose="020F0502020204030204"/>
                <a:ea typeface="+mn-ea"/>
              </a:rPr>
              <a:t>Chart credit: </a:t>
            </a:r>
            <a:r>
              <a:rPr lang="en-US" sz="1350" b="1" i="1" dirty="0" err="1">
                <a:solidFill>
                  <a:prstClr val="black"/>
                </a:solidFill>
                <a:latin typeface="Calibri" panose="020F0502020204030204"/>
                <a:ea typeface="+mn-ea"/>
              </a:rPr>
              <a:t>Civis</a:t>
            </a:r>
            <a:r>
              <a:rPr lang="en-US" sz="1350" b="1" i="1" dirty="0">
                <a:solidFill>
                  <a:prstClr val="black"/>
                </a:solidFill>
                <a:latin typeface="Calibri" panose="020F0502020204030204"/>
                <a:ea typeface="+mn-ea"/>
              </a:rPr>
              <a:t> Analytics</a:t>
            </a:r>
          </a:p>
        </p:txBody>
      </p:sp>
    </p:spTree>
    <p:extLst>
      <p:ext uri="{BB962C8B-B14F-4D97-AF65-F5344CB8AC3E}">
        <p14:creationId xmlns:p14="http://schemas.microsoft.com/office/powerpoint/2010/main" val="2158778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1BB4B-6BD9-4FD7-A720-9707F2CD2619}"/>
              </a:ext>
            </a:extLst>
          </p:cNvPr>
          <p:cNvSpPr>
            <a:spLocks noGrp="1"/>
          </p:cNvSpPr>
          <p:nvPr>
            <p:ph type="title"/>
          </p:nvPr>
        </p:nvSpPr>
        <p:spPr>
          <a:xfrm>
            <a:off x="628650" y="457200"/>
            <a:ext cx="7886700" cy="754856"/>
          </a:xfrm>
        </p:spPr>
        <p:txBody>
          <a:bodyPr>
            <a:normAutofit/>
          </a:bodyPr>
          <a:lstStyle/>
          <a:p>
            <a:r>
              <a:rPr lang="en-US" b="1" dirty="0">
                <a:solidFill>
                  <a:schemeClr val="tx2"/>
                </a:solidFill>
              </a:rPr>
              <a:t>Perinatal Sentinel Surveillance - Recruitment </a:t>
            </a:r>
          </a:p>
        </p:txBody>
      </p:sp>
      <p:sp>
        <p:nvSpPr>
          <p:cNvPr id="3" name="Content Placeholder 2">
            <a:extLst>
              <a:ext uri="{FF2B5EF4-FFF2-40B4-BE49-F238E27FC236}">
                <a16:creationId xmlns:a16="http://schemas.microsoft.com/office/drawing/2014/main" id="{09B627B8-C60A-4AA4-A9B7-ED37EA48E307}"/>
              </a:ext>
            </a:extLst>
          </p:cNvPr>
          <p:cNvSpPr>
            <a:spLocks noGrp="1"/>
          </p:cNvSpPr>
          <p:nvPr>
            <p:ph idx="1"/>
          </p:nvPr>
        </p:nvSpPr>
        <p:spPr>
          <a:xfrm>
            <a:off x="457200" y="2114551"/>
            <a:ext cx="8229600" cy="3612356"/>
          </a:xfrm>
        </p:spPr>
        <p:txBody>
          <a:bodyPr>
            <a:normAutofit/>
          </a:bodyPr>
          <a:lstStyle/>
          <a:p>
            <a:r>
              <a:rPr lang="en-US" dirty="0"/>
              <a:t>We will now open up the surveillance system for </a:t>
            </a:r>
            <a:r>
              <a:rPr lang="en-US" i="1" dirty="0"/>
              <a:t>all interested hospitals</a:t>
            </a:r>
            <a:endParaRPr lang="en-US" dirty="0"/>
          </a:p>
          <a:p>
            <a:r>
              <a:rPr lang="en-US" dirty="0"/>
              <a:t>Participating birthing hospitals </a:t>
            </a:r>
            <a:r>
              <a:rPr lang="en-US" u="sng" dirty="0"/>
              <a:t>must</a:t>
            </a:r>
            <a:r>
              <a:rPr lang="en-US" dirty="0"/>
              <a:t> be conducting universal Covid-19 testing in L&amp;D</a:t>
            </a:r>
          </a:p>
          <a:p>
            <a:r>
              <a:rPr lang="en-US" dirty="0"/>
              <a:t>Expectations:</a:t>
            </a:r>
          </a:p>
          <a:p>
            <a:pPr lvl="1"/>
            <a:r>
              <a:rPr lang="en-US" dirty="0"/>
              <a:t>Hospitals will voluntarily report aggregated daily counts of</a:t>
            </a:r>
          </a:p>
          <a:p>
            <a:pPr lvl="2"/>
            <a:r>
              <a:rPr lang="en-US" dirty="0"/>
              <a:t># women delivering, # tested for Covid-19, # positive for Covid-19, # asymptomatic; and some supplementary questions</a:t>
            </a:r>
          </a:p>
          <a:p>
            <a:pPr lvl="1"/>
            <a:r>
              <a:rPr lang="en-US" dirty="0"/>
              <a:t>Data will be uploaded to </a:t>
            </a:r>
            <a:r>
              <a:rPr lang="en-US" dirty="0" err="1"/>
              <a:t>REDCap</a:t>
            </a:r>
            <a:r>
              <a:rPr lang="en-US" dirty="0"/>
              <a:t> survey every Monday for the prior week</a:t>
            </a:r>
          </a:p>
          <a:p>
            <a:pPr lvl="1"/>
            <a:r>
              <a:rPr lang="en-US" dirty="0"/>
              <a:t>Hospitals should plan to participate through at least the end of 2020</a:t>
            </a:r>
          </a:p>
          <a:p>
            <a:r>
              <a:rPr lang="en-US" dirty="0"/>
              <a:t>Invitation email will go to APCs and Hospitals next week!</a:t>
            </a:r>
          </a:p>
          <a:p>
            <a:r>
              <a:rPr lang="en-US" dirty="0"/>
              <a:t>Contact </a:t>
            </a:r>
            <a:r>
              <a:rPr lang="en-US" dirty="0">
                <a:hlinkClick r:id="rId2"/>
              </a:rPr>
              <a:t>Amanda.C.</a:t>
            </a:r>
            <a:r>
              <a:rPr lang="en-US">
                <a:hlinkClick r:id="rId2"/>
              </a:rPr>
              <a:t>Bennett@illinois</a:t>
            </a:r>
            <a:r>
              <a:rPr lang="en-US" dirty="0">
                <a:hlinkClick r:id="rId2"/>
              </a:rPr>
              <a:t>.gov</a:t>
            </a:r>
            <a:r>
              <a:rPr lang="en-US" dirty="0"/>
              <a:t> </a:t>
            </a:r>
            <a:r>
              <a:rPr lang="en-US"/>
              <a:t>for details</a:t>
            </a:r>
            <a:endParaRPr lang="en-US" dirty="0"/>
          </a:p>
          <a:p>
            <a:pPr marL="0" indent="0">
              <a:buNone/>
            </a:pPr>
            <a:endParaRPr lang="en-US" dirty="0"/>
          </a:p>
        </p:txBody>
      </p:sp>
    </p:spTree>
    <p:extLst>
      <p:ext uri="{BB962C8B-B14F-4D97-AF65-F5344CB8AC3E}">
        <p14:creationId xmlns:p14="http://schemas.microsoft.com/office/powerpoint/2010/main" val="3847272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4990"/>
                </a:solidFill>
              </a:rPr>
              <a:t>Discussion of Neonatal Unit Strategies </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4AF8077-2CE4-4A8C-806A-F9B27078C005}" type="slidenum">
              <a:rPr kumimoji="0" lang="en-US" altLang="en-US" sz="1000" b="0" i="0" u="none" strike="noStrike" kern="1200" cap="none" spc="0" normalizeH="0" baseline="0" noProof="0" smtClean="0">
                <a:ln>
                  <a:noFill/>
                </a:ln>
                <a:solidFill>
                  <a:srgbClr val="FFFFFF">
                    <a:lumMod val="50000"/>
                  </a:srgbClr>
                </a:solidFill>
                <a:effectLst/>
                <a:uLnTx/>
                <a:uFillTx/>
                <a:latin typeface="Arial" pitchFamily="34"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altLang="en-US" sz="1000" b="0" i="0" u="none" strike="noStrike" kern="1200" cap="none" spc="0" normalizeH="0" baseline="0" noProof="0">
              <a:ln>
                <a:noFill/>
              </a:ln>
              <a:solidFill>
                <a:srgbClr val="FFFFFF">
                  <a:lumMod val="50000"/>
                </a:srgbClr>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935554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5562601" cy="1143000"/>
          </a:xfrm>
          <a:noFill/>
        </p:spPr>
        <p:txBody>
          <a:bodyPr/>
          <a:lstStyle/>
          <a:p>
            <a:pPr algn="l" eaLnBrk="1" hangingPunct="1"/>
            <a:r>
              <a:rPr lang="en-US" sz="3600" b="1" dirty="0">
                <a:solidFill>
                  <a:srgbClr val="F58466"/>
                </a:solidFill>
                <a:latin typeface="Goudy Old Style" pitchFamily="18" charset="0"/>
              </a:rPr>
              <a:t>Neonatal Discussion Panel</a:t>
            </a:r>
          </a:p>
        </p:txBody>
      </p:sp>
      <p:sp>
        <p:nvSpPr>
          <p:cNvPr id="3" name="Content Placeholder 2"/>
          <p:cNvSpPr>
            <a:spLocks noGrp="1"/>
          </p:cNvSpPr>
          <p:nvPr>
            <p:ph idx="1"/>
          </p:nvPr>
        </p:nvSpPr>
        <p:spPr>
          <a:xfrm>
            <a:off x="436083" y="1676400"/>
            <a:ext cx="8229600" cy="4525963"/>
          </a:xfrm>
        </p:spPr>
        <p:txBody>
          <a:bodyPr/>
          <a:lstStyle/>
          <a:p>
            <a:pPr>
              <a:buClr>
                <a:srgbClr val="F58466"/>
              </a:buClr>
            </a:pPr>
            <a:r>
              <a:rPr lang="en-US" sz="2800" b="1" dirty="0" smtClean="0"/>
              <a:t>Justin </a:t>
            </a:r>
            <a:r>
              <a:rPr lang="en-US" sz="2800" b="1" dirty="0" err="1"/>
              <a:t>Josephsen</a:t>
            </a:r>
            <a:r>
              <a:rPr lang="en-US" sz="2800" b="1" dirty="0"/>
              <a:t>, MD, </a:t>
            </a:r>
            <a:r>
              <a:rPr lang="en-US" sz="2800" dirty="0"/>
              <a:t>Medical Director – St. Mary’s Hospital NICU, Neonatologist Cardinal </a:t>
            </a:r>
            <a:r>
              <a:rPr lang="en-US" sz="2800" dirty="0" err="1"/>
              <a:t>Glennon</a:t>
            </a:r>
            <a:r>
              <a:rPr lang="en-US" sz="2800" dirty="0"/>
              <a:t> Children’s Hospital, St. </a:t>
            </a:r>
            <a:r>
              <a:rPr lang="en-US" sz="2800" dirty="0" smtClean="0"/>
              <a:t>Louis</a:t>
            </a:r>
          </a:p>
          <a:p>
            <a:pPr>
              <a:buClr>
                <a:srgbClr val="F58466"/>
              </a:buClr>
            </a:pPr>
            <a:r>
              <a:rPr lang="en-US" sz="2800" b="1" dirty="0"/>
              <a:t>Leslie </a:t>
            </a:r>
            <a:r>
              <a:rPr lang="en-US" sz="2800" b="1" dirty="0" err="1"/>
              <a:t>Caldarelli</a:t>
            </a:r>
            <a:r>
              <a:rPr lang="en-US" sz="2800" b="1" dirty="0"/>
              <a:t>, MD,</a:t>
            </a:r>
            <a:r>
              <a:rPr lang="en-US" sz="2800" dirty="0"/>
              <a:t> NICU Director, Prentice Women's Hospital, Chicago</a:t>
            </a:r>
          </a:p>
          <a:p>
            <a:pPr>
              <a:buClr>
                <a:srgbClr val="F58466"/>
              </a:buClr>
            </a:pPr>
            <a:endParaRPr lang="en-US" sz="2800" dirty="0"/>
          </a:p>
          <a:p>
            <a:pPr marL="57150" indent="0">
              <a:buClr>
                <a:srgbClr val="F58466"/>
              </a:buClr>
              <a:buNone/>
            </a:pPr>
            <a:endParaRPr lang="en-US" sz="2800" dirty="0"/>
          </a:p>
          <a:p>
            <a:pPr marL="57150" indent="0">
              <a:buClr>
                <a:srgbClr val="F58466"/>
              </a:buClr>
              <a:buNone/>
            </a:pPr>
            <a:endParaRPr lang="en-US" sz="2300" dirty="0"/>
          </a:p>
          <a:p>
            <a:pPr>
              <a:buClr>
                <a:srgbClr val="F58466"/>
              </a:buClr>
            </a:pPr>
            <a:endParaRPr lang="en-US" sz="2200" dirty="0"/>
          </a:p>
          <a:p>
            <a:pPr>
              <a:buClr>
                <a:srgbClr val="F58466"/>
              </a:buClr>
            </a:pPr>
            <a:endParaRPr lang="en-US" sz="2400" dirty="0"/>
          </a:p>
          <a:p>
            <a:pPr>
              <a:buClr>
                <a:srgbClr val="F58466"/>
              </a:buClr>
            </a:pPr>
            <a:endParaRPr lang="en-US" sz="800" dirty="0"/>
          </a:p>
          <a:p>
            <a:pPr>
              <a:buClr>
                <a:srgbClr val="F58466"/>
              </a:buClr>
            </a:pPr>
            <a:endParaRPr lang="en-US" sz="800" dirty="0"/>
          </a:p>
          <a:p>
            <a:pPr>
              <a:buClr>
                <a:srgbClr val="F58466"/>
              </a:buClr>
            </a:pPr>
            <a:endParaRPr lang="en-US" sz="800" dirty="0"/>
          </a:p>
          <a:p>
            <a:pPr>
              <a:buClr>
                <a:srgbClr val="F58466"/>
              </a:buClr>
            </a:pPr>
            <a:endParaRPr lang="en-US" sz="2400"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3A795C-50BE-462B-8B70-BD2F9F6A8888}"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dirty="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4211200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1377" y="2743200"/>
            <a:ext cx="7772400" cy="1166707"/>
          </a:xfrm>
        </p:spPr>
        <p:txBody>
          <a:bodyPr>
            <a:normAutofit/>
          </a:bodyPr>
          <a:lstStyle/>
          <a:p>
            <a:r>
              <a:rPr lang="en-US" dirty="0"/>
              <a:t>Newborn COVID Updates</a:t>
            </a: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59C29A-DFBB-704E-A853-45C229AC0B4E}"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TextBox 2"/>
          <p:cNvSpPr txBox="1"/>
          <p:nvPr/>
        </p:nvSpPr>
        <p:spPr>
          <a:xfrm>
            <a:off x="10297" y="4343400"/>
            <a:ext cx="8763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2255B"/>
                </a:solidFill>
                <a:effectLst/>
                <a:uLnTx/>
                <a:uFillTx/>
                <a:latin typeface="Arial"/>
                <a:ea typeface="+mn-ea"/>
                <a:cs typeface="+mn-cs"/>
              </a:rPr>
              <a:t>Justin Josephsen, MD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2255B"/>
                </a:solidFill>
                <a:effectLst/>
                <a:uLnTx/>
                <a:uFillTx/>
                <a:latin typeface="Arial"/>
                <a:ea typeface="+mn-ea"/>
                <a:cs typeface="+mn-cs"/>
              </a:rPr>
              <a:t>Leslie </a:t>
            </a:r>
            <a:r>
              <a:rPr kumimoji="0" lang="en-US" sz="1600" b="0" i="0" u="none" strike="noStrike" kern="1200" cap="none" spc="0" normalizeH="0" baseline="0" noProof="0" dirty="0" err="1">
                <a:ln>
                  <a:noFill/>
                </a:ln>
                <a:solidFill>
                  <a:srgbClr val="02255B"/>
                </a:solidFill>
                <a:effectLst/>
                <a:uLnTx/>
                <a:uFillTx/>
                <a:latin typeface="Arial"/>
                <a:ea typeface="+mn-ea"/>
                <a:cs typeface="+mn-cs"/>
              </a:rPr>
              <a:t>Caldarelli</a:t>
            </a:r>
            <a:r>
              <a:rPr kumimoji="0" lang="en-US" sz="1600" b="0" i="0" u="none" strike="noStrike" kern="1200" cap="none" spc="0" normalizeH="0" baseline="0" noProof="0" dirty="0">
                <a:ln>
                  <a:noFill/>
                </a:ln>
                <a:solidFill>
                  <a:srgbClr val="02255B"/>
                </a:solidFill>
                <a:effectLst/>
                <a:uLnTx/>
                <a:uFillTx/>
                <a:latin typeface="Arial"/>
                <a:ea typeface="+mn-ea"/>
                <a:cs typeface="+mn-cs"/>
              </a:rPr>
              <a:t>, MD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2255B"/>
                </a:solidFill>
                <a:effectLst/>
                <a:uLnTx/>
                <a:uFillTx/>
                <a:latin typeface="Arial"/>
                <a:ea typeface="+mn-ea"/>
                <a:cs typeface="+mn-cs"/>
              </a:rPr>
              <a:t>Neonatal Co-leads, ILPQC</a:t>
            </a:r>
          </a:p>
        </p:txBody>
      </p:sp>
    </p:spTree>
    <p:extLst>
      <p:ext uri="{BB962C8B-B14F-4D97-AF65-F5344CB8AC3E}">
        <p14:creationId xmlns:p14="http://schemas.microsoft.com/office/powerpoint/2010/main" val="36512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t>COVID in children</a:t>
            </a:r>
          </a:p>
          <a:p>
            <a:r>
              <a:rPr lang="en-US" dirty="0"/>
              <a:t>AAP COVID Registry Updates</a:t>
            </a:r>
          </a:p>
          <a:p>
            <a:r>
              <a:rPr lang="en-US" dirty="0"/>
              <a:t>AAP updated recommendations</a:t>
            </a:r>
          </a:p>
          <a:p>
            <a:pPr marL="0" indent="0">
              <a:buNone/>
            </a:pPr>
            <a:endParaRPr lang="en-US" dirty="0"/>
          </a:p>
        </p:txBody>
      </p:sp>
    </p:spTree>
    <p:extLst>
      <p:ext uri="{BB962C8B-B14F-4D97-AF65-F5344CB8AC3E}">
        <p14:creationId xmlns:p14="http://schemas.microsoft.com/office/powerpoint/2010/main" val="4050240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E0C48-F040-42AF-8C1F-5DFC3BE2123B}"/>
              </a:ext>
            </a:extLst>
          </p:cNvPr>
          <p:cNvSpPr>
            <a:spLocks noGrp="1"/>
          </p:cNvSpPr>
          <p:nvPr>
            <p:ph type="title"/>
          </p:nvPr>
        </p:nvSpPr>
        <p:spPr/>
        <p:txBody>
          <a:bodyPr/>
          <a:lstStyle/>
          <a:p>
            <a:r>
              <a:rPr lang="en-US" dirty="0"/>
              <a:t>COVID in Children</a:t>
            </a:r>
          </a:p>
        </p:txBody>
      </p:sp>
      <p:pic>
        <p:nvPicPr>
          <p:cNvPr id="5" name="Content Placeholder 4" descr="A screenshot of a cell phone&#10;&#10;Description automatically generated">
            <a:extLst>
              <a:ext uri="{FF2B5EF4-FFF2-40B4-BE49-F238E27FC236}">
                <a16:creationId xmlns:a16="http://schemas.microsoft.com/office/drawing/2014/main" id="{B1602D67-D353-4160-ABBD-A064738EA1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2111" y="2971800"/>
            <a:ext cx="8579552" cy="1447799"/>
          </a:xfrm>
        </p:spPr>
      </p:pic>
    </p:spTree>
    <p:extLst>
      <p:ext uri="{BB962C8B-B14F-4D97-AF65-F5344CB8AC3E}">
        <p14:creationId xmlns:p14="http://schemas.microsoft.com/office/powerpoint/2010/main" val="989091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BEC16-B8AA-42BF-A0E1-C5621542E8AB}"/>
              </a:ext>
            </a:extLst>
          </p:cNvPr>
          <p:cNvSpPr>
            <a:spLocks noGrp="1"/>
          </p:cNvSpPr>
          <p:nvPr>
            <p:ph type="title"/>
          </p:nvPr>
        </p:nvSpPr>
        <p:spPr/>
        <p:txBody>
          <a:bodyPr/>
          <a:lstStyle/>
          <a:p>
            <a:endParaRPr lang="en-US"/>
          </a:p>
        </p:txBody>
      </p:sp>
      <p:pic>
        <p:nvPicPr>
          <p:cNvPr id="5" name="Content Placeholder 4" descr="A picture containing screenshot, remote, video, photo&#10;&#10;Description automatically generated">
            <a:extLst>
              <a:ext uri="{FF2B5EF4-FFF2-40B4-BE49-F238E27FC236}">
                <a16:creationId xmlns:a16="http://schemas.microsoft.com/office/drawing/2014/main" id="{0080B97C-CBB6-4FF2-8613-B65627EDBB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1110910"/>
            <a:ext cx="5486400" cy="5387948"/>
          </a:xfrm>
        </p:spPr>
      </p:pic>
      <p:sp>
        <p:nvSpPr>
          <p:cNvPr id="7" name="Oval 6">
            <a:extLst>
              <a:ext uri="{FF2B5EF4-FFF2-40B4-BE49-F238E27FC236}">
                <a16:creationId xmlns:a16="http://schemas.microsoft.com/office/drawing/2014/main" id="{EF5305EB-A1D0-47F5-90AF-7D3B371D8F27}"/>
              </a:ext>
            </a:extLst>
          </p:cNvPr>
          <p:cNvSpPr/>
          <p:nvPr/>
        </p:nvSpPr>
        <p:spPr>
          <a:xfrm>
            <a:off x="4648200" y="3170766"/>
            <a:ext cx="567266" cy="516467"/>
          </a:xfrm>
          <a:prstGeom prst="ellipse">
            <a:avLst/>
          </a:prstGeom>
          <a:noFill/>
          <a:ln w="28575">
            <a:solidFill>
              <a:srgbClr val="B4252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Oval 7">
            <a:extLst>
              <a:ext uri="{FF2B5EF4-FFF2-40B4-BE49-F238E27FC236}">
                <a16:creationId xmlns:a16="http://schemas.microsoft.com/office/drawing/2014/main" id="{88355AAC-0B11-4F0D-8C54-817B07509E75}"/>
              </a:ext>
            </a:extLst>
          </p:cNvPr>
          <p:cNvSpPr/>
          <p:nvPr/>
        </p:nvSpPr>
        <p:spPr>
          <a:xfrm>
            <a:off x="4288367" y="4038600"/>
            <a:ext cx="567266" cy="516467"/>
          </a:xfrm>
          <a:prstGeom prst="ellipse">
            <a:avLst/>
          </a:prstGeom>
          <a:noFill/>
          <a:ln w="28575">
            <a:solidFill>
              <a:srgbClr val="B4252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650821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A895E-B4BD-4D53-AD3E-8138D6106062}"/>
              </a:ext>
            </a:extLst>
          </p:cNvPr>
          <p:cNvSpPr>
            <a:spLocks noGrp="1"/>
          </p:cNvSpPr>
          <p:nvPr>
            <p:ph type="title"/>
          </p:nvPr>
        </p:nvSpPr>
        <p:spPr/>
        <p:txBody>
          <a:bodyPr/>
          <a:lstStyle/>
          <a:p>
            <a:endParaRPr lang="en-US"/>
          </a:p>
        </p:txBody>
      </p:sp>
      <p:pic>
        <p:nvPicPr>
          <p:cNvPr id="5" name="Content Placeholder 4" descr="A picture containing screenshot, large, green, game&#10;&#10;Description automatically generated">
            <a:extLst>
              <a:ext uri="{FF2B5EF4-FFF2-40B4-BE49-F238E27FC236}">
                <a16:creationId xmlns:a16="http://schemas.microsoft.com/office/drawing/2014/main" id="{03EF2AB0-09C7-4913-82E9-F1FFFEC27A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2262" y="1143001"/>
            <a:ext cx="5641537" cy="5308678"/>
          </a:xfrm>
        </p:spPr>
      </p:pic>
      <p:sp>
        <p:nvSpPr>
          <p:cNvPr id="6" name="Oval 5">
            <a:extLst>
              <a:ext uri="{FF2B5EF4-FFF2-40B4-BE49-F238E27FC236}">
                <a16:creationId xmlns:a16="http://schemas.microsoft.com/office/drawing/2014/main" id="{67A00DE8-A64F-4BD8-804E-B96E19B51D79}"/>
              </a:ext>
            </a:extLst>
          </p:cNvPr>
          <p:cNvSpPr/>
          <p:nvPr/>
        </p:nvSpPr>
        <p:spPr>
          <a:xfrm>
            <a:off x="4572000" y="3170766"/>
            <a:ext cx="567266" cy="516467"/>
          </a:xfrm>
          <a:prstGeom prst="ellipse">
            <a:avLst/>
          </a:prstGeom>
          <a:noFill/>
          <a:ln w="28575">
            <a:solidFill>
              <a:srgbClr val="B4252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Oval 6">
            <a:extLst>
              <a:ext uri="{FF2B5EF4-FFF2-40B4-BE49-F238E27FC236}">
                <a16:creationId xmlns:a16="http://schemas.microsoft.com/office/drawing/2014/main" id="{83C95254-EA72-49D4-9B75-BE95B50ECA78}"/>
              </a:ext>
            </a:extLst>
          </p:cNvPr>
          <p:cNvSpPr/>
          <p:nvPr/>
        </p:nvSpPr>
        <p:spPr>
          <a:xfrm>
            <a:off x="4198097" y="3962400"/>
            <a:ext cx="567266" cy="516467"/>
          </a:xfrm>
          <a:prstGeom prst="ellipse">
            <a:avLst/>
          </a:prstGeom>
          <a:noFill/>
          <a:ln w="28575">
            <a:solidFill>
              <a:srgbClr val="B4252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769458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r>
              <a:rPr lang="en-US" b="1" dirty="0">
                <a:solidFill>
                  <a:srgbClr val="F58466"/>
                </a:solidFill>
                <a:latin typeface="Goudy Old Style" pitchFamily="18" charset="0"/>
              </a:rPr>
              <a:t>Housekeeping: </a:t>
            </a:r>
            <a:br>
              <a:rPr lang="en-US" b="1" dirty="0">
                <a:solidFill>
                  <a:srgbClr val="F58466"/>
                </a:solidFill>
                <a:latin typeface="Goudy Old Style" pitchFamily="18" charset="0"/>
              </a:rPr>
            </a:br>
            <a:r>
              <a:rPr lang="en-US" b="1" dirty="0">
                <a:solidFill>
                  <a:srgbClr val="F58466"/>
                </a:solidFill>
                <a:latin typeface="Goudy Old Style" pitchFamily="18" charset="0"/>
              </a:rPr>
              <a:t>We Are Recording Now</a:t>
            </a:r>
          </a:p>
        </p:txBody>
      </p:sp>
      <p:sp>
        <p:nvSpPr>
          <p:cNvPr id="3" name="Slide Number Placeholder 2"/>
          <p:cNvSpPr>
            <a:spLocks noGrp="1"/>
          </p:cNvSpPr>
          <p:nvPr>
            <p:ph type="sldNum" sz="quarter" idx="12"/>
          </p:nvPr>
        </p:nvSpPr>
        <p:spPr/>
        <p:txBody>
          <a:bodyPr/>
          <a:lstStyle/>
          <a:p>
            <a:fld id="{744C2F5F-8633-4B5B-A080-9CC210AD30A1}" type="slidenum">
              <a:rPr lang="en-US" smtClean="0"/>
              <a:t>3</a:t>
            </a:fld>
            <a:endParaRPr lang="en-US"/>
          </a:p>
        </p:txBody>
      </p:sp>
      <p:pic>
        <p:nvPicPr>
          <p:cNvPr id="8"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1863" y="2971800"/>
            <a:ext cx="6480275" cy="505862"/>
          </a:xfrm>
          <a:prstGeom prst="rect">
            <a:avLst/>
          </a:prstGeom>
        </p:spPr>
      </p:pic>
      <p:sp>
        <p:nvSpPr>
          <p:cNvPr id="10" name="Oval 9"/>
          <p:cNvSpPr/>
          <p:nvPr/>
        </p:nvSpPr>
        <p:spPr>
          <a:xfrm>
            <a:off x="5715000" y="2971800"/>
            <a:ext cx="579550" cy="505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013" dirty="0">
              <a:solidFill>
                <a:prstClr val="white"/>
              </a:solidFill>
              <a:latin typeface="Verdana"/>
            </a:endParaRPr>
          </a:p>
        </p:txBody>
      </p:sp>
    </p:spTree>
    <p:extLst>
      <p:ext uri="{BB962C8B-B14F-4D97-AF65-F5344CB8AC3E}">
        <p14:creationId xmlns:p14="http://schemas.microsoft.com/office/powerpoint/2010/main" val="1409476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C7620-2CAE-4238-B842-E0C427C54684}"/>
              </a:ext>
            </a:extLst>
          </p:cNvPr>
          <p:cNvSpPr>
            <a:spLocks noGrp="1"/>
          </p:cNvSpPr>
          <p:nvPr>
            <p:ph type="title"/>
          </p:nvPr>
        </p:nvSpPr>
        <p:spPr/>
        <p:txBody>
          <a:bodyPr/>
          <a:lstStyle/>
          <a:p>
            <a:endParaRPr lang="en-US"/>
          </a:p>
        </p:txBody>
      </p:sp>
      <p:pic>
        <p:nvPicPr>
          <p:cNvPr id="5" name="Content Placeholder 4" descr="A screenshot of a cell phone&#10;&#10;Description automatically generated">
            <a:extLst>
              <a:ext uri="{FF2B5EF4-FFF2-40B4-BE49-F238E27FC236}">
                <a16:creationId xmlns:a16="http://schemas.microsoft.com/office/drawing/2014/main" id="{F386851F-E61C-4073-BF33-EB20520E8EA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158" y="1295400"/>
            <a:ext cx="9173497" cy="4800600"/>
          </a:xfrm>
        </p:spPr>
      </p:pic>
      <p:sp>
        <p:nvSpPr>
          <p:cNvPr id="9" name="Oval 8">
            <a:extLst>
              <a:ext uri="{FF2B5EF4-FFF2-40B4-BE49-F238E27FC236}">
                <a16:creationId xmlns:a16="http://schemas.microsoft.com/office/drawing/2014/main" id="{1B6755B0-EE30-4081-8CF9-6F2F8DD29933}"/>
              </a:ext>
            </a:extLst>
          </p:cNvPr>
          <p:cNvSpPr/>
          <p:nvPr/>
        </p:nvSpPr>
        <p:spPr>
          <a:xfrm>
            <a:off x="156743" y="5791200"/>
            <a:ext cx="8966236" cy="381000"/>
          </a:xfrm>
          <a:prstGeom prst="ellipse">
            <a:avLst/>
          </a:prstGeom>
          <a:noFill/>
          <a:ln w="28575">
            <a:solidFill>
              <a:srgbClr val="B4252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Oval 9">
            <a:extLst>
              <a:ext uri="{FF2B5EF4-FFF2-40B4-BE49-F238E27FC236}">
                <a16:creationId xmlns:a16="http://schemas.microsoft.com/office/drawing/2014/main" id="{0D88C004-3713-4243-91A5-8A42E4AD2C53}"/>
              </a:ext>
            </a:extLst>
          </p:cNvPr>
          <p:cNvSpPr/>
          <p:nvPr/>
        </p:nvSpPr>
        <p:spPr>
          <a:xfrm>
            <a:off x="115158" y="3886200"/>
            <a:ext cx="8966236" cy="381000"/>
          </a:xfrm>
          <a:prstGeom prst="ellipse">
            <a:avLst/>
          </a:prstGeom>
          <a:noFill/>
          <a:ln w="28575">
            <a:solidFill>
              <a:srgbClr val="B4252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137115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4B3398-1885-3045-9882-03DBAB2EEA46}"/>
              </a:ext>
            </a:extLst>
          </p:cNvPr>
          <p:cNvSpPr>
            <a:spLocks noGrp="1"/>
          </p:cNvSpPr>
          <p:nvPr>
            <p:ph type="title"/>
          </p:nvPr>
        </p:nvSpPr>
        <p:spPr/>
        <p:txBody>
          <a:bodyPr>
            <a:normAutofit fontScale="90000"/>
          </a:bodyPr>
          <a:lstStyle/>
          <a:p>
            <a:r>
              <a:rPr lang="en-US" dirty="0"/>
              <a:t>AAP National Registry of Perinatal COVID Infection</a:t>
            </a:r>
          </a:p>
        </p:txBody>
      </p:sp>
      <p:sp>
        <p:nvSpPr>
          <p:cNvPr id="5" name="Text Placeholder 4">
            <a:extLst>
              <a:ext uri="{FF2B5EF4-FFF2-40B4-BE49-F238E27FC236}">
                <a16:creationId xmlns:a16="http://schemas.microsoft.com/office/drawing/2014/main" id="{94FD6D98-1B8D-E540-8952-EDE085135E66}"/>
              </a:ext>
            </a:extLst>
          </p:cNvPr>
          <p:cNvSpPr>
            <a:spLocks noGrp="1"/>
          </p:cNvSpPr>
          <p:nvPr>
            <p:ph type="body" sz="quarter" idx="10"/>
          </p:nvPr>
        </p:nvSpPr>
        <p:spPr/>
        <p:txBody>
          <a:bodyPr>
            <a:normAutofit lnSpcReduction="10000"/>
          </a:bodyPr>
          <a:lstStyle/>
          <a:p>
            <a:r>
              <a:rPr lang="en-US" dirty="0"/>
              <a:t>Updated 8/8/2020</a:t>
            </a:r>
          </a:p>
          <a:p>
            <a:r>
              <a:rPr lang="en-US" dirty="0"/>
              <a:t>246 Centers</a:t>
            </a:r>
          </a:p>
        </p:txBody>
      </p:sp>
    </p:spTree>
    <p:extLst>
      <p:ext uri="{BB962C8B-B14F-4D97-AF65-F5344CB8AC3E}">
        <p14:creationId xmlns:p14="http://schemas.microsoft.com/office/powerpoint/2010/main" val="3539448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34C3A1-F9B1-0446-9CC5-50EB398DA5D9}"/>
              </a:ext>
            </a:extLst>
          </p:cNvPr>
          <p:cNvSpPr>
            <a:spLocks noGrp="1"/>
          </p:cNvSpPr>
          <p:nvPr>
            <p:ph type="title"/>
          </p:nvPr>
        </p:nvSpPr>
        <p:spPr/>
        <p:txBody>
          <a:bodyPr/>
          <a:lstStyle/>
          <a:p>
            <a:endParaRPr lang="en-US"/>
          </a:p>
        </p:txBody>
      </p:sp>
      <p:pic>
        <p:nvPicPr>
          <p:cNvPr id="7" name="Content Placeholder 6" descr="A screenshot of a cell phone&#10;&#10;Description automatically generated">
            <a:extLst>
              <a:ext uri="{FF2B5EF4-FFF2-40B4-BE49-F238E27FC236}">
                <a16:creationId xmlns:a16="http://schemas.microsoft.com/office/drawing/2014/main" id="{CF920C67-EF5E-8144-9DC2-AF40DD5762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8650" y="1737519"/>
            <a:ext cx="5346700" cy="3835400"/>
          </a:xfrm>
        </p:spPr>
      </p:pic>
    </p:spTree>
    <p:extLst>
      <p:ext uri="{BB962C8B-B14F-4D97-AF65-F5344CB8AC3E}">
        <p14:creationId xmlns:p14="http://schemas.microsoft.com/office/powerpoint/2010/main" val="12514328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4D403-CA37-834E-9A5B-265BAFEBB810}"/>
              </a:ext>
            </a:extLst>
          </p:cNvPr>
          <p:cNvSpPr>
            <a:spLocks noGrp="1"/>
          </p:cNvSpPr>
          <p:nvPr>
            <p:ph type="title"/>
          </p:nvPr>
        </p:nvSpPr>
        <p:spPr/>
        <p:txBody>
          <a:bodyPr/>
          <a:lstStyle/>
          <a:p>
            <a:endParaRPr lang="en-US"/>
          </a:p>
        </p:txBody>
      </p:sp>
      <p:pic>
        <p:nvPicPr>
          <p:cNvPr id="5" name="Content Placeholder 4" descr="A close up of a logo&#10;&#10;Description automatically generated">
            <a:extLst>
              <a:ext uri="{FF2B5EF4-FFF2-40B4-BE49-F238E27FC236}">
                <a16:creationId xmlns:a16="http://schemas.microsoft.com/office/drawing/2014/main" id="{0E379BBC-4218-3340-8A1C-5A328AB24C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7250" y="1496219"/>
            <a:ext cx="4889500" cy="4318000"/>
          </a:xfrm>
        </p:spPr>
      </p:pic>
    </p:spTree>
    <p:extLst>
      <p:ext uri="{BB962C8B-B14F-4D97-AF65-F5344CB8AC3E}">
        <p14:creationId xmlns:p14="http://schemas.microsoft.com/office/powerpoint/2010/main" val="29672286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B70E6-8329-FA43-A83C-5C736EA90AB7}"/>
              </a:ext>
            </a:extLst>
          </p:cNvPr>
          <p:cNvSpPr>
            <a:spLocks noGrp="1"/>
          </p:cNvSpPr>
          <p:nvPr>
            <p:ph type="title"/>
          </p:nvPr>
        </p:nvSpPr>
        <p:spPr/>
        <p:txBody>
          <a:bodyPr/>
          <a:lstStyle/>
          <a:p>
            <a:endParaRPr lang="en-US"/>
          </a:p>
        </p:txBody>
      </p:sp>
      <p:pic>
        <p:nvPicPr>
          <p:cNvPr id="5" name="Content Placeholder 4" descr="A close up of a logo&#10;&#10;Description automatically generated">
            <a:extLst>
              <a:ext uri="{FF2B5EF4-FFF2-40B4-BE49-F238E27FC236}">
                <a16:creationId xmlns:a16="http://schemas.microsoft.com/office/drawing/2014/main" id="{D100578A-DEE7-FF44-AA83-2E07C2048B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7600" y="1870869"/>
            <a:ext cx="4368800" cy="3568700"/>
          </a:xfrm>
        </p:spPr>
      </p:pic>
    </p:spTree>
    <p:extLst>
      <p:ext uri="{BB962C8B-B14F-4D97-AF65-F5344CB8AC3E}">
        <p14:creationId xmlns:p14="http://schemas.microsoft.com/office/powerpoint/2010/main" val="1977403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E9881-84C9-7E47-B642-1D11FEEAC2CE}"/>
              </a:ext>
            </a:extLst>
          </p:cNvPr>
          <p:cNvSpPr>
            <a:spLocks noGrp="1"/>
          </p:cNvSpPr>
          <p:nvPr>
            <p:ph type="title"/>
          </p:nvPr>
        </p:nvSpPr>
        <p:spPr/>
        <p:txBody>
          <a:bodyPr/>
          <a:lstStyle/>
          <a:p>
            <a:endParaRPr lang="en-US"/>
          </a:p>
        </p:txBody>
      </p:sp>
      <p:pic>
        <p:nvPicPr>
          <p:cNvPr id="5" name="Content Placeholder 4" descr="A picture containing knife&#10;&#10;Description automatically generated">
            <a:extLst>
              <a:ext uri="{FF2B5EF4-FFF2-40B4-BE49-F238E27FC236}">
                <a16:creationId xmlns:a16="http://schemas.microsoft.com/office/drawing/2014/main" id="{FA6459DE-B52B-334E-B542-8AC108ED11F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68600" y="2823369"/>
            <a:ext cx="3606800" cy="1663700"/>
          </a:xfrm>
        </p:spPr>
      </p:pic>
    </p:spTree>
    <p:extLst>
      <p:ext uri="{BB962C8B-B14F-4D97-AF65-F5344CB8AC3E}">
        <p14:creationId xmlns:p14="http://schemas.microsoft.com/office/powerpoint/2010/main" val="41945721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954D3-33DD-874A-802D-1D0E7ED7C749}"/>
              </a:ext>
            </a:extLst>
          </p:cNvPr>
          <p:cNvSpPr>
            <a:spLocks noGrp="1"/>
          </p:cNvSpPr>
          <p:nvPr>
            <p:ph type="title"/>
          </p:nvPr>
        </p:nvSpPr>
        <p:spPr/>
        <p:txBody>
          <a:bodyPr/>
          <a:lstStyle/>
          <a:p>
            <a:endParaRPr lang="en-US"/>
          </a:p>
        </p:txBody>
      </p:sp>
      <p:pic>
        <p:nvPicPr>
          <p:cNvPr id="5" name="Content Placeholder 4" descr="A screenshot of a social media post&#10;&#10;Description automatically generated">
            <a:extLst>
              <a:ext uri="{FF2B5EF4-FFF2-40B4-BE49-F238E27FC236}">
                <a16:creationId xmlns:a16="http://schemas.microsoft.com/office/drawing/2014/main" id="{4E6DCFF5-5AC6-4E4E-BDA8-A7617F2573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1060299"/>
            <a:ext cx="4724400" cy="5745892"/>
          </a:xfrm>
        </p:spPr>
      </p:pic>
    </p:spTree>
    <p:extLst>
      <p:ext uri="{BB962C8B-B14F-4D97-AF65-F5344CB8AC3E}">
        <p14:creationId xmlns:p14="http://schemas.microsoft.com/office/powerpoint/2010/main" val="11501838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64C0C-776E-7644-A445-CC5B64C3F643}"/>
              </a:ext>
            </a:extLst>
          </p:cNvPr>
          <p:cNvSpPr>
            <a:spLocks noGrp="1"/>
          </p:cNvSpPr>
          <p:nvPr>
            <p:ph type="title"/>
          </p:nvPr>
        </p:nvSpPr>
        <p:spPr/>
        <p:txBody>
          <a:bodyPr/>
          <a:lstStyle/>
          <a:p>
            <a:endParaRPr lang="en-US"/>
          </a:p>
        </p:txBody>
      </p:sp>
      <p:pic>
        <p:nvPicPr>
          <p:cNvPr id="5" name="Content Placeholder 4" descr="A picture containing device&#10;&#10;Description automatically generated">
            <a:extLst>
              <a:ext uri="{FF2B5EF4-FFF2-40B4-BE49-F238E27FC236}">
                <a16:creationId xmlns:a16="http://schemas.microsoft.com/office/drawing/2014/main" id="{572F8236-B7EA-1D49-8F6F-D883538581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67050" y="1381919"/>
            <a:ext cx="3009900" cy="4546600"/>
          </a:xfrm>
        </p:spPr>
      </p:pic>
    </p:spTree>
    <p:extLst>
      <p:ext uri="{BB962C8B-B14F-4D97-AF65-F5344CB8AC3E}">
        <p14:creationId xmlns:p14="http://schemas.microsoft.com/office/powerpoint/2010/main" val="20728618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8F205-0B10-D34E-B992-BC1BF6C3EB78}"/>
              </a:ext>
            </a:extLst>
          </p:cNvPr>
          <p:cNvSpPr>
            <a:spLocks noGrp="1"/>
          </p:cNvSpPr>
          <p:nvPr>
            <p:ph type="title"/>
          </p:nvPr>
        </p:nvSpPr>
        <p:spPr/>
        <p:txBody>
          <a:bodyPr/>
          <a:lstStyle/>
          <a:p>
            <a:endParaRPr lang="en-US"/>
          </a:p>
        </p:txBody>
      </p:sp>
      <p:pic>
        <p:nvPicPr>
          <p:cNvPr id="5" name="Content Placeholder 4" descr="A picture containing drawing&#10;&#10;Description automatically generated">
            <a:extLst>
              <a:ext uri="{FF2B5EF4-FFF2-40B4-BE49-F238E27FC236}">
                <a16:creationId xmlns:a16="http://schemas.microsoft.com/office/drawing/2014/main" id="{C8D74D63-381C-554C-A774-7348D13E1C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130760"/>
            <a:ext cx="8229600" cy="3048918"/>
          </a:xfrm>
        </p:spPr>
      </p:pic>
    </p:spTree>
    <p:extLst>
      <p:ext uri="{BB962C8B-B14F-4D97-AF65-F5344CB8AC3E}">
        <p14:creationId xmlns:p14="http://schemas.microsoft.com/office/powerpoint/2010/main" val="28847895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895F9-F489-CA41-ADF7-EBEBB97B4099}"/>
              </a:ext>
            </a:extLst>
          </p:cNvPr>
          <p:cNvSpPr>
            <a:spLocks noGrp="1"/>
          </p:cNvSpPr>
          <p:nvPr>
            <p:ph type="title"/>
          </p:nvPr>
        </p:nvSpPr>
        <p:spPr/>
        <p:txBody>
          <a:bodyPr/>
          <a:lstStyle/>
          <a:p>
            <a:endParaRPr lang="en-US"/>
          </a:p>
        </p:txBody>
      </p:sp>
      <p:pic>
        <p:nvPicPr>
          <p:cNvPr id="5" name="Content Placeholder 4" descr="A picture containing device&#10;&#10;Description automatically generated">
            <a:extLst>
              <a:ext uri="{FF2B5EF4-FFF2-40B4-BE49-F238E27FC236}">
                <a16:creationId xmlns:a16="http://schemas.microsoft.com/office/drawing/2014/main" id="{5B3CDFB5-2A33-7A4A-9C76-6C8FC93F2E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53036"/>
            <a:ext cx="8229600" cy="4204366"/>
          </a:xfrm>
        </p:spPr>
      </p:pic>
    </p:spTree>
    <p:extLst>
      <p:ext uri="{BB962C8B-B14F-4D97-AF65-F5344CB8AC3E}">
        <p14:creationId xmlns:p14="http://schemas.microsoft.com/office/powerpoint/2010/main" val="1244766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E5A5ED-4066-E144-89F8-5C4DADD49EB1}"/>
              </a:ext>
            </a:extLst>
          </p:cNvPr>
          <p:cNvSpPr>
            <a:spLocks noGrp="1"/>
          </p:cNvSpPr>
          <p:nvPr>
            <p:ph type="title"/>
          </p:nvPr>
        </p:nvSpPr>
        <p:spPr>
          <a:xfrm>
            <a:off x="304800" y="0"/>
            <a:ext cx="8229600" cy="1143000"/>
          </a:xfrm>
        </p:spPr>
        <p:txBody>
          <a:bodyPr/>
          <a:lstStyle/>
          <a:p>
            <a:pPr algn="l" eaLnBrk="1" hangingPunct="1"/>
            <a:r>
              <a:rPr lang="en-US" b="1" dirty="0">
                <a:solidFill>
                  <a:srgbClr val="F58466"/>
                </a:solidFill>
                <a:latin typeface="Goudy Old Style" pitchFamily="18" charset="0"/>
              </a:rPr>
              <a:t>ILPQC </a:t>
            </a:r>
            <a:r>
              <a:rPr lang="en-US" b="1" dirty="0" err="1">
                <a:solidFill>
                  <a:srgbClr val="F58466"/>
                </a:solidFill>
                <a:latin typeface="Goudy Old Style" pitchFamily="18" charset="0"/>
              </a:rPr>
              <a:t>Covid</a:t>
            </a:r>
            <a:r>
              <a:rPr lang="en-US" b="1" dirty="0">
                <a:solidFill>
                  <a:srgbClr val="F58466"/>
                </a:solidFill>
                <a:latin typeface="Goudy Old Style" pitchFamily="18" charset="0"/>
              </a:rPr>
              <a:t> 19 webinars</a:t>
            </a:r>
          </a:p>
        </p:txBody>
      </p:sp>
      <p:sp>
        <p:nvSpPr>
          <p:cNvPr id="7" name="Content Placeholder 6">
            <a:extLst>
              <a:ext uri="{FF2B5EF4-FFF2-40B4-BE49-F238E27FC236}">
                <a16:creationId xmlns:a16="http://schemas.microsoft.com/office/drawing/2014/main" id="{8265C79B-1F0D-7542-9FF5-AA3A4DBC18E5}"/>
              </a:ext>
            </a:extLst>
          </p:cNvPr>
          <p:cNvSpPr>
            <a:spLocks noGrp="1"/>
          </p:cNvSpPr>
          <p:nvPr>
            <p:ph idx="1"/>
          </p:nvPr>
        </p:nvSpPr>
        <p:spPr>
          <a:xfrm>
            <a:off x="335280" y="990600"/>
            <a:ext cx="8229600" cy="5181600"/>
          </a:xfrm>
        </p:spPr>
        <p:txBody>
          <a:bodyPr>
            <a:normAutofit fontScale="77500" lnSpcReduction="20000"/>
          </a:bodyPr>
          <a:lstStyle/>
          <a:p>
            <a:r>
              <a:rPr lang="en-US" dirty="0"/>
              <a:t>The strategies shared today are examples from individual institutions not IDPH or ILPQC recommendations. </a:t>
            </a:r>
          </a:p>
          <a:p>
            <a:pPr marL="0" indent="0">
              <a:buNone/>
            </a:pPr>
            <a:endParaRPr lang="en-US" dirty="0"/>
          </a:p>
          <a:p>
            <a:r>
              <a:rPr lang="en-US" dirty="0"/>
              <a:t>This is our </a:t>
            </a:r>
            <a:r>
              <a:rPr lang="en-US" dirty="0" smtClean="0"/>
              <a:t>11th </a:t>
            </a:r>
            <a:r>
              <a:rPr lang="en-US" dirty="0"/>
              <a:t>COVID-19 strategies for OB/Neonatal Units webinars in coordination with IDPH, </a:t>
            </a:r>
            <a:r>
              <a:rPr lang="en-US" dirty="0" smtClean="0"/>
              <a:t> </a:t>
            </a:r>
            <a:r>
              <a:rPr lang="en-US" dirty="0"/>
              <a:t>since April 3rd.  Please see </a:t>
            </a:r>
            <a:r>
              <a:rPr lang="en-US" dirty="0">
                <a:hlinkClick r:id="rId3"/>
              </a:rPr>
              <a:t>https://ilpqc.org/covid-19-information/</a:t>
            </a:r>
            <a:r>
              <a:rPr lang="en-US" dirty="0"/>
              <a:t> for future webinar registration, prior recorded webinars and written out Q/A’s from those webinars.</a:t>
            </a:r>
          </a:p>
          <a:p>
            <a:pPr marL="0" indent="0">
              <a:buNone/>
            </a:pPr>
            <a:endParaRPr lang="en-US" dirty="0"/>
          </a:p>
          <a:p>
            <a:r>
              <a:rPr lang="en-US" dirty="0"/>
              <a:t>The next webinar will be </a:t>
            </a:r>
            <a:r>
              <a:rPr lang="en-US" b="1" dirty="0"/>
              <a:t>Friday, </a:t>
            </a:r>
            <a:r>
              <a:rPr lang="en-US" b="1" dirty="0" smtClean="0"/>
              <a:t>September 11, noon to 1:15pm</a:t>
            </a:r>
            <a:r>
              <a:rPr lang="en-US" dirty="0" smtClean="0"/>
              <a:t>. We are continuing monthly webinars for now. </a:t>
            </a:r>
            <a:endParaRPr lang="en-US" dirty="0"/>
          </a:p>
          <a:p>
            <a:pPr marL="0" indent="0">
              <a:buNone/>
            </a:pPr>
            <a:endParaRPr lang="en-US" dirty="0"/>
          </a:p>
          <a:p>
            <a:r>
              <a:rPr lang="en-US" dirty="0"/>
              <a:t>Please let us know if your hospital would like to share on an upcoming webinar, please put questions/comments into the </a:t>
            </a:r>
            <a:r>
              <a:rPr lang="en-US" dirty="0" err="1"/>
              <a:t>chatbox</a:t>
            </a:r>
            <a:r>
              <a:rPr lang="en-US" dirty="0"/>
              <a:t> or email directly to </a:t>
            </a:r>
            <a:r>
              <a:rPr lang="en-US" dirty="0">
                <a:hlinkClick r:id="rId4"/>
              </a:rPr>
              <a:t>info@ilpqc.org</a:t>
            </a:r>
            <a:endParaRPr lang="en-US" dirty="0"/>
          </a:p>
          <a:p>
            <a:endParaRPr lang="en-US" dirty="0"/>
          </a:p>
        </p:txBody>
      </p:sp>
      <p:sp>
        <p:nvSpPr>
          <p:cNvPr id="3" name="Slide Number Placeholder 2">
            <a:extLst>
              <a:ext uri="{FF2B5EF4-FFF2-40B4-BE49-F238E27FC236}">
                <a16:creationId xmlns:a16="http://schemas.microsoft.com/office/drawing/2014/main" id="{6C121084-7266-034E-8D2B-4415B9D1A9C3}"/>
              </a:ext>
            </a:extLst>
          </p:cNvPr>
          <p:cNvSpPr>
            <a:spLocks noGrp="1"/>
          </p:cNvSpPr>
          <p:nvPr>
            <p:ph type="sldNum" sz="quarter" idx="12"/>
          </p:nvPr>
        </p:nvSpPr>
        <p:spPr/>
        <p:txBody>
          <a:bodyPr/>
          <a:lstStyle/>
          <a:p>
            <a:fld id="{744C2F5F-8633-4B5B-A080-9CC210AD30A1}" type="slidenum">
              <a:rPr lang="en-US" smtClean="0"/>
              <a:t>4</a:t>
            </a:fld>
            <a:endParaRPr lang="en-US"/>
          </a:p>
        </p:txBody>
      </p:sp>
    </p:spTree>
    <p:extLst>
      <p:ext uri="{BB962C8B-B14F-4D97-AF65-F5344CB8AC3E}">
        <p14:creationId xmlns:p14="http://schemas.microsoft.com/office/powerpoint/2010/main" val="24422994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E3D55-7409-D440-867E-C179A7A7B3A0}"/>
              </a:ext>
            </a:extLst>
          </p:cNvPr>
          <p:cNvSpPr>
            <a:spLocks noGrp="1"/>
          </p:cNvSpPr>
          <p:nvPr>
            <p:ph type="title"/>
          </p:nvPr>
        </p:nvSpPr>
        <p:spPr/>
        <p:txBody>
          <a:bodyPr/>
          <a:lstStyle/>
          <a:p>
            <a:endParaRPr lang="en-US"/>
          </a:p>
        </p:txBody>
      </p:sp>
      <p:pic>
        <p:nvPicPr>
          <p:cNvPr id="5" name="Content Placeholder 4" descr="A picture containing bird&#10;&#10;Description automatically generated">
            <a:extLst>
              <a:ext uri="{FF2B5EF4-FFF2-40B4-BE49-F238E27FC236}">
                <a16:creationId xmlns:a16="http://schemas.microsoft.com/office/drawing/2014/main" id="{912F2C4B-3AC7-2342-A226-9261AB8B1D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962453"/>
            <a:ext cx="8229600" cy="4161265"/>
          </a:xfrm>
        </p:spPr>
      </p:pic>
      <p:sp>
        <p:nvSpPr>
          <p:cNvPr id="6" name="TextBox 5">
            <a:extLst>
              <a:ext uri="{FF2B5EF4-FFF2-40B4-BE49-F238E27FC236}">
                <a16:creationId xmlns:a16="http://schemas.microsoft.com/office/drawing/2014/main" id="{401E5E4D-3F48-9C40-96DB-F06ECD6D0D9E}"/>
              </a:ext>
            </a:extLst>
          </p:cNvPr>
          <p:cNvSpPr txBox="1"/>
          <p:nvPr/>
        </p:nvSpPr>
        <p:spPr>
          <a:xfrm>
            <a:off x="533400" y="5123718"/>
            <a:ext cx="8229600" cy="523220"/>
          </a:xfrm>
          <a:prstGeom prst="rect">
            <a:avLst/>
          </a:prstGeom>
          <a:solidFill>
            <a:schemeClr val="bg1"/>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2255B"/>
                </a:solidFill>
                <a:effectLst/>
                <a:uLnTx/>
                <a:uFillTx/>
                <a:latin typeface="Arial"/>
                <a:ea typeface="+mn-ea"/>
                <a:cs typeface="+mn-cs"/>
              </a:rPr>
              <a:t>5 maternal deaths attributed to COVID</a:t>
            </a:r>
          </a:p>
        </p:txBody>
      </p:sp>
    </p:spTree>
    <p:extLst>
      <p:ext uri="{BB962C8B-B14F-4D97-AF65-F5344CB8AC3E}">
        <p14:creationId xmlns:p14="http://schemas.microsoft.com/office/powerpoint/2010/main" val="21895994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824FF8-598E-4939-B8A3-E79EF037D037}"/>
              </a:ext>
            </a:extLst>
          </p:cNvPr>
          <p:cNvSpPr>
            <a:spLocks noGrp="1"/>
          </p:cNvSpPr>
          <p:nvPr>
            <p:ph type="title"/>
          </p:nvPr>
        </p:nvSpPr>
        <p:spPr/>
        <p:txBody>
          <a:bodyPr>
            <a:normAutofit fontScale="90000"/>
          </a:bodyPr>
          <a:lstStyle/>
          <a:p>
            <a:r>
              <a:rPr lang="en-US" dirty="0"/>
              <a:t>AAP Newborn Recommendations</a:t>
            </a:r>
            <a:br>
              <a:rPr lang="en-US" dirty="0"/>
            </a:br>
            <a:endParaRPr lang="en-US" dirty="0"/>
          </a:p>
        </p:txBody>
      </p:sp>
      <p:sp>
        <p:nvSpPr>
          <p:cNvPr id="5" name="Text Placeholder 4">
            <a:extLst>
              <a:ext uri="{FF2B5EF4-FFF2-40B4-BE49-F238E27FC236}">
                <a16:creationId xmlns:a16="http://schemas.microsoft.com/office/drawing/2014/main" id="{A8A90D58-47C9-45FF-A02E-A25404EEC78A}"/>
              </a:ext>
            </a:extLst>
          </p:cNvPr>
          <p:cNvSpPr>
            <a:spLocks noGrp="1"/>
          </p:cNvSpPr>
          <p:nvPr>
            <p:ph type="body" sz="quarter" idx="10"/>
          </p:nvPr>
        </p:nvSpPr>
        <p:spPr/>
        <p:txBody>
          <a:bodyPr/>
          <a:lstStyle/>
          <a:p>
            <a:r>
              <a:rPr lang="en-US" dirty="0"/>
              <a:t>Updated July 22, 2020</a:t>
            </a:r>
          </a:p>
        </p:txBody>
      </p:sp>
    </p:spTree>
    <p:extLst>
      <p:ext uri="{BB962C8B-B14F-4D97-AF65-F5344CB8AC3E}">
        <p14:creationId xmlns:p14="http://schemas.microsoft.com/office/powerpoint/2010/main" val="12277763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E1807-10FE-4A5F-93BC-946F0D8C9A9C}"/>
              </a:ext>
            </a:extLst>
          </p:cNvPr>
          <p:cNvSpPr>
            <a:spLocks noGrp="1"/>
          </p:cNvSpPr>
          <p:nvPr>
            <p:ph type="title"/>
          </p:nvPr>
        </p:nvSpPr>
        <p:spPr/>
        <p:txBody>
          <a:bodyPr/>
          <a:lstStyle/>
          <a:p>
            <a:endParaRPr lang="en-US"/>
          </a:p>
        </p:txBody>
      </p:sp>
      <p:pic>
        <p:nvPicPr>
          <p:cNvPr id="5" name="Content Placeholder 4" descr="A screenshot of a cell phone&#10;&#10;Description automatically generated">
            <a:extLst>
              <a:ext uri="{FF2B5EF4-FFF2-40B4-BE49-F238E27FC236}">
                <a16:creationId xmlns:a16="http://schemas.microsoft.com/office/drawing/2014/main" id="{07B774BA-D7F5-4956-BC5D-D9055FF1FB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512619"/>
            <a:ext cx="7315200" cy="4376373"/>
          </a:xfrm>
        </p:spPr>
      </p:pic>
      <p:sp>
        <p:nvSpPr>
          <p:cNvPr id="9" name="Oval 8">
            <a:extLst>
              <a:ext uri="{FF2B5EF4-FFF2-40B4-BE49-F238E27FC236}">
                <a16:creationId xmlns:a16="http://schemas.microsoft.com/office/drawing/2014/main" id="{5F73F5EB-3AB5-43CC-8C95-67873D8E5F7A}"/>
              </a:ext>
            </a:extLst>
          </p:cNvPr>
          <p:cNvSpPr/>
          <p:nvPr/>
        </p:nvSpPr>
        <p:spPr>
          <a:xfrm>
            <a:off x="1007532" y="3352800"/>
            <a:ext cx="7374467" cy="1295400"/>
          </a:xfrm>
          <a:prstGeom prst="ellipse">
            <a:avLst/>
          </a:prstGeom>
          <a:noFill/>
          <a:ln w="28575">
            <a:solidFill>
              <a:srgbClr val="B4252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5677426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7F178-B397-4EE2-98FA-0F594A07D5EE}"/>
              </a:ext>
            </a:extLst>
          </p:cNvPr>
          <p:cNvSpPr>
            <a:spLocks noGrp="1"/>
          </p:cNvSpPr>
          <p:nvPr>
            <p:ph type="title"/>
          </p:nvPr>
        </p:nvSpPr>
        <p:spPr/>
        <p:txBody>
          <a:bodyPr/>
          <a:lstStyle/>
          <a:p>
            <a:endParaRPr lang="en-US"/>
          </a:p>
        </p:txBody>
      </p:sp>
      <p:pic>
        <p:nvPicPr>
          <p:cNvPr id="5" name="Content Placeholder 4" descr="A screenshot of a cell phone&#10;&#10;Description automatically generated">
            <a:extLst>
              <a:ext uri="{FF2B5EF4-FFF2-40B4-BE49-F238E27FC236}">
                <a16:creationId xmlns:a16="http://schemas.microsoft.com/office/drawing/2014/main" id="{0DA53BDD-BE08-43DB-905C-F732C101D2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352" y="1828800"/>
            <a:ext cx="8157696" cy="3505199"/>
          </a:xfrm>
        </p:spPr>
      </p:pic>
    </p:spTree>
    <p:extLst>
      <p:ext uri="{BB962C8B-B14F-4D97-AF65-F5344CB8AC3E}">
        <p14:creationId xmlns:p14="http://schemas.microsoft.com/office/powerpoint/2010/main" val="39540638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64A3F-3C2E-48DF-AF4A-43C1FF5F0F74}"/>
              </a:ext>
            </a:extLst>
          </p:cNvPr>
          <p:cNvSpPr>
            <a:spLocks noGrp="1"/>
          </p:cNvSpPr>
          <p:nvPr>
            <p:ph type="title"/>
          </p:nvPr>
        </p:nvSpPr>
        <p:spPr/>
        <p:txBody>
          <a:bodyPr/>
          <a:lstStyle/>
          <a:p>
            <a:endParaRPr lang="en-US"/>
          </a:p>
        </p:txBody>
      </p:sp>
      <p:pic>
        <p:nvPicPr>
          <p:cNvPr id="5" name="Content Placeholder 4" descr="A screenshot of a cell phone&#10;&#10;Description automatically generated">
            <a:extLst>
              <a:ext uri="{FF2B5EF4-FFF2-40B4-BE49-F238E27FC236}">
                <a16:creationId xmlns:a16="http://schemas.microsoft.com/office/drawing/2014/main" id="{5C994D70-6885-4095-9F6A-CB5FA7D3A5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8700" y="962453"/>
            <a:ext cx="7086599" cy="5203787"/>
          </a:xfrm>
        </p:spPr>
      </p:pic>
      <p:sp>
        <p:nvSpPr>
          <p:cNvPr id="6" name="Oval 5">
            <a:extLst>
              <a:ext uri="{FF2B5EF4-FFF2-40B4-BE49-F238E27FC236}">
                <a16:creationId xmlns:a16="http://schemas.microsoft.com/office/drawing/2014/main" id="{ECE8FF53-7786-479D-B0AB-CC66C1ADE45F}"/>
              </a:ext>
            </a:extLst>
          </p:cNvPr>
          <p:cNvSpPr/>
          <p:nvPr/>
        </p:nvSpPr>
        <p:spPr>
          <a:xfrm>
            <a:off x="914400" y="3962400"/>
            <a:ext cx="7200899" cy="1295400"/>
          </a:xfrm>
          <a:prstGeom prst="ellipse">
            <a:avLst/>
          </a:prstGeom>
          <a:noFill/>
          <a:ln w="28575">
            <a:solidFill>
              <a:srgbClr val="B4252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0118752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C2C68-3F40-4D6D-BF8D-9EF6F4FCA195}"/>
              </a:ext>
            </a:extLst>
          </p:cNvPr>
          <p:cNvSpPr>
            <a:spLocks noGrp="1"/>
          </p:cNvSpPr>
          <p:nvPr>
            <p:ph type="title"/>
          </p:nvPr>
        </p:nvSpPr>
        <p:spPr/>
        <p:txBody>
          <a:bodyPr/>
          <a:lstStyle/>
          <a:p>
            <a:endParaRPr lang="en-US"/>
          </a:p>
        </p:txBody>
      </p:sp>
      <p:pic>
        <p:nvPicPr>
          <p:cNvPr id="5" name="Content Placeholder 4" descr="A screenshot of a cell phone&#10;&#10;Description automatically generated">
            <a:extLst>
              <a:ext uri="{FF2B5EF4-FFF2-40B4-BE49-F238E27FC236}">
                <a16:creationId xmlns:a16="http://schemas.microsoft.com/office/drawing/2014/main" id="{0EE4DFD0-904F-4780-9C1B-9529AFBE1B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989900"/>
            <a:ext cx="6629400" cy="5392623"/>
          </a:xfrm>
        </p:spPr>
      </p:pic>
      <p:sp>
        <p:nvSpPr>
          <p:cNvPr id="6" name="Oval 5">
            <a:extLst>
              <a:ext uri="{FF2B5EF4-FFF2-40B4-BE49-F238E27FC236}">
                <a16:creationId xmlns:a16="http://schemas.microsoft.com/office/drawing/2014/main" id="{90012FA6-EDF3-46B5-86A2-41ABD879D684}"/>
              </a:ext>
            </a:extLst>
          </p:cNvPr>
          <p:cNvSpPr/>
          <p:nvPr/>
        </p:nvSpPr>
        <p:spPr>
          <a:xfrm>
            <a:off x="1295400" y="1828800"/>
            <a:ext cx="6629400" cy="304800"/>
          </a:xfrm>
          <a:prstGeom prst="ellipse">
            <a:avLst/>
          </a:prstGeom>
          <a:noFill/>
          <a:ln w="28575">
            <a:solidFill>
              <a:srgbClr val="B4252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9668237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B3635-07DB-42DB-9090-F46E6C0E18A0}"/>
              </a:ext>
            </a:extLst>
          </p:cNvPr>
          <p:cNvSpPr>
            <a:spLocks noGrp="1"/>
          </p:cNvSpPr>
          <p:nvPr>
            <p:ph type="title"/>
          </p:nvPr>
        </p:nvSpPr>
        <p:spPr/>
        <p:txBody>
          <a:bodyPr/>
          <a:lstStyle/>
          <a:p>
            <a:endParaRPr lang="en-US"/>
          </a:p>
        </p:txBody>
      </p:sp>
      <p:pic>
        <p:nvPicPr>
          <p:cNvPr id="5" name="Content Placeholder 4" descr="A screenshot of a cell phone&#10;&#10;Description automatically generated">
            <a:extLst>
              <a:ext uri="{FF2B5EF4-FFF2-40B4-BE49-F238E27FC236}">
                <a16:creationId xmlns:a16="http://schemas.microsoft.com/office/drawing/2014/main" id="{A376893F-B7F0-49A4-81E8-013159B7EF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965083"/>
            <a:ext cx="6858000" cy="5380272"/>
          </a:xfrm>
        </p:spPr>
      </p:pic>
    </p:spTree>
    <p:extLst>
      <p:ext uri="{BB962C8B-B14F-4D97-AF65-F5344CB8AC3E}">
        <p14:creationId xmlns:p14="http://schemas.microsoft.com/office/powerpoint/2010/main" val="42253840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2202A-F953-47E4-BCAC-61E9BDD05927}"/>
              </a:ext>
            </a:extLst>
          </p:cNvPr>
          <p:cNvSpPr>
            <a:spLocks noGrp="1"/>
          </p:cNvSpPr>
          <p:nvPr>
            <p:ph type="title"/>
          </p:nvPr>
        </p:nvSpPr>
        <p:spPr/>
        <p:txBody>
          <a:bodyPr/>
          <a:lstStyle/>
          <a:p>
            <a:endParaRPr lang="en-US"/>
          </a:p>
        </p:txBody>
      </p:sp>
      <p:pic>
        <p:nvPicPr>
          <p:cNvPr id="5" name="Content Placeholder 4" descr="A screenshot of a cell phone&#10;&#10;Description automatically generated">
            <a:extLst>
              <a:ext uri="{FF2B5EF4-FFF2-40B4-BE49-F238E27FC236}">
                <a16:creationId xmlns:a16="http://schemas.microsoft.com/office/drawing/2014/main" id="{8DAD91AD-25CF-4B91-B4C3-7B1A64D0F8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573" y="962452"/>
            <a:ext cx="6741427" cy="5480299"/>
          </a:xfrm>
        </p:spPr>
      </p:pic>
    </p:spTree>
    <p:extLst>
      <p:ext uri="{BB962C8B-B14F-4D97-AF65-F5344CB8AC3E}">
        <p14:creationId xmlns:p14="http://schemas.microsoft.com/office/powerpoint/2010/main" val="31453658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00610-F80A-45B2-A2DA-3791798E652B}"/>
              </a:ext>
            </a:extLst>
          </p:cNvPr>
          <p:cNvSpPr>
            <a:spLocks noGrp="1"/>
          </p:cNvSpPr>
          <p:nvPr>
            <p:ph type="title"/>
          </p:nvPr>
        </p:nvSpPr>
        <p:spPr/>
        <p:txBody>
          <a:bodyPr/>
          <a:lstStyle/>
          <a:p>
            <a:endParaRPr lang="en-US"/>
          </a:p>
        </p:txBody>
      </p:sp>
      <p:pic>
        <p:nvPicPr>
          <p:cNvPr id="5" name="Content Placeholder 4" descr="A screenshot of a cell phone&#10;&#10;Description automatically generated">
            <a:extLst>
              <a:ext uri="{FF2B5EF4-FFF2-40B4-BE49-F238E27FC236}">
                <a16:creationId xmlns:a16="http://schemas.microsoft.com/office/drawing/2014/main" id="{80974BFC-2395-4493-AE8B-B760A6A99C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8336" y="1295399"/>
            <a:ext cx="7445063" cy="4547239"/>
          </a:xfrm>
        </p:spPr>
      </p:pic>
    </p:spTree>
    <p:extLst>
      <p:ext uri="{BB962C8B-B14F-4D97-AF65-F5344CB8AC3E}">
        <p14:creationId xmlns:p14="http://schemas.microsoft.com/office/powerpoint/2010/main" val="19321445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19FF8-B36B-4D60-A767-D5521066D902}"/>
              </a:ext>
            </a:extLst>
          </p:cNvPr>
          <p:cNvSpPr>
            <a:spLocks noGrp="1"/>
          </p:cNvSpPr>
          <p:nvPr>
            <p:ph type="title"/>
          </p:nvPr>
        </p:nvSpPr>
        <p:spPr/>
        <p:txBody>
          <a:bodyPr/>
          <a:lstStyle/>
          <a:p>
            <a:endParaRPr lang="en-US"/>
          </a:p>
        </p:txBody>
      </p:sp>
      <p:pic>
        <p:nvPicPr>
          <p:cNvPr id="5" name="Content Placeholder 4" descr="A screenshot of a cell phone&#10;&#10;Description automatically generated">
            <a:extLst>
              <a:ext uri="{FF2B5EF4-FFF2-40B4-BE49-F238E27FC236}">
                <a16:creationId xmlns:a16="http://schemas.microsoft.com/office/drawing/2014/main" id="{BF300666-D2DD-4551-B502-0862B0207D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8983" y="1142999"/>
            <a:ext cx="7150617" cy="5142809"/>
          </a:xfrm>
        </p:spPr>
      </p:pic>
    </p:spTree>
    <p:extLst>
      <p:ext uri="{BB962C8B-B14F-4D97-AF65-F5344CB8AC3E}">
        <p14:creationId xmlns:p14="http://schemas.microsoft.com/office/powerpoint/2010/main" val="690569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2034" y="168925"/>
            <a:ext cx="6231193" cy="457200"/>
          </a:xfrm>
          <a:noFill/>
        </p:spPr>
        <p:txBody>
          <a:bodyPr/>
          <a:lstStyle/>
          <a:p>
            <a:pPr algn="l" eaLnBrk="1" hangingPunct="1"/>
            <a:r>
              <a:rPr lang="en-US" sz="4000" b="1" dirty="0">
                <a:solidFill>
                  <a:srgbClr val="F58466"/>
                </a:solidFill>
                <a:latin typeface="Goudy Old Style" pitchFamily="18" charset="0"/>
              </a:rPr>
              <a:t>Overview</a:t>
            </a:r>
          </a:p>
        </p:txBody>
      </p:sp>
      <p:sp>
        <p:nvSpPr>
          <p:cNvPr id="3" name="Content Placeholder 2"/>
          <p:cNvSpPr>
            <a:spLocks noGrp="1"/>
          </p:cNvSpPr>
          <p:nvPr>
            <p:ph idx="1"/>
          </p:nvPr>
        </p:nvSpPr>
        <p:spPr>
          <a:xfrm>
            <a:off x="228600" y="609600"/>
            <a:ext cx="8229600" cy="4800600"/>
          </a:xfrm>
        </p:spPr>
        <p:txBody>
          <a:bodyPr/>
          <a:lstStyle/>
          <a:p>
            <a:pPr>
              <a:buClr>
                <a:srgbClr val="F58466"/>
              </a:buClr>
            </a:pPr>
            <a:r>
              <a:rPr lang="en-US" sz="2000" b="1" dirty="0"/>
              <a:t>Introduction</a:t>
            </a:r>
          </a:p>
          <a:p>
            <a:pPr>
              <a:buClr>
                <a:srgbClr val="F58466"/>
              </a:buClr>
            </a:pPr>
            <a:r>
              <a:rPr lang="en-US" sz="2000" b="1" dirty="0"/>
              <a:t>IDPH Hospital Survey Covid-19 update</a:t>
            </a:r>
          </a:p>
          <a:p>
            <a:pPr lvl="1"/>
            <a:r>
              <a:rPr lang="en-US" sz="1800" b="1" dirty="0"/>
              <a:t>Amanda Bennett, PhD, MPH</a:t>
            </a:r>
            <a:r>
              <a:rPr lang="en-US" sz="1800" dirty="0"/>
              <a:t>, CDC Field Assignee in Maternal and Child Health Epidemiology, Illinois Department of Public Health</a:t>
            </a:r>
          </a:p>
          <a:p>
            <a:pPr>
              <a:buClr>
                <a:srgbClr val="F58466"/>
              </a:buClr>
            </a:pPr>
            <a:r>
              <a:rPr lang="en-US" sz="2000" b="1" dirty="0" smtClean="0"/>
              <a:t>Discussion </a:t>
            </a:r>
            <a:r>
              <a:rPr lang="en-US" sz="2000" b="1" dirty="0"/>
              <a:t>of Neonatal Unit Strategies</a:t>
            </a:r>
          </a:p>
          <a:p>
            <a:pPr lvl="1">
              <a:buClr>
                <a:srgbClr val="F58466"/>
              </a:buClr>
            </a:pPr>
            <a:r>
              <a:rPr lang="en-US" sz="1900" b="1" dirty="0" smtClean="0"/>
              <a:t>Justin </a:t>
            </a:r>
            <a:r>
              <a:rPr lang="en-US" sz="1900" b="1" dirty="0" err="1"/>
              <a:t>Josephsen</a:t>
            </a:r>
            <a:r>
              <a:rPr lang="en-US" sz="1900" b="1" dirty="0"/>
              <a:t>, MD, </a:t>
            </a:r>
            <a:r>
              <a:rPr lang="en-US" sz="1900" dirty="0"/>
              <a:t>Medical Director – St. Mary’s Hospital NICU, Neonatologist Cardinal </a:t>
            </a:r>
            <a:r>
              <a:rPr lang="en-US" sz="1900" dirty="0" err="1"/>
              <a:t>Glennon</a:t>
            </a:r>
            <a:r>
              <a:rPr lang="en-US" sz="1900" dirty="0"/>
              <a:t> Children’s Hospital, St. Louis</a:t>
            </a:r>
          </a:p>
          <a:p>
            <a:pPr lvl="1">
              <a:buClr>
                <a:srgbClr val="F58466"/>
              </a:buClr>
            </a:pPr>
            <a:r>
              <a:rPr lang="en-US" sz="2000" b="1" dirty="0"/>
              <a:t>Leslie </a:t>
            </a:r>
            <a:r>
              <a:rPr lang="en-US" sz="2000" b="1" dirty="0" err="1"/>
              <a:t>Caldarelli</a:t>
            </a:r>
            <a:r>
              <a:rPr lang="en-US" sz="2000" b="1" dirty="0"/>
              <a:t>, MD,</a:t>
            </a:r>
            <a:r>
              <a:rPr lang="en-US" sz="2000" dirty="0"/>
              <a:t> NICU Director, Prentice Women's Hospital, Chicago</a:t>
            </a:r>
            <a:endParaRPr lang="en-US" sz="1900" dirty="0"/>
          </a:p>
          <a:p>
            <a:pPr>
              <a:buClr>
                <a:srgbClr val="F58466"/>
              </a:buClr>
            </a:pPr>
            <a:r>
              <a:rPr lang="en-US" sz="2000" b="1" dirty="0" smtClean="0"/>
              <a:t>Discussion </a:t>
            </a:r>
            <a:r>
              <a:rPr lang="en-US" sz="2000" b="1" dirty="0"/>
              <a:t>of OB Unit Strategies </a:t>
            </a:r>
            <a:endParaRPr lang="en-US" sz="2000" b="1" dirty="0" smtClean="0"/>
          </a:p>
          <a:p>
            <a:pPr lvl="1">
              <a:buClr>
                <a:srgbClr val="F58466"/>
              </a:buClr>
            </a:pPr>
            <a:r>
              <a:rPr lang="en-US" sz="1800" b="1" dirty="0"/>
              <a:t>Emily Miller, MD </a:t>
            </a:r>
            <a:r>
              <a:rPr lang="en-US" sz="1800" dirty="0"/>
              <a:t>– Maternal-Fetal Medicine, Northwestern University</a:t>
            </a:r>
          </a:p>
          <a:p>
            <a:pPr lvl="1">
              <a:buClr>
                <a:srgbClr val="F58466"/>
              </a:buClr>
            </a:pPr>
            <a:r>
              <a:rPr lang="en-US" sz="1800" b="1" dirty="0"/>
              <a:t>Rob Abrams, MD, </a:t>
            </a:r>
            <a:r>
              <a:rPr lang="en-US" sz="1800" dirty="0"/>
              <a:t>Executive Director - SIU Center for Maternal - Fetal Medicine, HSHS St. John's Hospital, </a:t>
            </a:r>
            <a:r>
              <a:rPr lang="en-US" sz="1800" dirty="0" smtClean="0"/>
              <a:t>Springfield</a:t>
            </a:r>
          </a:p>
          <a:p>
            <a:pPr lvl="1">
              <a:buClr>
                <a:srgbClr val="F58466"/>
              </a:buClr>
            </a:pPr>
            <a:r>
              <a:rPr lang="en-US" sz="1800" b="1" dirty="0" smtClean="0"/>
              <a:t>Thaddeus Waters, MD</a:t>
            </a:r>
            <a:r>
              <a:rPr lang="en-US" sz="1800" dirty="0" smtClean="0"/>
              <a:t> – Director, Maternal Fetal Medicine, Rush University</a:t>
            </a:r>
          </a:p>
          <a:p>
            <a:pPr lvl="1">
              <a:buClr>
                <a:srgbClr val="F58466"/>
              </a:buClr>
            </a:pPr>
            <a:r>
              <a:rPr lang="en-US" sz="1800" b="1" dirty="0" smtClean="0"/>
              <a:t>Xavier </a:t>
            </a:r>
            <a:r>
              <a:rPr lang="en-US" sz="1800" b="1" dirty="0" err="1" smtClean="0"/>
              <a:t>Pombar</a:t>
            </a:r>
            <a:r>
              <a:rPr lang="en-US" sz="1800" b="1" dirty="0" smtClean="0"/>
              <a:t>, DO </a:t>
            </a:r>
            <a:r>
              <a:rPr lang="en-US" sz="1800" dirty="0" smtClean="0"/>
              <a:t>– Maternal Fetal Medicine, Rush University Medical Center</a:t>
            </a:r>
          </a:p>
          <a:p>
            <a:pPr lvl="1">
              <a:buClr>
                <a:srgbClr val="F58466"/>
              </a:buClr>
            </a:pPr>
            <a:r>
              <a:rPr lang="en-US" sz="1800" b="1" dirty="0" smtClean="0"/>
              <a:t>Jo Kim PhD </a:t>
            </a:r>
            <a:r>
              <a:rPr lang="en-US" sz="1800" dirty="0" smtClean="0"/>
              <a:t>– Director </a:t>
            </a:r>
            <a:r>
              <a:rPr lang="en-US" sz="1800" dirty="0" err="1" smtClean="0"/>
              <a:t>NorthShore</a:t>
            </a:r>
            <a:r>
              <a:rPr lang="en-US" sz="1800" dirty="0" smtClean="0"/>
              <a:t> University </a:t>
            </a:r>
            <a:r>
              <a:rPr lang="en-US" sz="1800" dirty="0" err="1" smtClean="0"/>
              <a:t>HeathSystem</a:t>
            </a:r>
            <a:r>
              <a:rPr lang="en-US" sz="1800" dirty="0" smtClean="0"/>
              <a:t> Perinatal Depression Program</a:t>
            </a:r>
            <a:endParaRPr lang="en-US" sz="2000" b="1" dirty="0" smtClean="0"/>
          </a:p>
          <a:p>
            <a:pPr marL="0" indent="0">
              <a:buClr>
                <a:srgbClr val="F58466"/>
              </a:buClr>
              <a:buNone/>
            </a:pPr>
            <a:endParaRPr lang="en-US" sz="2000" dirty="0"/>
          </a:p>
          <a:p>
            <a:pPr lvl="1">
              <a:buClr>
                <a:srgbClr val="F58466"/>
              </a:buClr>
            </a:pPr>
            <a:endParaRPr lang="en-US" sz="2000" dirty="0"/>
          </a:p>
          <a:p>
            <a:pPr lvl="1">
              <a:buClr>
                <a:srgbClr val="F58466"/>
              </a:buClr>
            </a:pPr>
            <a:endParaRPr lang="en-US" sz="2000" dirty="0"/>
          </a:p>
          <a:p>
            <a:pPr lvl="1">
              <a:buClr>
                <a:srgbClr val="F58466"/>
              </a:buClr>
            </a:pPr>
            <a:endParaRPr lang="en-US" sz="2000" dirty="0"/>
          </a:p>
        </p:txBody>
      </p:sp>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5</a:t>
            </a:fld>
            <a:endParaRPr lang="en-US" altLang="en-US" dirty="0"/>
          </a:p>
        </p:txBody>
      </p:sp>
    </p:spTree>
    <p:extLst>
      <p:ext uri="{BB962C8B-B14F-4D97-AF65-F5344CB8AC3E}">
        <p14:creationId xmlns:p14="http://schemas.microsoft.com/office/powerpoint/2010/main" val="30487220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A6FA4-4867-4DB1-BAC5-C33E2B615616}"/>
              </a:ext>
            </a:extLst>
          </p:cNvPr>
          <p:cNvSpPr>
            <a:spLocks noGrp="1"/>
          </p:cNvSpPr>
          <p:nvPr>
            <p:ph type="title"/>
          </p:nvPr>
        </p:nvSpPr>
        <p:spPr/>
        <p:txBody>
          <a:bodyPr/>
          <a:lstStyle/>
          <a:p>
            <a:r>
              <a:rPr lang="en-US" dirty="0"/>
              <a:t>Avoid early discharges</a:t>
            </a:r>
          </a:p>
        </p:txBody>
      </p:sp>
      <p:pic>
        <p:nvPicPr>
          <p:cNvPr id="5" name="Content Placeholder 4" descr="A screenshot of a cell phone&#10;&#10;Description automatically generated">
            <a:extLst>
              <a:ext uri="{FF2B5EF4-FFF2-40B4-BE49-F238E27FC236}">
                <a16:creationId xmlns:a16="http://schemas.microsoft.com/office/drawing/2014/main" id="{669AF59B-C72A-46D4-AF4F-BCF6992C79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8714" y="1447800"/>
            <a:ext cx="7687086" cy="4292281"/>
          </a:xfrm>
        </p:spPr>
      </p:pic>
    </p:spTree>
    <p:extLst>
      <p:ext uri="{BB962C8B-B14F-4D97-AF65-F5344CB8AC3E}">
        <p14:creationId xmlns:p14="http://schemas.microsoft.com/office/powerpoint/2010/main" val="35903460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CAA6D-4C01-4077-9569-2CDB8C3D48F9}"/>
              </a:ext>
            </a:extLst>
          </p:cNvPr>
          <p:cNvSpPr>
            <a:spLocks noGrp="1"/>
          </p:cNvSpPr>
          <p:nvPr>
            <p:ph type="title"/>
          </p:nvPr>
        </p:nvSpPr>
        <p:spPr>
          <a:xfrm>
            <a:off x="24865" y="148335"/>
            <a:ext cx="8229600" cy="1143000"/>
          </a:xfrm>
          <a:noFill/>
        </p:spPr>
        <p:txBody>
          <a:bodyPr/>
          <a:lstStyle/>
          <a:p>
            <a:pPr algn="l"/>
            <a:r>
              <a:rPr lang="en-US" sz="4000" b="1" dirty="0">
                <a:solidFill>
                  <a:srgbClr val="F58466"/>
                </a:solidFill>
                <a:latin typeface="Goudy Old Style" pitchFamily="18" charset="0"/>
              </a:rPr>
              <a:t>Neonatal Questions/Discussion</a:t>
            </a:r>
          </a:p>
        </p:txBody>
      </p:sp>
      <p:sp>
        <p:nvSpPr>
          <p:cNvPr id="3" name="Content Placeholder 2">
            <a:extLst>
              <a:ext uri="{FF2B5EF4-FFF2-40B4-BE49-F238E27FC236}">
                <a16:creationId xmlns:a16="http://schemas.microsoft.com/office/drawing/2014/main" id="{8E823701-6DF5-42D9-BE4B-D02C52FD597A}"/>
              </a:ext>
            </a:extLst>
          </p:cNvPr>
          <p:cNvSpPr>
            <a:spLocks noGrp="1"/>
          </p:cNvSpPr>
          <p:nvPr>
            <p:ph idx="1"/>
          </p:nvPr>
        </p:nvSpPr>
        <p:spPr>
          <a:xfrm>
            <a:off x="685800" y="1291335"/>
            <a:ext cx="8229600" cy="4525963"/>
          </a:xfrm>
        </p:spPr>
        <p:txBody>
          <a:bodyPr/>
          <a:lstStyle/>
          <a:p>
            <a:r>
              <a:rPr lang="en-US" sz="2800" dirty="0"/>
              <a:t>Questions from chat </a:t>
            </a:r>
            <a:r>
              <a:rPr lang="en-US" sz="2800" dirty="0" smtClean="0"/>
              <a:t>box and </a:t>
            </a:r>
            <a:r>
              <a:rPr lang="en-US" sz="2800" dirty="0"/>
              <a:t>meeting registration</a:t>
            </a:r>
          </a:p>
          <a:p>
            <a:r>
              <a:rPr lang="en-US" sz="2400" dirty="0">
                <a:hlinkClick r:id="rId3"/>
              </a:rPr>
              <a:t>Slides</a:t>
            </a:r>
            <a:r>
              <a:rPr lang="en-US" sz="2400" dirty="0"/>
              <a:t> from 6.12.20 webinar</a:t>
            </a:r>
            <a:endParaRPr lang="en-US" sz="2400" dirty="0">
              <a:hlinkClick r:id="rId4"/>
            </a:endParaRPr>
          </a:p>
          <a:p>
            <a:r>
              <a:rPr lang="en-US" sz="2400" dirty="0">
                <a:hlinkClick r:id="rId4"/>
              </a:rPr>
              <a:t>Slides</a:t>
            </a:r>
            <a:r>
              <a:rPr lang="en-US" sz="2400" dirty="0"/>
              <a:t> from 5.29.20 webinar</a:t>
            </a:r>
          </a:p>
          <a:p>
            <a:r>
              <a:rPr lang="en-US" sz="2400" dirty="0">
                <a:hlinkClick r:id="rId5"/>
              </a:rPr>
              <a:t>Neonatal Q&amp;A</a:t>
            </a:r>
            <a:r>
              <a:rPr lang="en-US" sz="2400" dirty="0"/>
              <a:t> from 5.15.20 webinar</a:t>
            </a:r>
          </a:p>
          <a:p>
            <a:r>
              <a:rPr lang="en-US" sz="2400" dirty="0">
                <a:hlinkClick r:id="rId6"/>
              </a:rPr>
              <a:t>Q/A from 5.8.2020</a:t>
            </a:r>
            <a:endParaRPr lang="en-US" sz="2400" dirty="0"/>
          </a:p>
          <a:p>
            <a:r>
              <a:rPr lang="en-US" sz="2400" dirty="0"/>
              <a:t>Q/A from 5.01.2020 – questions answered webcast</a:t>
            </a:r>
          </a:p>
          <a:p>
            <a:r>
              <a:rPr lang="en-US" sz="2400" dirty="0"/>
              <a:t>Q/A from 4.24.2020 webinar (</a:t>
            </a:r>
            <a:r>
              <a:rPr lang="en-US" sz="2400" dirty="0">
                <a:hlinkClick r:id="rId7"/>
              </a:rPr>
              <a:t>Neonatal Answers</a:t>
            </a:r>
            <a:r>
              <a:rPr lang="en-US" sz="2400" dirty="0"/>
              <a:t>)</a:t>
            </a:r>
          </a:p>
          <a:p>
            <a:r>
              <a:rPr lang="en-US" sz="2400" dirty="0"/>
              <a:t>Q/A from </a:t>
            </a:r>
            <a:r>
              <a:rPr lang="en-US" sz="2400" dirty="0">
                <a:hlinkClick r:id="rId8"/>
              </a:rPr>
              <a:t>4.17.2020</a:t>
            </a:r>
            <a:r>
              <a:rPr lang="en-US" sz="2400" dirty="0"/>
              <a:t> webinar</a:t>
            </a:r>
          </a:p>
          <a:p>
            <a:r>
              <a:rPr lang="en-US" sz="2400" dirty="0">
                <a:hlinkClick r:id="rId9"/>
              </a:rPr>
              <a:t>Q/A from 4.10.2020 webinar</a:t>
            </a:r>
            <a:endParaRPr lang="en-US" sz="2400" dirty="0"/>
          </a:p>
          <a:p>
            <a:r>
              <a:rPr lang="en-US" sz="2400" dirty="0">
                <a:hlinkClick r:id="rId10"/>
              </a:rPr>
              <a:t>Q/A from 4.3.2020 webinar</a:t>
            </a:r>
            <a:endParaRPr lang="en-US" sz="2400" dirty="0"/>
          </a:p>
          <a:p>
            <a:endParaRPr lang="en-US" sz="2000" dirty="0"/>
          </a:p>
          <a:p>
            <a:endParaRPr lang="en-US" sz="2800" dirty="0"/>
          </a:p>
          <a:p>
            <a:endParaRPr lang="en-US" sz="2800" dirty="0"/>
          </a:p>
        </p:txBody>
      </p:sp>
      <p:sp>
        <p:nvSpPr>
          <p:cNvPr id="4" name="Slide Number Placeholder 3">
            <a:extLst>
              <a:ext uri="{FF2B5EF4-FFF2-40B4-BE49-F238E27FC236}">
                <a16:creationId xmlns:a16="http://schemas.microsoft.com/office/drawing/2014/main" id="{13AE0F85-0420-4460-A1D2-478E1D5CABA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8453516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4990"/>
                </a:solidFill>
              </a:rPr>
              <a:t>Discussion of OB Unit Strategies </a:t>
            </a: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74AF8077-2CE4-4A8C-806A-F9B27078C005}" type="slidenum">
              <a:rPr lang="en-US" altLang="en-US" smtClean="0"/>
              <a:pPr>
                <a:defRPr/>
              </a:pPr>
              <a:t>52</a:t>
            </a:fld>
            <a:endParaRPr lang="en-US" altLang="en-US"/>
          </a:p>
        </p:txBody>
      </p:sp>
    </p:spTree>
    <p:extLst>
      <p:ext uri="{BB962C8B-B14F-4D97-AF65-F5344CB8AC3E}">
        <p14:creationId xmlns:p14="http://schemas.microsoft.com/office/powerpoint/2010/main" val="243484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Rush University OB </a:t>
            </a:r>
          </a:p>
        </p:txBody>
      </p:sp>
      <p:sp>
        <p:nvSpPr>
          <p:cNvPr id="3" name="Content Placeholder 2"/>
          <p:cNvSpPr>
            <a:spLocks noGrp="1"/>
          </p:cNvSpPr>
          <p:nvPr>
            <p:ph idx="1"/>
          </p:nvPr>
        </p:nvSpPr>
        <p:spPr>
          <a:xfrm>
            <a:off x="228600" y="1219200"/>
            <a:ext cx="8229600" cy="3657600"/>
          </a:xfrm>
        </p:spPr>
        <p:txBody>
          <a:bodyPr>
            <a:normAutofit fontScale="55000" lnSpcReduction="20000"/>
          </a:bodyPr>
          <a:lstStyle/>
          <a:p>
            <a:pPr>
              <a:lnSpc>
                <a:spcPct val="110000"/>
              </a:lnSpc>
            </a:pPr>
            <a:r>
              <a:rPr lang="en-US" sz="3400" dirty="0"/>
              <a:t>Academic Medical Center located on western side of Chicago</a:t>
            </a:r>
          </a:p>
          <a:p>
            <a:pPr lvl="1">
              <a:lnSpc>
                <a:spcPct val="110000"/>
              </a:lnSpc>
            </a:pPr>
            <a:r>
              <a:rPr lang="en-US" sz="3400" dirty="0"/>
              <a:t>Opened in 2012</a:t>
            </a:r>
          </a:p>
          <a:p>
            <a:pPr lvl="1">
              <a:lnSpc>
                <a:spcPct val="110000"/>
              </a:lnSpc>
            </a:pPr>
            <a:r>
              <a:rPr lang="en-US" sz="3400" dirty="0"/>
              <a:t>Tower built to handle pandemic with 130% surge capacity and ability to “flip” entire floors to negative pressure</a:t>
            </a:r>
          </a:p>
          <a:p>
            <a:pPr>
              <a:lnSpc>
                <a:spcPct val="110000"/>
              </a:lnSpc>
            </a:pPr>
            <a:r>
              <a:rPr lang="en-US" sz="3400" dirty="0"/>
              <a:t>2,300 annual deliveries (2019), 24 residents</a:t>
            </a:r>
          </a:p>
          <a:p>
            <a:pPr>
              <a:lnSpc>
                <a:spcPct val="110000"/>
              </a:lnSpc>
            </a:pPr>
            <a:r>
              <a:rPr lang="en-US" sz="3400" dirty="0"/>
              <a:t>10 labor and delivery rooms</a:t>
            </a:r>
          </a:p>
          <a:p>
            <a:pPr lvl="1">
              <a:lnSpc>
                <a:spcPct val="110000"/>
              </a:lnSpc>
            </a:pPr>
            <a:r>
              <a:rPr lang="en-US" sz="3400" dirty="0"/>
              <a:t>Negative pressure rooms on L&amp;D and antepartum</a:t>
            </a:r>
          </a:p>
          <a:p>
            <a:pPr>
              <a:lnSpc>
                <a:spcPct val="110000"/>
              </a:lnSpc>
            </a:pPr>
            <a:r>
              <a:rPr lang="en-US" sz="3400" dirty="0"/>
              <a:t>5 triage rooms</a:t>
            </a:r>
          </a:p>
          <a:p>
            <a:pPr>
              <a:lnSpc>
                <a:spcPct val="110000"/>
              </a:lnSpc>
            </a:pPr>
            <a:r>
              <a:rPr lang="en-US" sz="3400" dirty="0"/>
              <a:t>5 prep/hold/recovery rooms</a:t>
            </a:r>
          </a:p>
          <a:p>
            <a:pPr>
              <a:lnSpc>
                <a:spcPct val="110000"/>
              </a:lnSpc>
            </a:pPr>
            <a:r>
              <a:rPr lang="en-US" sz="3400" dirty="0"/>
              <a:t>3 OR</a:t>
            </a:r>
          </a:p>
          <a:p>
            <a:pPr>
              <a:lnSpc>
                <a:spcPct val="110000"/>
              </a:lnSpc>
            </a:pPr>
            <a:r>
              <a:rPr lang="en-US" sz="3400" dirty="0"/>
              <a:t>72 </a:t>
            </a:r>
            <a:r>
              <a:rPr lang="en-US" sz="3400" dirty="0" smtClean="0"/>
              <a:t>bed NICU</a:t>
            </a:r>
            <a:endParaRPr lang="en-US" sz="3400" dirty="0"/>
          </a:p>
        </p:txBody>
      </p:sp>
      <p:pic>
        <p:nvPicPr>
          <p:cNvPr id="6" name="Picture 5">
            <a:extLst>
              <a:ext uri="{FF2B5EF4-FFF2-40B4-BE49-F238E27FC236}">
                <a16:creationId xmlns:a16="http://schemas.microsoft.com/office/drawing/2014/main" id="{CF0CC650-CB2A-864C-8771-71171436E37E}"/>
              </a:ext>
            </a:extLst>
          </p:cNvPr>
          <p:cNvPicPr>
            <a:picLocks noChangeAspect="1"/>
          </p:cNvPicPr>
          <p:nvPr/>
        </p:nvPicPr>
        <p:blipFill>
          <a:blip r:embed="rId2"/>
          <a:stretch>
            <a:fillRect/>
          </a:stretch>
        </p:blipFill>
        <p:spPr>
          <a:xfrm>
            <a:off x="4800600" y="3422651"/>
            <a:ext cx="4297243" cy="2915598"/>
          </a:xfrm>
          <a:prstGeom prst="rect">
            <a:avLst/>
          </a:prstGeom>
        </p:spPr>
      </p:pic>
      <p:sp>
        <p:nvSpPr>
          <p:cNvPr id="7" name="Subtitle 2"/>
          <p:cNvSpPr txBox="1">
            <a:spLocks/>
          </p:cNvSpPr>
          <p:nvPr/>
        </p:nvSpPr>
        <p:spPr>
          <a:xfrm>
            <a:off x="228600" y="4827639"/>
            <a:ext cx="4562167" cy="12319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1" u="none" strike="noStrike" kern="1200" cap="none" spc="0" normalizeH="0" baseline="0" noProof="0" dirty="0" smtClean="0">
                <a:ln>
                  <a:noFill/>
                </a:ln>
                <a:solidFill>
                  <a:prstClr val="black"/>
                </a:solidFill>
                <a:effectLst/>
                <a:uLnTx/>
                <a:uFillTx/>
                <a:latin typeface="Calibri"/>
                <a:ea typeface="+mn-ea"/>
                <a:cs typeface="+mn-cs"/>
              </a:rPr>
              <a:t>Thaddeus Waters, MD - Director, Maternal-Fetal Medicine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1" u="none" strike="noStrike" kern="1200" cap="none" spc="0" normalizeH="0" baseline="0" noProof="0" dirty="0" smtClean="0">
                <a:ln>
                  <a:noFill/>
                </a:ln>
                <a:solidFill>
                  <a:prstClr val="black"/>
                </a:solidFill>
                <a:effectLst/>
                <a:uLnTx/>
                <a:uFillTx/>
                <a:latin typeface="Calibri"/>
                <a:ea typeface="+mn-ea"/>
                <a:cs typeface="+mn-cs"/>
              </a:rPr>
              <a:t>Xavier </a:t>
            </a:r>
            <a:r>
              <a:rPr kumimoji="0" lang="en-US" sz="2000" b="1" i="1" u="none" strike="noStrike" kern="1200" cap="none" spc="0" normalizeH="0" baseline="0" noProof="0" dirty="0" err="1" smtClean="0">
                <a:ln>
                  <a:noFill/>
                </a:ln>
                <a:solidFill>
                  <a:prstClr val="black"/>
                </a:solidFill>
                <a:effectLst/>
                <a:uLnTx/>
                <a:uFillTx/>
                <a:latin typeface="Calibri"/>
                <a:ea typeface="+mn-ea"/>
                <a:cs typeface="+mn-cs"/>
              </a:rPr>
              <a:t>Pombar</a:t>
            </a:r>
            <a:r>
              <a:rPr kumimoji="0" lang="en-US" sz="2000" b="1" i="1" u="none" strike="noStrike" kern="1200" cap="none" spc="0" normalizeH="0" baseline="0" noProof="0" dirty="0" smtClean="0">
                <a:ln>
                  <a:noFill/>
                </a:ln>
                <a:solidFill>
                  <a:prstClr val="black"/>
                </a:solidFill>
                <a:effectLst/>
                <a:uLnTx/>
                <a:uFillTx/>
                <a:latin typeface="Calibri"/>
                <a:ea typeface="+mn-ea"/>
                <a:cs typeface="+mn-cs"/>
              </a:rPr>
              <a:t>, DO – Maternal Fetal Medicine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1" u="none" strike="noStrike" kern="1200" cap="none" spc="0" normalizeH="0" baseline="0" noProof="0" dirty="0" smtClean="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98511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620000" cy="2968625"/>
          </a:xfrm>
        </p:spPr>
        <p:txBody>
          <a:bodyPr>
            <a:normAutofit/>
          </a:bodyPr>
          <a:lstStyle/>
          <a:p>
            <a:r>
              <a:rPr lang="en-US" dirty="0"/>
              <a:t>PLACING PREGNANT PATIENT IN THE PRONE POSITION DUE TO HYPOXIA RELATED TO COVID-19 INFECTION</a:t>
            </a:r>
          </a:p>
        </p:txBody>
      </p:sp>
    </p:spTree>
    <p:extLst>
      <p:ext uri="{BB962C8B-B14F-4D97-AF65-F5344CB8AC3E}">
        <p14:creationId xmlns:p14="http://schemas.microsoft.com/office/powerpoint/2010/main" val="2501055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8229600" cy="1143000"/>
          </a:xfrm>
        </p:spPr>
        <p:txBody>
          <a:bodyPr>
            <a:noAutofit/>
          </a:bodyPr>
          <a:lstStyle/>
          <a:p>
            <a:r>
              <a:rPr lang="en-US" sz="3600" b="1" i="1" dirty="0">
                <a:solidFill>
                  <a:schemeClr val="tx1"/>
                </a:solidFill>
              </a:rPr>
              <a:t>Management Considerations for Pregnant Patients With COVID-19 – 7/2/2020</a:t>
            </a:r>
          </a:p>
        </p:txBody>
      </p:sp>
      <p:sp>
        <p:nvSpPr>
          <p:cNvPr id="3" name="Content Placeholder 2"/>
          <p:cNvSpPr>
            <a:spLocks noGrp="1"/>
          </p:cNvSpPr>
          <p:nvPr>
            <p:ph idx="1"/>
          </p:nvPr>
        </p:nvSpPr>
        <p:spPr>
          <a:xfrm>
            <a:off x="838200" y="2438400"/>
            <a:ext cx="7848600" cy="3916363"/>
          </a:xfrm>
        </p:spPr>
        <p:txBody>
          <a:bodyPr>
            <a:normAutofit/>
          </a:bodyPr>
          <a:lstStyle/>
          <a:p>
            <a:r>
              <a:rPr lang="en-US" sz="2400" dirty="0"/>
              <a:t>Prone positioning - feasible in pregnant and postpartum patients</a:t>
            </a:r>
          </a:p>
          <a:p>
            <a:r>
              <a:rPr lang="en-US" sz="2400" dirty="0"/>
              <a:t>Padding and/or support devices (eg, pillows, padding from the operating room, </a:t>
            </a:r>
            <a:r>
              <a:rPr lang="en-US" sz="2400" dirty="0" err="1"/>
              <a:t>etc</a:t>
            </a:r>
            <a:r>
              <a:rPr lang="en-US" sz="2400" dirty="0"/>
              <a:t>) may need to be utilized to position the patient properly. </a:t>
            </a:r>
          </a:p>
          <a:p>
            <a:r>
              <a:rPr lang="en-US" sz="2400" dirty="0"/>
              <a:t>The most important aspect of this maneuver is to ensure that the endotracheal tube remains in place throughout rotation and positioning and that it is secured afterward. </a:t>
            </a:r>
          </a:p>
        </p:txBody>
      </p:sp>
    </p:spTree>
    <p:extLst>
      <p:ext uri="{BB962C8B-B14F-4D97-AF65-F5344CB8AC3E}">
        <p14:creationId xmlns:p14="http://schemas.microsoft.com/office/powerpoint/2010/main" val="3838518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noAutofit/>
          </a:bodyPr>
          <a:lstStyle/>
          <a:p>
            <a:r>
              <a:rPr lang="en-US" sz="3600" b="1" i="1" dirty="0">
                <a:solidFill>
                  <a:schemeClr val="tx1"/>
                </a:solidFill>
              </a:rPr>
              <a:t>Management Considerations for Pregnant Patients With COVID-19 – 7/2/2020</a:t>
            </a:r>
          </a:p>
        </p:txBody>
      </p:sp>
      <p:sp>
        <p:nvSpPr>
          <p:cNvPr id="3" name="Content Placeholder 2"/>
          <p:cNvSpPr>
            <a:spLocks noGrp="1"/>
          </p:cNvSpPr>
          <p:nvPr>
            <p:ph idx="1"/>
          </p:nvPr>
        </p:nvSpPr>
        <p:spPr>
          <a:xfrm>
            <a:off x="304800" y="2613819"/>
            <a:ext cx="8229600" cy="3916363"/>
          </a:xfrm>
        </p:spPr>
        <p:txBody>
          <a:bodyPr>
            <a:normAutofit/>
          </a:bodyPr>
          <a:lstStyle/>
          <a:p>
            <a:r>
              <a:rPr lang="en-US" dirty="0"/>
              <a:t>"Passive prone positioning," </a:t>
            </a:r>
          </a:p>
          <a:p>
            <a:r>
              <a:rPr lang="en-US" dirty="0"/>
              <a:t>Patients are not intubated and positions herself in either the lateral decubitus (typically for ~2 hours in each position) or fully prone position, may aid in patient comfort and theoretically help avoid intubation.</a:t>
            </a:r>
          </a:p>
        </p:txBody>
      </p:sp>
    </p:spTree>
    <p:extLst>
      <p:ext uri="{BB962C8B-B14F-4D97-AF65-F5344CB8AC3E}">
        <p14:creationId xmlns:p14="http://schemas.microsoft.com/office/powerpoint/2010/main" val="35400682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ADMISSION</a:t>
            </a:r>
          </a:p>
        </p:txBody>
      </p:sp>
      <p:sp>
        <p:nvSpPr>
          <p:cNvPr id="3" name="Content Placeholder 2"/>
          <p:cNvSpPr>
            <a:spLocks noGrp="1"/>
          </p:cNvSpPr>
          <p:nvPr>
            <p:ph idx="1"/>
          </p:nvPr>
        </p:nvSpPr>
        <p:spPr>
          <a:xfrm>
            <a:off x="457200" y="2438400"/>
            <a:ext cx="8229600" cy="3687763"/>
          </a:xfrm>
        </p:spPr>
        <p:txBody>
          <a:bodyPr>
            <a:normAutofit/>
          </a:bodyPr>
          <a:lstStyle/>
          <a:p>
            <a:r>
              <a:rPr lang="en-US" dirty="0"/>
              <a:t> 25 y/o G1P0 at 28 6/7 </a:t>
            </a:r>
            <a:r>
              <a:rPr lang="en-US" dirty="0" err="1"/>
              <a:t>wks</a:t>
            </a:r>
            <a:r>
              <a:rPr lang="en-US" dirty="0"/>
              <a:t> gestation</a:t>
            </a:r>
          </a:p>
          <a:p>
            <a:r>
              <a:rPr lang="en-US" dirty="0"/>
              <a:t>Transferred from OSH to our ICU for worsening hypoxic respiratory failure secondary to known COVID-19 pneumonia</a:t>
            </a:r>
          </a:p>
          <a:p>
            <a:r>
              <a:rPr lang="en-US" dirty="0"/>
              <a:t>Medical </a:t>
            </a:r>
            <a:r>
              <a:rPr lang="en-US" dirty="0" err="1"/>
              <a:t>Hx</a:t>
            </a:r>
            <a:r>
              <a:rPr lang="en-US" dirty="0"/>
              <a:t> - Grave’s disease. </a:t>
            </a:r>
          </a:p>
          <a:p>
            <a:endParaRPr lang="en-US" dirty="0"/>
          </a:p>
        </p:txBody>
      </p:sp>
    </p:spTree>
    <p:extLst>
      <p:ext uri="{BB962C8B-B14F-4D97-AF65-F5344CB8AC3E}">
        <p14:creationId xmlns:p14="http://schemas.microsoft.com/office/powerpoint/2010/main" val="22364043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HD #1</a:t>
            </a:r>
          </a:p>
        </p:txBody>
      </p:sp>
      <p:sp>
        <p:nvSpPr>
          <p:cNvPr id="3" name="Content Placeholder 2"/>
          <p:cNvSpPr>
            <a:spLocks noGrp="1"/>
          </p:cNvSpPr>
          <p:nvPr>
            <p:ph idx="1"/>
          </p:nvPr>
        </p:nvSpPr>
        <p:spPr/>
        <p:txBody>
          <a:bodyPr>
            <a:normAutofit lnSpcReduction="10000"/>
          </a:bodyPr>
          <a:lstStyle/>
          <a:p>
            <a:r>
              <a:rPr lang="en-US" sz="2400" dirty="0"/>
              <a:t>On admission patient reports:</a:t>
            </a:r>
          </a:p>
          <a:p>
            <a:pPr marL="1005840">
              <a:buFont typeface="Wingdings" panose="05000000000000000000" pitchFamily="2" charset="2"/>
              <a:buChar char="v"/>
            </a:pPr>
            <a:r>
              <a:rPr lang="en-US" sz="2400" dirty="0"/>
              <a:t>Worsening nonproductive cough</a:t>
            </a:r>
          </a:p>
          <a:p>
            <a:pPr marL="1005840">
              <a:buFont typeface="Wingdings" panose="05000000000000000000" pitchFamily="2" charset="2"/>
              <a:buChar char="v"/>
            </a:pPr>
            <a:r>
              <a:rPr lang="en-US" sz="2400" dirty="0"/>
              <a:t>Exertional dyspnea,</a:t>
            </a:r>
          </a:p>
          <a:p>
            <a:pPr marL="1005840">
              <a:buFont typeface="Wingdings" panose="05000000000000000000" pitchFamily="2" charset="2"/>
              <a:buChar char="v"/>
            </a:pPr>
            <a:r>
              <a:rPr lang="en-US" sz="2400" dirty="0"/>
              <a:t>Nausea and emesis x 1 week.</a:t>
            </a:r>
          </a:p>
          <a:p>
            <a:r>
              <a:rPr lang="en-US" sz="2400" dirty="0"/>
              <a:t>Vitals and findings on admission</a:t>
            </a:r>
          </a:p>
          <a:p>
            <a:pPr marL="1005840">
              <a:buFont typeface="Wingdings" panose="05000000000000000000" pitchFamily="2" charset="2"/>
              <a:buChar char="v"/>
            </a:pPr>
            <a:r>
              <a:rPr lang="en-US" sz="2400" dirty="0"/>
              <a:t>Temp. - 105.2 </a:t>
            </a:r>
            <a:r>
              <a:rPr lang="en-US" sz="2400" dirty="0">
                <a:sym typeface="Symbol"/>
              </a:rPr>
              <a:t></a:t>
            </a:r>
            <a:r>
              <a:rPr lang="en-US" sz="2400" dirty="0"/>
              <a:t>F; HR - 114 BPM; BP - 111/77 mmHg</a:t>
            </a:r>
          </a:p>
          <a:p>
            <a:pPr marL="1005840">
              <a:buFont typeface="Wingdings" panose="05000000000000000000" pitchFamily="2" charset="2"/>
              <a:buChar char="v"/>
            </a:pPr>
            <a:r>
              <a:rPr lang="en-US" sz="2400" dirty="0"/>
              <a:t>RR  - 28/min; spO2 95% on 10 L high flow nasal canula (HFNC)</a:t>
            </a:r>
          </a:p>
          <a:p>
            <a:pPr marL="1005840">
              <a:buFont typeface="Wingdings" panose="05000000000000000000" pitchFamily="2" charset="2"/>
              <a:buChar char="v"/>
            </a:pPr>
            <a:r>
              <a:rPr lang="en-US" sz="2400" dirty="0"/>
              <a:t>CXR - </a:t>
            </a:r>
            <a:r>
              <a:rPr lang="en-US" sz="2400" dirty="0" err="1"/>
              <a:t>BIlateral</a:t>
            </a:r>
            <a:r>
              <a:rPr lang="en-US" sz="2400" dirty="0"/>
              <a:t> patchy opacities worse in the right lower lobe</a:t>
            </a:r>
          </a:p>
          <a:p>
            <a:pPr marL="1005840">
              <a:buFont typeface="Wingdings" panose="05000000000000000000" pitchFamily="2" charset="2"/>
              <a:buChar char="v"/>
            </a:pPr>
            <a:r>
              <a:rPr lang="en-US" sz="2400" dirty="0"/>
              <a:t>OB US – IUP with EFW of 1271g.  </a:t>
            </a:r>
          </a:p>
        </p:txBody>
      </p:sp>
    </p:spTree>
    <p:extLst>
      <p:ext uri="{BB962C8B-B14F-4D97-AF65-F5344CB8AC3E}">
        <p14:creationId xmlns:p14="http://schemas.microsoft.com/office/powerpoint/2010/main" val="28469538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HD #1</a:t>
            </a:r>
          </a:p>
        </p:txBody>
      </p:sp>
      <p:sp>
        <p:nvSpPr>
          <p:cNvPr id="3" name="Content Placeholder 2"/>
          <p:cNvSpPr>
            <a:spLocks noGrp="1"/>
          </p:cNvSpPr>
          <p:nvPr>
            <p:ph idx="1"/>
          </p:nvPr>
        </p:nvSpPr>
        <p:spPr/>
        <p:txBody>
          <a:bodyPr>
            <a:normAutofit/>
          </a:bodyPr>
          <a:lstStyle/>
          <a:p>
            <a:r>
              <a:rPr lang="en-US" dirty="0"/>
              <a:t>FHR monitoring - intermittent </a:t>
            </a:r>
          </a:p>
          <a:p>
            <a:r>
              <a:rPr lang="en-US" dirty="0"/>
              <a:t>CT - negative for pulmonary embolism</a:t>
            </a:r>
          </a:p>
          <a:p>
            <a:r>
              <a:rPr lang="en-US" dirty="0"/>
              <a:t>Transthoracic echo - normal limits</a:t>
            </a:r>
          </a:p>
          <a:p>
            <a:r>
              <a:rPr lang="en-US" dirty="0"/>
              <a:t>Significant labs findings:</a:t>
            </a:r>
          </a:p>
          <a:p>
            <a:pPr marL="914400">
              <a:buFont typeface="Wingdings" panose="05000000000000000000" pitchFamily="2" charset="2"/>
              <a:buChar char="v"/>
            </a:pPr>
            <a:r>
              <a:rPr lang="en-US" dirty="0"/>
              <a:t>Elevated CRP 114;6 mg/L</a:t>
            </a:r>
          </a:p>
          <a:p>
            <a:pPr marL="914400">
              <a:buFont typeface="Wingdings" panose="05000000000000000000" pitchFamily="2" charset="2"/>
              <a:buChar char="v"/>
            </a:pPr>
            <a:r>
              <a:rPr lang="en-US" dirty="0"/>
              <a:t>LDH – 291 U/L</a:t>
            </a:r>
          </a:p>
          <a:p>
            <a:pPr marL="914400">
              <a:buFont typeface="Wingdings" panose="05000000000000000000" pitchFamily="2" charset="2"/>
              <a:buChar char="v"/>
            </a:pPr>
            <a:r>
              <a:rPr lang="en-US" dirty="0"/>
              <a:t>d-dimer – 0.84 mg/L</a:t>
            </a:r>
          </a:p>
          <a:p>
            <a:endParaRPr lang="en-US" dirty="0"/>
          </a:p>
        </p:txBody>
      </p:sp>
    </p:spTree>
    <p:extLst>
      <p:ext uri="{BB962C8B-B14F-4D97-AF65-F5344CB8AC3E}">
        <p14:creationId xmlns:p14="http://schemas.microsoft.com/office/powerpoint/2010/main" val="3587438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 y="75951"/>
            <a:ext cx="8229600" cy="1143000"/>
          </a:xfrm>
          <a:noFill/>
        </p:spPr>
        <p:txBody>
          <a:bodyPr>
            <a:noAutofit/>
          </a:bodyPr>
          <a:lstStyle/>
          <a:p>
            <a:pPr algn="ctr"/>
            <a:r>
              <a:rPr lang="en-US" sz="2800" dirty="0"/>
              <a:t>Data Update </a:t>
            </a:r>
            <a:r>
              <a:rPr lang="en-US" sz="2800" b="1" dirty="0" smtClean="0">
                <a:solidFill>
                  <a:srgbClr val="C00000"/>
                </a:solidFill>
              </a:rPr>
              <a:t>August 13</a:t>
            </a:r>
            <a:r>
              <a:rPr lang="en-US" sz="2800" dirty="0" smtClean="0">
                <a:solidFill>
                  <a:srgbClr val="C00000"/>
                </a:solidFill>
              </a:rPr>
              <a:t>, </a:t>
            </a:r>
            <a:r>
              <a:rPr lang="en-US" sz="2800" b="1" dirty="0">
                <a:solidFill>
                  <a:srgbClr val="C00000"/>
                </a:solidFill>
              </a:rPr>
              <a:t>2020</a:t>
            </a:r>
            <a:r>
              <a:rPr lang="en-US" sz="2800" dirty="0"/>
              <a:t/>
            </a:r>
            <a:br>
              <a:rPr lang="en-US" sz="2800" dirty="0"/>
            </a:br>
            <a:r>
              <a:rPr lang="en-US" sz="2800" dirty="0"/>
              <a:t>CDC/IDPH: COVID-19 Outbreak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412204"/>
              </p:ext>
            </p:extLst>
          </p:nvPr>
        </p:nvGraphicFramePr>
        <p:xfrm>
          <a:off x="0" y="1371600"/>
          <a:ext cx="9144000" cy="5516669"/>
        </p:xfrm>
        <a:graphic>
          <a:graphicData uri="http://schemas.openxmlformats.org/drawingml/2006/table">
            <a:tbl>
              <a:tblPr firstRow="1" bandRow="1">
                <a:tableStyleId>{5C22544A-7EE6-4342-B048-85BDC9FD1C3A}</a:tableStyleId>
              </a:tblPr>
              <a:tblGrid>
                <a:gridCol w="5105400">
                  <a:extLst>
                    <a:ext uri="{9D8B030D-6E8A-4147-A177-3AD203B41FA5}">
                      <a16:colId xmlns:a16="http://schemas.microsoft.com/office/drawing/2014/main" val="3906134990"/>
                    </a:ext>
                  </a:extLst>
                </a:gridCol>
                <a:gridCol w="4038600">
                  <a:extLst>
                    <a:ext uri="{9D8B030D-6E8A-4147-A177-3AD203B41FA5}">
                      <a16:colId xmlns:a16="http://schemas.microsoft.com/office/drawing/2014/main" val="2796142017"/>
                    </a:ext>
                  </a:extLst>
                </a:gridCol>
              </a:tblGrid>
              <a:tr h="861271">
                <a:tc>
                  <a:txBody>
                    <a:bodyPr/>
                    <a:lstStyle/>
                    <a:p>
                      <a:pPr algn="ctr"/>
                      <a:r>
                        <a:rPr lang="en-US" sz="1800" dirty="0"/>
                        <a:t>CDC </a:t>
                      </a:r>
                    </a:p>
                    <a:p>
                      <a:pPr algn="ctr"/>
                      <a:r>
                        <a:rPr lang="en-US" sz="1800" dirty="0">
                          <a:hlinkClick r:id="rId3"/>
                        </a:rPr>
                        <a:t>https://www.cdc.gov/coronavirus/2019-ncov/cases-updates/cases-in-us.html</a:t>
                      </a:r>
                      <a:endParaRPr lang="en-US" sz="1800" dirty="0"/>
                    </a:p>
                  </a:txBody>
                  <a:tcPr marL="68580" marR="68580" marT="34290" marB="34290"/>
                </a:tc>
                <a:tc>
                  <a:txBody>
                    <a:bodyPr/>
                    <a:lstStyle/>
                    <a:p>
                      <a:pPr algn="ctr"/>
                      <a:r>
                        <a:rPr lang="en-US" sz="1800" dirty="0"/>
                        <a:t>IDPH</a:t>
                      </a:r>
                    </a:p>
                    <a:p>
                      <a:pPr algn="ctr"/>
                      <a:r>
                        <a:rPr lang="en-US" sz="1800" dirty="0">
                          <a:hlinkClick r:id="rId4"/>
                        </a:rPr>
                        <a:t>https://www.dph.illinois.gov/covid19</a:t>
                      </a:r>
                      <a:r>
                        <a:rPr lang="en-US" sz="1800" dirty="0"/>
                        <a:t> </a:t>
                      </a:r>
                    </a:p>
                  </a:txBody>
                  <a:tcPr marL="68580" marR="68580" marT="34290" marB="34290"/>
                </a:tc>
                <a:extLst>
                  <a:ext uri="{0D108BD9-81ED-4DB2-BD59-A6C34878D82A}">
                    <a16:rowId xmlns:a16="http://schemas.microsoft.com/office/drawing/2014/main" val="1493270207"/>
                  </a:ext>
                </a:extLst>
              </a:tr>
              <a:tr h="4625129">
                <a:tc>
                  <a:txBody>
                    <a:bodyPr/>
                    <a:lstStyle/>
                    <a:p>
                      <a:pPr marL="285750" indent="-285750">
                        <a:buFont typeface="Arial" panose="020B0604020202020204" pitchFamily="34" charset="0"/>
                        <a:buChar char="•"/>
                      </a:pPr>
                      <a:r>
                        <a:rPr lang="en-US" sz="1800" dirty="0"/>
                        <a:t>Total cases: </a:t>
                      </a:r>
                      <a:r>
                        <a:rPr lang="en-US" sz="1800" b="1" dirty="0" smtClean="0">
                          <a:solidFill>
                            <a:schemeClr val="tx1"/>
                          </a:solidFill>
                        </a:rPr>
                        <a:t>5,176,018 </a:t>
                      </a:r>
                      <a:r>
                        <a:rPr lang="en-US" sz="1800" b="1" baseline="0" dirty="0">
                          <a:solidFill>
                            <a:schemeClr val="tx1"/>
                          </a:solidFill>
                        </a:rPr>
                        <a:t>confirmed</a:t>
                      </a:r>
                      <a:endParaRPr lang="en-US" sz="1800" b="1" dirty="0">
                        <a:solidFill>
                          <a:schemeClr val="tx1"/>
                        </a:solidFill>
                      </a:endParaRPr>
                    </a:p>
                    <a:p>
                      <a:pPr marL="285750" indent="-285750">
                        <a:buFont typeface="Arial" panose="020B0604020202020204" pitchFamily="34" charset="0"/>
                        <a:buChar char="•"/>
                      </a:pPr>
                      <a:r>
                        <a:rPr lang="en-US" sz="1800" b="0" dirty="0">
                          <a:solidFill>
                            <a:schemeClr val="tx1"/>
                          </a:solidFill>
                        </a:rPr>
                        <a:t>Total deaths: </a:t>
                      </a:r>
                      <a:r>
                        <a:rPr lang="en-US" sz="1800" b="1" dirty="0" smtClean="0">
                          <a:solidFill>
                            <a:schemeClr val="tx1"/>
                          </a:solidFill>
                        </a:rPr>
                        <a:t>165,148 </a:t>
                      </a:r>
                      <a:r>
                        <a:rPr lang="en-US" sz="1800" b="1" dirty="0">
                          <a:solidFill>
                            <a:schemeClr val="tx1"/>
                          </a:solidFill>
                        </a:rPr>
                        <a:t>confirmed</a:t>
                      </a:r>
                    </a:p>
                  </a:txBody>
                  <a:tcPr marL="68580" marR="68580" marT="34290" marB="34290"/>
                </a:tc>
                <a:tc>
                  <a:txBody>
                    <a:bodyPr/>
                    <a:lstStyle/>
                    <a:p>
                      <a:pPr marL="285750" indent="-285750">
                        <a:buFont typeface="Arial" panose="020B0604020202020204" pitchFamily="34" charset="0"/>
                        <a:buChar char="•"/>
                      </a:pPr>
                      <a:r>
                        <a:rPr lang="en-US" sz="2000" b="1" dirty="0" smtClean="0"/>
                        <a:t>200,427</a:t>
                      </a:r>
                      <a:r>
                        <a:rPr lang="en-US" sz="2000" dirty="0" smtClean="0"/>
                        <a:t> </a:t>
                      </a:r>
                      <a:r>
                        <a:rPr lang="en-US" sz="2000" dirty="0"/>
                        <a:t>Confirmed Positive Cases</a:t>
                      </a:r>
                    </a:p>
                    <a:p>
                      <a:pPr marL="285750" indent="-285750">
                        <a:buFont typeface="Arial" panose="020B0604020202020204" pitchFamily="34" charset="0"/>
                        <a:buChar char="•"/>
                      </a:pPr>
                      <a:r>
                        <a:rPr lang="en-US" sz="2000" b="1" dirty="0" smtClean="0"/>
                        <a:t>7,696 </a:t>
                      </a:r>
                      <a:r>
                        <a:rPr lang="en-US" sz="2000" dirty="0"/>
                        <a:t>Deaths </a:t>
                      </a:r>
                    </a:p>
                    <a:p>
                      <a:pPr marL="285750" indent="-285750">
                        <a:buFont typeface="Arial" panose="020B0604020202020204" pitchFamily="34" charset="0"/>
                        <a:buChar char="•"/>
                      </a:pPr>
                      <a:endParaRPr lang="en-US" sz="900" dirty="0"/>
                    </a:p>
                    <a:p>
                      <a:pPr marL="285750" indent="-285750">
                        <a:buFont typeface="Arial" panose="020B0604020202020204" pitchFamily="34" charset="0"/>
                        <a:buChar char="•"/>
                      </a:pPr>
                      <a:endParaRPr lang="en-US" sz="1400" dirty="0"/>
                    </a:p>
                  </a:txBody>
                  <a:tcPr marL="68580" marR="68580" marT="34290" marB="34290"/>
                </a:tc>
                <a:extLst>
                  <a:ext uri="{0D108BD9-81ED-4DB2-BD59-A6C34878D82A}">
                    <a16:rowId xmlns:a16="http://schemas.microsoft.com/office/drawing/2014/main" val="2270015956"/>
                  </a:ext>
                </a:extLst>
              </a:tr>
            </a:tbl>
          </a:graphicData>
        </a:graphic>
      </p:graphicFrame>
      <p:sp>
        <p:nvSpPr>
          <p:cNvPr id="3" name="Slide Number Placeholder 2"/>
          <p:cNvSpPr>
            <a:spLocks noGrp="1"/>
          </p:cNvSpPr>
          <p:nvPr>
            <p:ph type="sldNum" sz="quarter" idx="12"/>
          </p:nvPr>
        </p:nvSpPr>
        <p:spPr/>
        <p:txBody>
          <a:bodyPr/>
          <a:lstStyle/>
          <a:p>
            <a:fld id="{744C2F5F-8633-4B5B-A080-9CC210AD30A1}" type="slidenum">
              <a:rPr lang="en-US" smtClean="0"/>
              <a:t>6</a:t>
            </a:fld>
            <a:endParaRPr lang="en-US"/>
          </a:p>
        </p:txBody>
      </p:sp>
      <p:pic>
        <p:nvPicPr>
          <p:cNvPr id="16" name="Picture 15">
            <a:extLst>
              <a:ext uri="{FF2B5EF4-FFF2-40B4-BE49-F238E27FC236}">
                <a16:creationId xmlns:a16="http://schemas.microsoft.com/office/drawing/2014/main" id="{EC579C50-1D6E-4236-A2FB-D53BDC8C2E04}"/>
              </a:ext>
            </a:extLst>
          </p:cNvPr>
          <p:cNvPicPr>
            <a:picLocks noChangeAspect="1"/>
          </p:cNvPicPr>
          <p:nvPr/>
        </p:nvPicPr>
        <p:blipFill>
          <a:blip r:embed="rId5"/>
          <a:stretch>
            <a:fillRect/>
          </a:stretch>
        </p:blipFill>
        <p:spPr>
          <a:xfrm>
            <a:off x="173946" y="5847754"/>
            <a:ext cx="4224894" cy="932769"/>
          </a:xfrm>
          <a:prstGeom prst="rect">
            <a:avLst/>
          </a:prstGeom>
        </p:spPr>
      </p:pic>
      <p:pic>
        <p:nvPicPr>
          <p:cNvPr id="2" name="Picture 1"/>
          <p:cNvPicPr>
            <a:picLocks noChangeAspect="1"/>
          </p:cNvPicPr>
          <p:nvPr/>
        </p:nvPicPr>
        <p:blipFill>
          <a:blip r:embed="rId6"/>
          <a:stretch>
            <a:fillRect/>
          </a:stretch>
        </p:blipFill>
        <p:spPr>
          <a:xfrm>
            <a:off x="203651" y="3133150"/>
            <a:ext cx="4614829" cy="27146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7"/>
          <a:stretch>
            <a:fillRect/>
          </a:stretch>
        </p:blipFill>
        <p:spPr>
          <a:xfrm>
            <a:off x="5383543" y="3097635"/>
            <a:ext cx="3581401" cy="32165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347186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HD #1</a:t>
            </a:r>
          </a:p>
        </p:txBody>
      </p:sp>
      <p:sp>
        <p:nvSpPr>
          <p:cNvPr id="3" name="Content Placeholder 2"/>
          <p:cNvSpPr>
            <a:spLocks noGrp="1"/>
          </p:cNvSpPr>
          <p:nvPr>
            <p:ph idx="1"/>
          </p:nvPr>
        </p:nvSpPr>
        <p:spPr>
          <a:xfrm>
            <a:off x="457200" y="1417638"/>
            <a:ext cx="8229600" cy="5165724"/>
          </a:xfrm>
        </p:spPr>
        <p:txBody>
          <a:bodyPr>
            <a:normAutofit/>
          </a:bodyPr>
          <a:lstStyle/>
          <a:p>
            <a:pPr>
              <a:spcBef>
                <a:spcPts val="1200"/>
              </a:spcBef>
            </a:pPr>
            <a:r>
              <a:rPr lang="en-US" sz="2400" dirty="0"/>
              <a:t>ABG - Significant for hypoxemia </a:t>
            </a:r>
          </a:p>
          <a:p>
            <a:pPr marL="914400">
              <a:spcBef>
                <a:spcPts val="1200"/>
              </a:spcBef>
              <a:buFont typeface="Wingdings" panose="05000000000000000000" pitchFamily="2" charset="2"/>
              <a:buChar char="v"/>
            </a:pPr>
            <a:r>
              <a:rPr lang="en-US" sz="2400" dirty="0"/>
              <a:t>pH 7.47</a:t>
            </a:r>
          </a:p>
          <a:p>
            <a:pPr marL="914400">
              <a:spcBef>
                <a:spcPts val="1200"/>
              </a:spcBef>
              <a:buFont typeface="Wingdings" panose="05000000000000000000" pitchFamily="2" charset="2"/>
              <a:buChar char="v"/>
            </a:pPr>
            <a:r>
              <a:rPr lang="en-US" sz="2400" dirty="0"/>
              <a:t>PaCO</a:t>
            </a:r>
            <a:r>
              <a:rPr lang="en-US" sz="2400" baseline="-25000" dirty="0"/>
              <a:t>2</a:t>
            </a:r>
            <a:r>
              <a:rPr lang="en-US" sz="2400" dirty="0"/>
              <a:t> 24 mm Hg</a:t>
            </a:r>
          </a:p>
          <a:p>
            <a:pPr marL="914400">
              <a:spcBef>
                <a:spcPts val="1200"/>
              </a:spcBef>
              <a:buFont typeface="Wingdings" panose="05000000000000000000" pitchFamily="2" charset="2"/>
              <a:buChar char="v"/>
            </a:pPr>
            <a:r>
              <a:rPr lang="en-US" sz="2400" dirty="0"/>
              <a:t>PaO</a:t>
            </a:r>
            <a:r>
              <a:rPr lang="en-US" sz="2400" baseline="-25000" dirty="0"/>
              <a:t>2</a:t>
            </a:r>
            <a:r>
              <a:rPr lang="en-US" sz="2400" dirty="0"/>
              <a:t> 67 mm Hg</a:t>
            </a:r>
          </a:p>
          <a:p>
            <a:pPr marL="914400">
              <a:spcBef>
                <a:spcPts val="1200"/>
              </a:spcBef>
              <a:buFont typeface="Wingdings" panose="05000000000000000000" pitchFamily="2" charset="2"/>
              <a:buChar char="v"/>
            </a:pPr>
            <a:r>
              <a:rPr lang="en-US" sz="2400" dirty="0"/>
              <a:t>HCO</a:t>
            </a:r>
            <a:r>
              <a:rPr lang="en-US" sz="2400" baseline="-25000" dirty="0"/>
              <a:t>3</a:t>
            </a:r>
            <a:r>
              <a:rPr lang="en-US" sz="2400" dirty="0"/>
              <a:t> 17.7 mmol/L</a:t>
            </a:r>
          </a:p>
          <a:p>
            <a:pPr>
              <a:spcBef>
                <a:spcPts val="1200"/>
              </a:spcBef>
            </a:pPr>
            <a:r>
              <a:rPr lang="en-US" sz="2400" dirty="0"/>
              <a:t>Patient started on a 5-day course of compassionate use </a:t>
            </a:r>
            <a:r>
              <a:rPr lang="en-US" sz="2400" dirty="0" err="1"/>
              <a:t>remdesivir</a:t>
            </a:r>
            <a:r>
              <a:rPr lang="en-US" sz="2400" dirty="0"/>
              <a:t> and therapeutic heparin for anticoagulation. </a:t>
            </a:r>
          </a:p>
          <a:p>
            <a:pPr>
              <a:spcBef>
                <a:spcPts val="1200"/>
              </a:spcBef>
            </a:pPr>
            <a:r>
              <a:rPr lang="en-US" sz="2400" dirty="0"/>
              <a:t>Also course of betamethasone administered in the event of premature delivery</a:t>
            </a:r>
          </a:p>
          <a:p>
            <a:endParaRPr lang="en-US" dirty="0"/>
          </a:p>
        </p:txBody>
      </p:sp>
    </p:spTree>
    <p:extLst>
      <p:ext uri="{BB962C8B-B14F-4D97-AF65-F5344CB8AC3E}">
        <p14:creationId xmlns:p14="http://schemas.microsoft.com/office/powerpoint/2010/main" val="5450581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HD#2</a:t>
            </a:r>
          </a:p>
        </p:txBody>
      </p:sp>
      <p:sp>
        <p:nvSpPr>
          <p:cNvPr id="3" name="Content Placeholder 2"/>
          <p:cNvSpPr>
            <a:spLocks noGrp="1"/>
          </p:cNvSpPr>
          <p:nvPr>
            <p:ph idx="1"/>
          </p:nvPr>
        </p:nvSpPr>
        <p:spPr/>
        <p:txBody>
          <a:bodyPr/>
          <a:lstStyle/>
          <a:p>
            <a:pPr marL="0" marR="0" algn="just">
              <a:lnSpc>
                <a:spcPct val="150000"/>
              </a:lnSpc>
              <a:spcBef>
                <a:spcPts val="0"/>
              </a:spcBef>
              <a:spcAft>
                <a:spcPts val="0"/>
              </a:spcAft>
            </a:pPr>
            <a:r>
              <a:rPr lang="en-US" sz="2800" dirty="0">
                <a:effectLst/>
                <a:latin typeface="Arial" panose="020B0604020202020204" pitchFamily="34" charset="0"/>
                <a:ea typeface="Times New Roman" panose="02020603050405020304" pitchFamily="18" charset="0"/>
              </a:rPr>
              <a:t>Patient made minimal improvement</a:t>
            </a:r>
          </a:p>
          <a:p>
            <a:pPr marL="0" marR="0" algn="just">
              <a:lnSpc>
                <a:spcPct val="150000"/>
              </a:lnSpc>
              <a:spcBef>
                <a:spcPts val="0"/>
              </a:spcBef>
              <a:spcAft>
                <a:spcPts val="0"/>
              </a:spcAft>
            </a:pPr>
            <a:r>
              <a:rPr lang="en-US" sz="2800" dirty="0">
                <a:latin typeface="Arial" panose="020B0604020202020204" pitchFamily="34" charset="0"/>
                <a:ea typeface="Times New Roman" panose="02020603050405020304" pitchFamily="18" charset="0"/>
              </a:rPr>
              <a:t>Weaned </a:t>
            </a:r>
            <a:r>
              <a:rPr lang="en-US" sz="2800" dirty="0">
                <a:effectLst/>
                <a:latin typeface="Arial" panose="020B0604020202020204" pitchFamily="34" charset="0"/>
                <a:ea typeface="Times New Roman" panose="02020603050405020304" pitchFamily="18" charset="0"/>
              </a:rPr>
              <a:t>to 8 L/min HFNC</a:t>
            </a:r>
          </a:p>
          <a:p>
            <a:pPr marL="0" algn="just">
              <a:lnSpc>
                <a:spcPct val="150000"/>
              </a:lnSpc>
              <a:spcBef>
                <a:spcPts val="0"/>
              </a:spcBef>
            </a:pPr>
            <a:r>
              <a:rPr lang="en-US" sz="2800" dirty="0">
                <a:effectLst/>
                <a:latin typeface="Arial" panose="020B0604020202020204" pitchFamily="34" charset="0"/>
                <a:ea typeface="Times New Roman" panose="02020603050405020304" pitchFamily="18" charset="0"/>
              </a:rPr>
              <a:t>RR 30 – 38/min on spO2 of 95</a:t>
            </a:r>
            <a:r>
              <a:rPr lang="en-US" sz="2800" dirty="0">
                <a:latin typeface="Arial" panose="020B0604020202020204" pitchFamily="34" charset="0"/>
                <a:ea typeface="Times New Roman" panose="02020603050405020304" pitchFamily="18" charset="0"/>
              </a:rPr>
              <a:t>%</a:t>
            </a:r>
          </a:p>
          <a:p>
            <a:pPr marL="0" algn="just">
              <a:lnSpc>
                <a:spcPct val="150000"/>
              </a:lnSpc>
              <a:spcBef>
                <a:spcPts val="0"/>
              </a:spcBef>
            </a:pPr>
            <a:r>
              <a:rPr lang="en-US" sz="2800" dirty="0">
                <a:latin typeface="Arial" panose="020B0604020202020204" pitchFamily="34" charset="0"/>
                <a:ea typeface="Times New Roman" panose="02020603050405020304" pitchFamily="18" charset="0"/>
              </a:rPr>
              <a:t>Continued with persistent exertional dyspnea </a:t>
            </a:r>
          </a:p>
          <a:p>
            <a:pPr marL="0" marR="0" algn="just">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4202207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ea typeface="Times New Roman" panose="02020603050405020304" pitchFamily="18" charset="0"/>
              </a:rPr>
              <a:t>HD# 3 </a:t>
            </a:r>
            <a:endParaRPr lang="en-US" dirty="0"/>
          </a:p>
        </p:txBody>
      </p:sp>
      <p:sp>
        <p:nvSpPr>
          <p:cNvPr id="3" name="Content Placeholder 2"/>
          <p:cNvSpPr>
            <a:spLocks noGrp="1"/>
          </p:cNvSpPr>
          <p:nvPr>
            <p:ph idx="1"/>
          </p:nvPr>
        </p:nvSpPr>
        <p:spPr/>
        <p:txBody>
          <a:bodyPr>
            <a:normAutofit lnSpcReduction="10000"/>
          </a:bodyPr>
          <a:lstStyle/>
          <a:p>
            <a:pPr marL="0" marR="0" algn="just">
              <a:lnSpc>
                <a:spcPct val="150000"/>
              </a:lnSpc>
              <a:spcBef>
                <a:spcPts val="0"/>
              </a:spcBef>
              <a:spcAft>
                <a:spcPts val="0"/>
              </a:spcAft>
            </a:pPr>
            <a:r>
              <a:rPr lang="en-US" sz="2800" dirty="0">
                <a:effectLst/>
                <a:latin typeface="Arial" panose="020B0604020202020204" pitchFamily="34" charset="0"/>
                <a:ea typeface="Times New Roman" panose="02020603050405020304" pitchFamily="18" charset="0"/>
              </a:rPr>
              <a:t>Due to lack of improvement, decision made to place the patient in the prone position</a:t>
            </a:r>
          </a:p>
          <a:p>
            <a:pPr marL="0" marR="0" algn="just">
              <a:lnSpc>
                <a:spcPct val="150000"/>
              </a:lnSpc>
              <a:spcBef>
                <a:spcPts val="0"/>
              </a:spcBef>
              <a:spcAft>
                <a:spcPts val="0"/>
              </a:spcAft>
            </a:pPr>
            <a:r>
              <a:rPr lang="en-US" sz="2800" dirty="0">
                <a:latin typeface="Arial" panose="020B0604020202020204" pitchFamily="34" charset="0"/>
                <a:ea typeface="Times New Roman" panose="02020603050405020304" pitchFamily="18" charset="0"/>
              </a:rPr>
              <a:t>After placed in the prone position,</a:t>
            </a:r>
            <a:r>
              <a:rPr lang="en-US" sz="2800" dirty="0">
                <a:effectLst/>
                <a:latin typeface="Arial" panose="020B0604020202020204" pitchFamily="34" charset="0"/>
                <a:ea typeface="Times New Roman" panose="02020603050405020304" pitchFamily="18" charset="0"/>
              </a:rPr>
              <a:t> patient experienced </a:t>
            </a:r>
            <a:r>
              <a:rPr lang="en-US" sz="2800" dirty="0">
                <a:latin typeface="Arial" panose="020B0604020202020204" pitchFamily="34" charset="0"/>
                <a:ea typeface="Times New Roman" panose="02020603050405020304" pitchFamily="18" charset="0"/>
              </a:rPr>
              <a:t>clinical improvement</a:t>
            </a:r>
          </a:p>
          <a:p>
            <a:pPr marL="0" marR="0" algn="just">
              <a:lnSpc>
                <a:spcPct val="150000"/>
              </a:lnSpc>
              <a:spcBef>
                <a:spcPts val="0"/>
              </a:spcBef>
              <a:spcAft>
                <a:spcPts val="0"/>
              </a:spcAft>
            </a:pPr>
            <a:r>
              <a:rPr lang="en-US" sz="2800" dirty="0">
                <a:effectLst/>
                <a:latin typeface="Arial" panose="020B0604020202020204" pitchFamily="34" charset="0"/>
                <a:ea typeface="Times New Roman" panose="02020603050405020304" pitchFamily="18" charset="0"/>
              </a:rPr>
              <a:t>Rise of spO2 from 95% to 100%</a:t>
            </a:r>
          </a:p>
          <a:p>
            <a:pPr marL="0" marR="0" algn="just">
              <a:lnSpc>
                <a:spcPct val="150000"/>
              </a:lnSpc>
              <a:spcBef>
                <a:spcPts val="0"/>
              </a:spcBef>
              <a:spcAft>
                <a:spcPts val="0"/>
              </a:spcAft>
            </a:pPr>
            <a:r>
              <a:rPr lang="en-US" sz="2800" dirty="0">
                <a:latin typeface="Arial" panose="020B0604020202020204" pitchFamily="34" charset="0"/>
                <a:ea typeface="Times New Roman" panose="02020603050405020304" pitchFamily="18" charset="0"/>
              </a:rPr>
              <a:t>Weaned from 8L/min to 3L/min HFNC within </a:t>
            </a:r>
            <a:r>
              <a:rPr lang="en-US" sz="2800" dirty="0">
                <a:effectLst/>
                <a:latin typeface="Arial" panose="020B0604020202020204" pitchFamily="34" charset="0"/>
                <a:ea typeface="Times New Roman" panose="02020603050405020304" pitchFamily="18" charset="0"/>
              </a:rPr>
              <a:t>4 hours</a:t>
            </a:r>
          </a:p>
        </p:txBody>
      </p:sp>
    </p:spTree>
    <p:extLst>
      <p:ext uri="{BB962C8B-B14F-4D97-AF65-F5344CB8AC3E}">
        <p14:creationId xmlns:p14="http://schemas.microsoft.com/office/powerpoint/2010/main" val="8216329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8229600" cy="4983163"/>
          </a:xfrm>
        </p:spPr>
        <p:txBody>
          <a:bodyPr>
            <a:normAutofit lnSpcReduction="10000"/>
          </a:bodyPr>
          <a:lstStyle/>
          <a:p>
            <a:r>
              <a:rPr lang="en-US" sz="2600" dirty="0">
                <a:ea typeface="Times New Roman" panose="02020603050405020304" pitchFamily="18" charset="0"/>
              </a:rPr>
              <a:t>A</a:t>
            </a:r>
            <a:r>
              <a:rPr lang="en-US" sz="2600" dirty="0">
                <a:effectLst/>
                <a:ea typeface="Times New Roman" panose="02020603050405020304" pitchFamily="18" charset="0"/>
              </a:rPr>
              <a:t>gain placed in the prone position due to continued dyspnea and intermittent desaturation to low 90s</a:t>
            </a:r>
          </a:p>
          <a:p>
            <a:r>
              <a:rPr lang="en-US" sz="2600" dirty="0" err="1">
                <a:ea typeface="Times New Roman" panose="02020603050405020304" pitchFamily="18" charset="0"/>
              </a:rPr>
              <a:t>Proned</a:t>
            </a:r>
            <a:r>
              <a:rPr lang="en-US" sz="2600" dirty="0">
                <a:ea typeface="Times New Roman" panose="02020603050405020304" pitchFamily="18" charset="0"/>
              </a:rPr>
              <a:t> for approximately 6 hours</a:t>
            </a:r>
          </a:p>
          <a:p>
            <a:r>
              <a:rPr lang="en-US" sz="2600" dirty="0">
                <a:ea typeface="Times New Roman" panose="02020603050405020304" pitchFamily="18" charset="0"/>
              </a:rPr>
              <a:t>Maintained spO2 &gt;95% on 3L nasal canula</a:t>
            </a:r>
          </a:p>
          <a:p>
            <a:r>
              <a:rPr lang="en-US" sz="2600" dirty="0">
                <a:ea typeface="Times New Roman" panose="02020603050405020304" pitchFamily="18" charset="0"/>
              </a:rPr>
              <a:t>RR remained below 30/minute</a:t>
            </a:r>
          </a:p>
          <a:p>
            <a:r>
              <a:rPr lang="en-US" sz="2600" dirty="0">
                <a:effectLst/>
                <a:ea typeface="Times New Roman" panose="02020603050405020304" pitchFamily="18" charset="0"/>
              </a:rPr>
              <a:t>Transferred from the ICU to labor and delivery mid-day</a:t>
            </a:r>
          </a:p>
          <a:p>
            <a:r>
              <a:rPr lang="en-US" sz="2600" dirty="0">
                <a:ea typeface="Times New Roman" panose="02020603050405020304" pitchFamily="18" charset="0"/>
              </a:rPr>
              <a:t>In L&amp;D, patient placed in prone position for </a:t>
            </a:r>
            <a:r>
              <a:rPr lang="en-US" sz="2600" dirty="0">
                <a:effectLst/>
                <a:ea typeface="Times New Roman" panose="02020603050405020304" pitchFamily="18" charset="0"/>
              </a:rPr>
              <a:t>additional 6 hours</a:t>
            </a:r>
          </a:p>
          <a:p>
            <a:r>
              <a:rPr lang="en-US" sz="2600" dirty="0">
                <a:ea typeface="Times New Roman" panose="02020603050405020304" pitchFamily="18" charset="0"/>
              </a:rPr>
              <a:t>W</a:t>
            </a:r>
            <a:r>
              <a:rPr lang="en-US" sz="2600" dirty="0">
                <a:effectLst/>
                <a:ea typeface="Times New Roman" panose="02020603050405020304" pitchFamily="18" charset="0"/>
              </a:rPr>
              <a:t>eaned to 2L nasal canula</a:t>
            </a:r>
          </a:p>
          <a:p>
            <a:r>
              <a:rPr lang="en-US" sz="2600" b="1" dirty="0">
                <a:effectLst/>
                <a:ea typeface="Times New Roman" panose="02020603050405020304" pitchFamily="18" charset="0"/>
              </a:rPr>
              <a:t>HD#6 </a:t>
            </a:r>
            <a:r>
              <a:rPr lang="en-US" sz="2600" dirty="0">
                <a:effectLst/>
                <a:ea typeface="Times New Roman" panose="02020603050405020304" pitchFamily="18" charset="0"/>
              </a:rPr>
              <a:t>Patient transitioned to room air </a:t>
            </a:r>
          </a:p>
          <a:p>
            <a:r>
              <a:rPr lang="en-US" sz="2600" dirty="0">
                <a:ea typeface="Times New Roman" panose="02020603050405020304" pitchFamily="18" charset="0"/>
              </a:rPr>
              <a:t>D</a:t>
            </a:r>
            <a:r>
              <a:rPr lang="en-US" sz="2600" dirty="0">
                <a:effectLst/>
                <a:ea typeface="Times New Roman" panose="02020603050405020304" pitchFamily="18" charset="0"/>
              </a:rPr>
              <a:t>ischarged on hospital day 7</a:t>
            </a:r>
          </a:p>
          <a:p>
            <a:endParaRPr lang="en-US" dirty="0"/>
          </a:p>
        </p:txBody>
      </p:sp>
      <p:sp>
        <p:nvSpPr>
          <p:cNvPr id="5" name="TextBox 4">
            <a:extLst>
              <a:ext uri="{FF2B5EF4-FFF2-40B4-BE49-F238E27FC236}">
                <a16:creationId xmlns:a16="http://schemas.microsoft.com/office/drawing/2014/main" id="{635962B6-072C-4EEF-95E6-87013EE5C428}"/>
              </a:ext>
            </a:extLst>
          </p:cNvPr>
          <p:cNvSpPr txBox="1"/>
          <p:nvPr/>
        </p:nvSpPr>
        <p:spPr>
          <a:xfrm>
            <a:off x="990600" y="152399"/>
            <a:ext cx="19812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HD#4</a:t>
            </a:r>
          </a:p>
        </p:txBody>
      </p:sp>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a16="http://schemas.microsoft.com/office/drawing/2014/main" id="{800184FE-802E-451B-AC36-6DF4F3F31816}"/>
                  </a:ext>
                </a:extLst>
              </p14:cNvPr>
              <p14:cNvContentPartPr/>
              <p14:nvPr/>
            </p14:nvContentPartPr>
            <p14:xfrm>
              <a:off x="2485169" y="3332078"/>
              <a:ext cx="65880" cy="59760"/>
            </p14:xfrm>
          </p:contentPart>
        </mc:Choice>
        <mc:Fallback xmlns="">
          <p:pic>
            <p:nvPicPr>
              <p:cNvPr id="7" name="Ink 6">
                <a:extLst>
                  <a:ext uri="{FF2B5EF4-FFF2-40B4-BE49-F238E27FC236}">
                    <a16:creationId xmlns:a16="http://schemas.microsoft.com/office/drawing/2014/main" id="{800184FE-802E-451B-AC36-6DF4F3F31816}"/>
                  </a:ext>
                </a:extLst>
              </p:cNvPr>
              <p:cNvPicPr/>
              <p:nvPr/>
            </p:nvPicPr>
            <p:blipFill>
              <a:blip r:embed="rId3"/>
              <a:stretch>
                <a:fillRect/>
              </a:stretch>
            </p:blipFill>
            <p:spPr>
              <a:xfrm>
                <a:off x="2476169" y="3323438"/>
                <a:ext cx="83520" cy="77400"/>
              </a:xfrm>
              <a:prstGeom prst="rect">
                <a:avLst/>
              </a:prstGeom>
            </p:spPr>
          </p:pic>
        </mc:Fallback>
      </mc:AlternateContent>
      <p:grpSp>
        <p:nvGrpSpPr>
          <p:cNvPr id="9" name="Group 8">
            <a:extLst>
              <a:ext uri="{FF2B5EF4-FFF2-40B4-BE49-F238E27FC236}">
                <a16:creationId xmlns:a16="http://schemas.microsoft.com/office/drawing/2014/main" id="{078266C4-B55E-4DC3-8F58-F5EBF7F438EF}"/>
              </a:ext>
            </a:extLst>
          </p:cNvPr>
          <p:cNvGrpSpPr/>
          <p:nvPr/>
        </p:nvGrpSpPr>
        <p:grpSpPr>
          <a:xfrm>
            <a:off x="2378969" y="3578318"/>
            <a:ext cx="487440" cy="117720"/>
            <a:chOff x="2378969" y="3578318"/>
            <a:chExt cx="487440" cy="117720"/>
          </a:xfrm>
        </p:grpSpPr>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43E07BD3-FE7B-4E50-871C-A248977052F2}"/>
                    </a:ext>
                  </a:extLst>
                </p14:cNvPr>
                <p14:cNvContentPartPr/>
                <p14:nvPr/>
              </p14:nvContentPartPr>
              <p14:xfrm>
                <a:off x="2644649" y="3578318"/>
                <a:ext cx="221760" cy="57240"/>
              </p14:xfrm>
            </p:contentPart>
          </mc:Choice>
          <mc:Fallback xmlns="">
            <p:pic>
              <p:nvPicPr>
                <p:cNvPr id="6" name="Ink 5">
                  <a:extLst>
                    <a:ext uri="{FF2B5EF4-FFF2-40B4-BE49-F238E27FC236}">
                      <a16:creationId xmlns:a16="http://schemas.microsoft.com/office/drawing/2014/main" id="{43E07BD3-FE7B-4E50-871C-A248977052F2}"/>
                    </a:ext>
                  </a:extLst>
                </p:cNvPr>
                <p:cNvPicPr/>
                <p:nvPr/>
              </p:nvPicPr>
              <p:blipFill>
                <a:blip r:embed="rId5"/>
                <a:stretch>
                  <a:fillRect/>
                </a:stretch>
              </p:blipFill>
              <p:spPr>
                <a:xfrm>
                  <a:off x="2636009" y="3569318"/>
                  <a:ext cx="2394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3092A540-76FD-4E02-871F-038037013312}"/>
                    </a:ext>
                  </a:extLst>
                </p14:cNvPr>
                <p14:cNvContentPartPr/>
                <p14:nvPr/>
              </p14:nvContentPartPr>
              <p14:xfrm>
                <a:off x="2378969" y="3670118"/>
                <a:ext cx="74160" cy="25920"/>
              </p14:xfrm>
            </p:contentPart>
          </mc:Choice>
          <mc:Fallback xmlns="">
            <p:pic>
              <p:nvPicPr>
                <p:cNvPr id="8" name="Ink 7">
                  <a:extLst>
                    <a:ext uri="{FF2B5EF4-FFF2-40B4-BE49-F238E27FC236}">
                      <a16:creationId xmlns:a16="http://schemas.microsoft.com/office/drawing/2014/main" id="{3092A540-76FD-4E02-871F-038037013312}"/>
                    </a:ext>
                  </a:extLst>
                </p:cNvPr>
                <p:cNvPicPr/>
                <p:nvPr/>
              </p:nvPicPr>
              <p:blipFill>
                <a:blip r:embed="rId7"/>
                <a:stretch>
                  <a:fillRect/>
                </a:stretch>
              </p:blipFill>
              <p:spPr>
                <a:xfrm>
                  <a:off x="2370329" y="3661118"/>
                  <a:ext cx="91800" cy="43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973E50ED-CB40-477C-B3E3-2B6D155BA9E9}"/>
                  </a:ext>
                </a:extLst>
              </p14:cNvPr>
              <p14:cNvContentPartPr/>
              <p14:nvPr/>
            </p14:nvContentPartPr>
            <p14:xfrm>
              <a:off x="5535449" y="1962638"/>
              <a:ext cx="360" cy="360"/>
            </p14:xfrm>
          </p:contentPart>
        </mc:Choice>
        <mc:Fallback xmlns="">
          <p:pic>
            <p:nvPicPr>
              <p:cNvPr id="10" name="Ink 9">
                <a:extLst>
                  <a:ext uri="{FF2B5EF4-FFF2-40B4-BE49-F238E27FC236}">
                    <a16:creationId xmlns:a16="http://schemas.microsoft.com/office/drawing/2014/main" id="{973E50ED-CB40-477C-B3E3-2B6D155BA9E9}"/>
                  </a:ext>
                </a:extLst>
              </p:cNvPr>
              <p:cNvPicPr/>
              <p:nvPr/>
            </p:nvPicPr>
            <p:blipFill>
              <a:blip r:embed="rId9"/>
              <a:stretch>
                <a:fillRect/>
              </a:stretch>
            </p:blipFill>
            <p:spPr>
              <a:xfrm>
                <a:off x="5526449" y="1953638"/>
                <a:ext cx="18000" cy="18000"/>
              </a:xfrm>
              <a:prstGeom prst="rect">
                <a:avLst/>
              </a:prstGeom>
            </p:spPr>
          </p:pic>
        </mc:Fallback>
      </mc:AlternateContent>
    </p:spTree>
    <p:extLst>
      <p:ext uri="{BB962C8B-B14F-4D97-AF65-F5344CB8AC3E}">
        <p14:creationId xmlns:p14="http://schemas.microsoft.com/office/powerpoint/2010/main" val="33412643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lum/>
          </a:blip>
          <a:srcRect/>
          <a:stretch>
            <a:fillRect l="-1000" r="-1000"/>
          </a:stretch>
        </a:blipFill>
        <a:effectLst/>
      </p:bgPr>
    </p:bg>
    <p:spTree>
      <p:nvGrpSpPr>
        <p:cNvPr id="1" name=""/>
        <p:cNvGrpSpPr/>
        <p:nvPr/>
      </p:nvGrpSpPr>
      <p:grpSpPr>
        <a:xfrm>
          <a:off x="0" y="0"/>
          <a:ext cx="0" cy="0"/>
          <a:chOff x="0" y="0"/>
          <a:chExt cx="0" cy="0"/>
        </a:xfrm>
      </p:grpSpPr>
      <p:pic>
        <p:nvPicPr>
          <p:cNvPr id="2050" name="Picture 2" descr="EarthLite® Prone Comfort™ Bolster &amp; Headrest">
            <a:extLst>
              <a:ext uri="{FF2B5EF4-FFF2-40B4-BE49-F238E27FC236}">
                <a16:creationId xmlns:a16="http://schemas.microsoft.com/office/drawing/2014/main" id="{B69FC1C8-7176-4856-9434-ADA4017B04C0}"/>
              </a:ext>
            </a:extLst>
          </p:cNvPr>
          <p:cNvPicPr>
            <a:picLocks noChangeAspect="1" noChangeArrowheads="1"/>
          </p:cNvPicPr>
          <p:nvPr/>
        </p:nvPicPr>
        <p:blipFill>
          <a:blip r:embed="rId3" cstate="print">
            <a:alphaModFix/>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8706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LEARNED</a:t>
            </a:r>
          </a:p>
        </p:txBody>
      </p:sp>
      <p:sp>
        <p:nvSpPr>
          <p:cNvPr id="3" name="Content Placeholder 2"/>
          <p:cNvSpPr>
            <a:spLocks noGrp="1"/>
          </p:cNvSpPr>
          <p:nvPr>
            <p:ph idx="1"/>
          </p:nvPr>
        </p:nvSpPr>
        <p:spPr/>
        <p:txBody>
          <a:bodyPr>
            <a:normAutofit fontScale="92500"/>
          </a:bodyPr>
          <a:lstStyle/>
          <a:p>
            <a:pPr>
              <a:lnSpc>
                <a:spcPct val="150000"/>
              </a:lnSpc>
            </a:pPr>
            <a:r>
              <a:rPr lang="en-US" sz="2800" dirty="0"/>
              <a:t>Working with “Prone” team in ICU to learn the nuances of the process is helpful</a:t>
            </a:r>
          </a:p>
          <a:p>
            <a:pPr>
              <a:lnSpc>
                <a:spcPct val="150000"/>
              </a:lnSpc>
            </a:pPr>
            <a:r>
              <a:rPr lang="en-US" sz="2800" dirty="0"/>
              <a:t>Need department “Champions” to promote it’s implementation</a:t>
            </a:r>
          </a:p>
          <a:p>
            <a:pPr>
              <a:lnSpc>
                <a:spcPct val="150000"/>
              </a:lnSpc>
            </a:pPr>
            <a:r>
              <a:rPr lang="en-US" sz="2800" dirty="0"/>
              <a:t>Increasing oxygen delivery to patients prior to move helps reduce activity associated desaturation</a:t>
            </a:r>
          </a:p>
          <a:p>
            <a:pPr>
              <a:lnSpc>
                <a:spcPct val="150000"/>
              </a:lnSpc>
            </a:pPr>
            <a:r>
              <a:rPr lang="en-US" sz="2800" dirty="0"/>
              <a:t>Do not limit time that patient is in prone position</a:t>
            </a:r>
          </a:p>
        </p:txBody>
      </p:sp>
    </p:spTree>
    <p:extLst>
      <p:ext uri="{BB962C8B-B14F-4D97-AF65-F5344CB8AC3E}">
        <p14:creationId xmlns:p14="http://schemas.microsoft.com/office/powerpoint/2010/main" val="27747369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47900" y="2667000"/>
            <a:ext cx="4648200" cy="1371600"/>
          </a:xfrm>
        </p:spPr>
        <p:txBody>
          <a:bodyPr>
            <a:normAutofit/>
          </a:bodyPr>
          <a:lstStyle/>
          <a:p>
            <a:r>
              <a:rPr lang="en-US" sz="5400" dirty="0"/>
              <a:t>QUESTIONS?</a:t>
            </a:r>
          </a:p>
        </p:txBody>
      </p:sp>
    </p:spTree>
    <p:extLst>
      <p:ext uri="{BB962C8B-B14F-4D97-AF65-F5344CB8AC3E}">
        <p14:creationId xmlns:p14="http://schemas.microsoft.com/office/powerpoint/2010/main" val="38773120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lum/>
          </a:blip>
          <a:srcRect/>
          <a:stretch>
            <a:fillRect l="-1000" r="-1000"/>
          </a:stretch>
        </a:blip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CFE158C-4FBC-43CF-879D-AE4CB7EFD1F1}"/>
              </a:ext>
            </a:extLst>
          </p:cNvPr>
          <p:cNvGraphicFramePr>
            <a:graphicFrameLocks noGrp="1"/>
          </p:cNvGraphicFramePr>
          <p:nvPr>
            <p:extLst/>
          </p:nvPr>
        </p:nvGraphicFramePr>
        <p:xfrm>
          <a:off x="304800" y="152400"/>
          <a:ext cx="8382003" cy="6476998"/>
        </p:xfrm>
        <a:graphic>
          <a:graphicData uri="http://schemas.openxmlformats.org/drawingml/2006/table">
            <a:tbl>
              <a:tblPr firstRow="1" firstCol="1" bandRow="1">
                <a:tableStyleId>{5C22544A-7EE6-4342-B048-85BDC9FD1C3A}</a:tableStyleId>
              </a:tblPr>
              <a:tblGrid>
                <a:gridCol w="1447800">
                  <a:extLst>
                    <a:ext uri="{9D8B030D-6E8A-4147-A177-3AD203B41FA5}">
                      <a16:colId xmlns:a16="http://schemas.microsoft.com/office/drawing/2014/main" val="860658457"/>
                    </a:ext>
                  </a:extLst>
                </a:gridCol>
                <a:gridCol w="934123">
                  <a:extLst>
                    <a:ext uri="{9D8B030D-6E8A-4147-A177-3AD203B41FA5}">
                      <a16:colId xmlns:a16="http://schemas.microsoft.com/office/drawing/2014/main" val="3924298148"/>
                    </a:ext>
                  </a:extLst>
                </a:gridCol>
                <a:gridCol w="818478">
                  <a:extLst>
                    <a:ext uri="{9D8B030D-6E8A-4147-A177-3AD203B41FA5}">
                      <a16:colId xmlns:a16="http://schemas.microsoft.com/office/drawing/2014/main" val="1273174545"/>
                    </a:ext>
                  </a:extLst>
                </a:gridCol>
                <a:gridCol w="853440">
                  <a:extLst>
                    <a:ext uri="{9D8B030D-6E8A-4147-A177-3AD203B41FA5}">
                      <a16:colId xmlns:a16="http://schemas.microsoft.com/office/drawing/2014/main" val="2037972315"/>
                    </a:ext>
                  </a:extLst>
                </a:gridCol>
                <a:gridCol w="856130">
                  <a:extLst>
                    <a:ext uri="{9D8B030D-6E8A-4147-A177-3AD203B41FA5}">
                      <a16:colId xmlns:a16="http://schemas.microsoft.com/office/drawing/2014/main" val="217832874"/>
                    </a:ext>
                  </a:extLst>
                </a:gridCol>
                <a:gridCol w="856130">
                  <a:extLst>
                    <a:ext uri="{9D8B030D-6E8A-4147-A177-3AD203B41FA5}">
                      <a16:colId xmlns:a16="http://schemas.microsoft.com/office/drawing/2014/main" val="1429686992"/>
                    </a:ext>
                  </a:extLst>
                </a:gridCol>
                <a:gridCol w="856130">
                  <a:extLst>
                    <a:ext uri="{9D8B030D-6E8A-4147-A177-3AD203B41FA5}">
                      <a16:colId xmlns:a16="http://schemas.microsoft.com/office/drawing/2014/main" val="543681925"/>
                    </a:ext>
                  </a:extLst>
                </a:gridCol>
                <a:gridCol w="903642">
                  <a:extLst>
                    <a:ext uri="{9D8B030D-6E8A-4147-A177-3AD203B41FA5}">
                      <a16:colId xmlns:a16="http://schemas.microsoft.com/office/drawing/2014/main" val="493579799"/>
                    </a:ext>
                  </a:extLst>
                </a:gridCol>
                <a:gridCol w="856130">
                  <a:extLst>
                    <a:ext uri="{9D8B030D-6E8A-4147-A177-3AD203B41FA5}">
                      <a16:colId xmlns:a16="http://schemas.microsoft.com/office/drawing/2014/main" val="151577273"/>
                    </a:ext>
                  </a:extLst>
                </a:gridCol>
              </a:tblGrid>
              <a:tr h="788536">
                <a:tc>
                  <a:txBody>
                    <a:bodyPr/>
                    <a:lstStyle/>
                    <a:p>
                      <a:pPr marL="0" marR="0" algn="just">
                        <a:lnSpc>
                          <a:spcPct val="115000"/>
                        </a:lnSpc>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Reference Range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HD1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HD2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HD3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HD4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HD5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HD6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HD7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extLst>
                  <a:ext uri="{0D108BD9-81ED-4DB2-BD59-A6C34878D82A}">
                    <a16:rowId xmlns:a16="http://schemas.microsoft.com/office/drawing/2014/main" val="3958305251"/>
                  </a:ext>
                </a:extLst>
              </a:tr>
              <a:tr h="520030">
                <a:tc>
                  <a:txBody>
                    <a:bodyPr/>
                    <a:lstStyle/>
                    <a:p>
                      <a:pPr marL="0" marR="0" algn="just">
                        <a:lnSpc>
                          <a:spcPct val="115000"/>
                        </a:lnSpc>
                        <a:spcBef>
                          <a:spcPts val="0"/>
                        </a:spcBef>
                        <a:spcAft>
                          <a:spcPts val="0"/>
                        </a:spcAft>
                      </a:pPr>
                      <a:r>
                        <a:rPr lang="en-US" sz="1100">
                          <a:effectLst/>
                        </a:rPr>
                        <a:t>D-dimer (mg/L)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0 – 0.6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0.84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NA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NA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0.45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0.72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1.94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1.51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extLst>
                  <a:ext uri="{0D108BD9-81ED-4DB2-BD59-A6C34878D82A}">
                    <a16:rowId xmlns:a16="http://schemas.microsoft.com/office/drawing/2014/main" val="2600394975"/>
                  </a:ext>
                </a:extLst>
              </a:tr>
              <a:tr h="251525">
                <a:tc>
                  <a:txBody>
                    <a:bodyPr/>
                    <a:lstStyle/>
                    <a:p>
                      <a:pPr marL="0" marR="0" algn="just">
                        <a:lnSpc>
                          <a:spcPct val="115000"/>
                        </a:lnSpc>
                        <a:spcBef>
                          <a:spcPts val="0"/>
                        </a:spcBef>
                        <a:spcAft>
                          <a:spcPts val="0"/>
                        </a:spcAft>
                      </a:pPr>
                      <a:r>
                        <a:rPr lang="en-US" sz="1100">
                          <a:effectLst/>
                        </a:rPr>
                        <a:t>CRP (mg/L)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dirty="0">
                          <a:effectLst/>
                        </a:rPr>
                        <a:t>0 – 8.0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dirty="0">
                          <a:effectLst/>
                        </a:rPr>
                        <a:t>114.6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160.4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93.6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37.7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14.8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13.8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11.5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extLst>
                  <a:ext uri="{0D108BD9-81ED-4DB2-BD59-A6C34878D82A}">
                    <a16:rowId xmlns:a16="http://schemas.microsoft.com/office/drawing/2014/main" val="3923099103"/>
                  </a:ext>
                </a:extLst>
              </a:tr>
              <a:tr h="520030">
                <a:tc>
                  <a:txBody>
                    <a:bodyPr/>
                    <a:lstStyle/>
                    <a:p>
                      <a:pPr marL="0" marR="0" algn="just">
                        <a:lnSpc>
                          <a:spcPct val="115000"/>
                        </a:lnSpc>
                        <a:spcBef>
                          <a:spcPts val="0"/>
                        </a:spcBef>
                        <a:spcAft>
                          <a:spcPts val="0"/>
                        </a:spcAft>
                      </a:pPr>
                      <a:r>
                        <a:rPr lang="en-US" sz="1100">
                          <a:effectLst/>
                        </a:rPr>
                        <a:t>LDH (U/L)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dirty="0">
                          <a:effectLst/>
                        </a:rPr>
                        <a:t>110 – 240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291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349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287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291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384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309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267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extLst>
                  <a:ext uri="{0D108BD9-81ED-4DB2-BD59-A6C34878D82A}">
                    <a16:rowId xmlns:a16="http://schemas.microsoft.com/office/drawing/2014/main" val="957115444"/>
                  </a:ext>
                </a:extLst>
              </a:tr>
              <a:tr h="520030">
                <a:tc>
                  <a:txBody>
                    <a:bodyPr/>
                    <a:lstStyle/>
                    <a:p>
                      <a:pPr marL="0" marR="0" algn="just">
                        <a:lnSpc>
                          <a:spcPct val="115000"/>
                        </a:lnSpc>
                        <a:spcBef>
                          <a:spcPts val="0"/>
                        </a:spcBef>
                        <a:spcAft>
                          <a:spcPts val="0"/>
                        </a:spcAft>
                      </a:pPr>
                      <a:r>
                        <a:rPr lang="en-US" sz="1100">
                          <a:effectLst/>
                        </a:rPr>
                        <a:t>Ferritin (ng/mL)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dirty="0">
                          <a:effectLst/>
                        </a:rPr>
                        <a:t>12 – 260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94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119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151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132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NA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NA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NA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extLst>
                  <a:ext uri="{0D108BD9-81ED-4DB2-BD59-A6C34878D82A}">
                    <a16:rowId xmlns:a16="http://schemas.microsoft.com/office/drawing/2014/main" val="2650353593"/>
                  </a:ext>
                </a:extLst>
              </a:tr>
              <a:tr h="505141">
                <a:tc>
                  <a:txBody>
                    <a:bodyPr/>
                    <a:lstStyle/>
                    <a:p>
                      <a:pPr marL="0" marR="0" algn="just">
                        <a:lnSpc>
                          <a:spcPct val="115000"/>
                        </a:lnSpc>
                        <a:spcBef>
                          <a:spcPts val="0"/>
                        </a:spcBef>
                        <a:spcAft>
                          <a:spcPts val="0"/>
                        </a:spcAft>
                      </a:pPr>
                      <a:r>
                        <a:rPr lang="en-US" sz="1100">
                          <a:effectLst/>
                        </a:rPr>
                        <a:t>CPK (U/L)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dirty="0">
                          <a:effectLst/>
                        </a:rPr>
                        <a:t>10 – 205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113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95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52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40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44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37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33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extLst>
                  <a:ext uri="{0D108BD9-81ED-4DB2-BD59-A6C34878D82A}">
                    <a16:rowId xmlns:a16="http://schemas.microsoft.com/office/drawing/2014/main" val="1757950483"/>
                  </a:ext>
                </a:extLst>
              </a:tr>
              <a:tr h="520030">
                <a:tc>
                  <a:txBody>
                    <a:bodyPr/>
                    <a:lstStyle/>
                    <a:p>
                      <a:pPr marL="0" marR="0" algn="just">
                        <a:lnSpc>
                          <a:spcPct val="115000"/>
                        </a:lnSpc>
                        <a:spcBef>
                          <a:spcPts val="0"/>
                        </a:spcBef>
                        <a:spcAft>
                          <a:spcPts val="0"/>
                        </a:spcAft>
                      </a:pPr>
                      <a:r>
                        <a:rPr lang="en-US" sz="1100">
                          <a:effectLst/>
                        </a:rPr>
                        <a:t>Troponin (ng/mL)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dirty="0">
                          <a:effectLst/>
                        </a:rPr>
                        <a:t>0 – 0.4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0.003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NA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NA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NA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NA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NA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NA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extLst>
                  <a:ext uri="{0D108BD9-81ED-4DB2-BD59-A6C34878D82A}">
                    <a16:rowId xmlns:a16="http://schemas.microsoft.com/office/drawing/2014/main" val="210976616"/>
                  </a:ext>
                </a:extLst>
              </a:tr>
              <a:tr h="520030">
                <a:tc>
                  <a:txBody>
                    <a:bodyPr/>
                    <a:lstStyle/>
                    <a:p>
                      <a:pPr marL="0" marR="0" algn="just">
                        <a:lnSpc>
                          <a:spcPct val="115000"/>
                        </a:lnSpc>
                        <a:spcBef>
                          <a:spcPts val="0"/>
                        </a:spcBef>
                        <a:spcAft>
                          <a:spcPts val="0"/>
                        </a:spcAft>
                      </a:pPr>
                      <a:r>
                        <a:rPr lang="en-US" sz="1100">
                          <a:effectLst/>
                        </a:rPr>
                        <a:t>WBC (x 10</a:t>
                      </a:r>
                      <a:r>
                        <a:rPr lang="en-US" sz="1100" baseline="30000">
                          <a:effectLst/>
                        </a:rPr>
                        <a:t>9</a:t>
                      </a:r>
                      <a:r>
                        <a:rPr lang="en-US" sz="1100">
                          <a:effectLst/>
                        </a:rPr>
                        <a:t>/L)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dirty="0">
                          <a:effectLst/>
                        </a:rPr>
                        <a:t>3.4 – 10.0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12.5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12.8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9.2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7.7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5.1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6.0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6.4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extLst>
                  <a:ext uri="{0D108BD9-81ED-4DB2-BD59-A6C34878D82A}">
                    <a16:rowId xmlns:a16="http://schemas.microsoft.com/office/drawing/2014/main" val="128287539"/>
                  </a:ext>
                </a:extLst>
              </a:tr>
              <a:tr h="520030">
                <a:tc>
                  <a:txBody>
                    <a:bodyPr/>
                    <a:lstStyle/>
                    <a:p>
                      <a:pPr marL="0" marR="0" algn="just">
                        <a:lnSpc>
                          <a:spcPct val="115000"/>
                        </a:lnSpc>
                        <a:spcBef>
                          <a:spcPts val="0"/>
                        </a:spcBef>
                        <a:spcAft>
                          <a:spcPts val="0"/>
                        </a:spcAft>
                      </a:pPr>
                      <a:r>
                        <a:rPr lang="en-US" sz="1100">
                          <a:effectLst/>
                        </a:rPr>
                        <a:t>Hgb (g/dL)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dirty="0">
                          <a:effectLst/>
                        </a:rPr>
                        <a:t>12.0 – 15.5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10.0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11.1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11.9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10.4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10.3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10.7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9.9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extLst>
                  <a:ext uri="{0D108BD9-81ED-4DB2-BD59-A6C34878D82A}">
                    <a16:rowId xmlns:a16="http://schemas.microsoft.com/office/drawing/2014/main" val="17184235"/>
                  </a:ext>
                </a:extLst>
              </a:tr>
              <a:tr h="788536">
                <a:tc>
                  <a:txBody>
                    <a:bodyPr/>
                    <a:lstStyle/>
                    <a:p>
                      <a:pPr marL="0" marR="0" algn="just">
                        <a:lnSpc>
                          <a:spcPct val="115000"/>
                        </a:lnSpc>
                        <a:spcBef>
                          <a:spcPts val="0"/>
                        </a:spcBef>
                        <a:spcAft>
                          <a:spcPts val="0"/>
                        </a:spcAft>
                      </a:pPr>
                      <a:r>
                        <a:rPr lang="en-US" sz="1100">
                          <a:effectLst/>
                        </a:rPr>
                        <a:t>Lymphocyte count            (x 10</a:t>
                      </a:r>
                      <a:r>
                        <a:rPr lang="en-US" sz="1100" baseline="30000">
                          <a:effectLst/>
                        </a:rPr>
                        <a:t>9</a:t>
                      </a:r>
                      <a:r>
                        <a:rPr lang="en-US" sz="1100">
                          <a:effectLst/>
                        </a:rPr>
                        <a:t>/L)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dirty="0">
                          <a:effectLst/>
                        </a:rPr>
                        <a:t>0.7 – 5.2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0.97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0.81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1.05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0.87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1.36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1.53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1.99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extLst>
                  <a:ext uri="{0D108BD9-81ED-4DB2-BD59-A6C34878D82A}">
                    <a16:rowId xmlns:a16="http://schemas.microsoft.com/office/drawing/2014/main" val="2309652178"/>
                  </a:ext>
                </a:extLst>
              </a:tr>
              <a:tr h="520030">
                <a:tc>
                  <a:txBody>
                    <a:bodyPr/>
                    <a:lstStyle/>
                    <a:p>
                      <a:pPr marL="0" marR="0" algn="just">
                        <a:lnSpc>
                          <a:spcPct val="115000"/>
                        </a:lnSpc>
                        <a:spcBef>
                          <a:spcPts val="0"/>
                        </a:spcBef>
                        <a:spcAft>
                          <a:spcPts val="0"/>
                        </a:spcAft>
                      </a:pPr>
                      <a:r>
                        <a:rPr lang="en-US" sz="1100">
                          <a:effectLst/>
                        </a:rPr>
                        <a:t>PLT (x 10</a:t>
                      </a:r>
                      <a:r>
                        <a:rPr lang="en-US" sz="1100" baseline="30000">
                          <a:effectLst/>
                        </a:rPr>
                        <a:t>9</a:t>
                      </a:r>
                      <a:r>
                        <a:rPr lang="en-US" sz="1100">
                          <a:effectLst/>
                        </a:rPr>
                        <a:t>/L)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140 – 450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244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268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272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355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375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374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321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extLst>
                  <a:ext uri="{0D108BD9-81ED-4DB2-BD59-A6C34878D82A}">
                    <a16:rowId xmlns:a16="http://schemas.microsoft.com/office/drawing/2014/main" val="2195590810"/>
                  </a:ext>
                </a:extLst>
              </a:tr>
              <a:tr h="251525">
                <a:tc>
                  <a:txBody>
                    <a:bodyPr/>
                    <a:lstStyle/>
                    <a:p>
                      <a:pPr marL="0" marR="0" algn="just">
                        <a:lnSpc>
                          <a:spcPct val="115000"/>
                        </a:lnSpc>
                        <a:spcBef>
                          <a:spcPts val="0"/>
                        </a:spcBef>
                        <a:spcAft>
                          <a:spcPts val="0"/>
                        </a:spcAft>
                      </a:pPr>
                      <a:r>
                        <a:rPr lang="en-US" sz="1100">
                          <a:effectLst/>
                        </a:rPr>
                        <a:t>ALT (U/L)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10 – 40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25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26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20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19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34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66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77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extLst>
                  <a:ext uri="{0D108BD9-81ED-4DB2-BD59-A6C34878D82A}">
                    <a16:rowId xmlns:a16="http://schemas.microsoft.com/office/drawing/2014/main" val="3558778746"/>
                  </a:ext>
                </a:extLst>
              </a:tr>
              <a:tr h="251525">
                <a:tc>
                  <a:txBody>
                    <a:bodyPr/>
                    <a:lstStyle/>
                    <a:p>
                      <a:pPr marL="0" marR="0" algn="just">
                        <a:lnSpc>
                          <a:spcPct val="115000"/>
                        </a:lnSpc>
                        <a:spcBef>
                          <a:spcPts val="0"/>
                        </a:spcBef>
                        <a:spcAft>
                          <a:spcPts val="0"/>
                        </a:spcAft>
                      </a:pPr>
                      <a:r>
                        <a:rPr lang="en-US" sz="1100">
                          <a:effectLst/>
                        </a:rPr>
                        <a:t>AST (U/L)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10 – 40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37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39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29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31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57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a:effectLst/>
                        </a:rPr>
                        <a:t>81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tc>
                  <a:txBody>
                    <a:bodyPr/>
                    <a:lstStyle/>
                    <a:p>
                      <a:pPr marL="0" marR="0" algn="just">
                        <a:lnSpc>
                          <a:spcPct val="115000"/>
                        </a:lnSpc>
                        <a:spcBef>
                          <a:spcPts val="0"/>
                        </a:spcBef>
                        <a:spcAft>
                          <a:spcPts val="0"/>
                        </a:spcAft>
                      </a:pPr>
                      <a:r>
                        <a:rPr lang="en-US" sz="1100" dirty="0">
                          <a:effectLst/>
                        </a:rPr>
                        <a:t>82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4" marR="67234" marT="0" marB="0"/>
                </a:tc>
                <a:extLst>
                  <a:ext uri="{0D108BD9-81ED-4DB2-BD59-A6C34878D82A}">
                    <a16:rowId xmlns:a16="http://schemas.microsoft.com/office/drawing/2014/main" val="1482689361"/>
                  </a:ext>
                </a:extLst>
              </a:tr>
            </a:tbl>
          </a:graphicData>
        </a:graphic>
      </p:graphicFrame>
    </p:spTree>
    <p:extLst>
      <p:ext uri="{BB962C8B-B14F-4D97-AF65-F5344CB8AC3E}">
        <p14:creationId xmlns:p14="http://schemas.microsoft.com/office/powerpoint/2010/main" val="8071772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F58466"/>
                </a:solidFill>
                <a:latin typeface="Goudy Old Style" pitchFamily="18" charset="0"/>
              </a:rPr>
              <a:t>OB Discussion Panel</a:t>
            </a:r>
            <a:endParaRPr lang="en-US" dirty="0"/>
          </a:p>
        </p:txBody>
      </p:sp>
      <p:sp>
        <p:nvSpPr>
          <p:cNvPr id="3" name="Content Placeholder 2"/>
          <p:cNvSpPr>
            <a:spLocks noGrp="1"/>
          </p:cNvSpPr>
          <p:nvPr>
            <p:ph idx="1"/>
          </p:nvPr>
        </p:nvSpPr>
        <p:spPr/>
        <p:txBody>
          <a:bodyPr/>
          <a:lstStyle/>
          <a:p>
            <a:pPr>
              <a:buClr>
                <a:srgbClr val="F58466"/>
              </a:buClr>
            </a:pPr>
            <a:r>
              <a:rPr lang="en-US" sz="2400" b="1" dirty="0"/>
              <a:t>Emily Miller, MD </a:t>
            </a:r>
            <a:r>
              <a:rPr lang="en-US" sz="2400" dirty="0"/>
              <a:t>– Maternal-Fetal Medicine, Northwestern University</a:t>
            </a:r>
          </a:p>
          <a:p>
            <a:pPr>
              <a:buClr>
                <a:srgbClr val="F58466"/>
              </a:buClr>
            </a:pPr>
            <a:r>
              <a:rPr lang="en-US" sz="2400" b="1" dirty="0"/>
              <a:t>Rob Abrams, MD, </a:t>
            </a:r>
            <a:r>
              <a:rPr lang="en-US" sz="2400" dirty="0"/>
              <a:t>Executive Director - SIU Center for Maternal - Fetal Medicine, HSHS St. John's Hospital, Springfield</a:t>
            </a:r>
          </a:p>
          <a:p>
            <a:pPr>
              <a:buClr>
                <a:srgbClr val="F58466"/>
              </a:buClr>
            </a:pPr>
            <a:r>
              <a:rPr lang="en-US" sz="2400" b="1" dirty="0" smtClean="0"/>
              <a:t>Thaddeus </a:t>
            </a:r>
            <a:r>
              <a:rPr lang="en-US" sz="2400" b="1" dirty="0"/>
              <a:t>Waters, MD</a:t>
            </a:r>
            <a:r>
              <a:rPr lang="en-US" sz="2400" dirty="0"/>
              <a:t> – </a:t>
            </a:r>
            <a:r>
              <a:rPr lang="en-US" sz="2400" dirty="0" smtClean="0"/>
              <a:t>Director, Maternal </a:t>
            </a:r>
            <a:r>
              <a:rPr lang="en-US" sz="2400" dirty="0"/>
              <a:t>Fetal Medicine, Rush University Medical Center</a:t>
            </a:r>
          </a:p>
          <a:p>
            <a:pPr>
              <a:buClr>
                <a:srgbClr val="F58466"/>
              </a:buClr>
            </a:pPr>
            <a:r>
              <a:rPr lang="en-US" sz="2400" b="1" dirty="0"/>
              <a:t>Xavier </a:t>
            </a:r>
            <a:r>
              <a:rPr lang="en-US" sz="2400" b="1" dirty="0" err="1"/>
              <a:t>Pombar</a:t>
            </a:r>
            <a:r>
              <a:rPr lang="en-US" sz="2400" b="1" dirty="0"/>
              <a:t>, DO </a:t>
            </a:r>
            <a:r>
              <a:rPr lang="en-US" sz="2400" dirty="0"/>
              <a:t>– Maternal Fetal Medicine, Rush University Medical </a:t>
            </a:r>
            <a:r>
              <a:rPr lang="en-US" sz="2400" dirty="0" err="1"/>
              <a:t>Cente</a:t>
            </a:r>
            <a:endParaRPr lang="en-US" sz="2400" dirty="0"/>
          </a:p>
          <a:p>
            <a:pPr>
              <a:buClr>
                <a:srgbClr val="F58466"/>
              </a:buClr>
            </a:pPr>
            <a:r>
              <a:rPr lang="en-US" sz="2400" b="1" dirty="0"/>
              <a:t>Jo Kim PhD </a:t>
            </a:r>
            <a:r>
              <a:rPr lang="en-US" sz="2400" dirty="0"/>
              <a:t>– Director </a:t>
            </a:r>
            <a:r>
              <a:rPr lang="en-US" sz="2400" dirty="0" err="1"/>
              <a:t>NorthShore</a:t>
            </a:r>
            <a:r>
              <a:rPr lang="en-US" sz="2400" dirty="0"/>
              <a:t> University </a:t>
            </a:r>
            <a:r>
              <a:rPr lang="en-US" sz="2400" dirty="0" err="1"/>
              <a:t>HeathSystem</a:t>
            </a:r>
            <a:r>
              <a:rPr lang="en-US" sz="2400" dirty="0"/>
              <a:t> Perinatal Depression Program</a:t>
            </a:r>
            <a:endParaRPr lang="en-US" sz="2800" b="1" dirty="0"/>
          </a:p>
          <a:p>
            <a:pPr>
              <a:buClr>
                <a:srgbClr val="F58466"/>
              </a:buClr>
            </a:pPr>
            <a:endParaRPr lang="en-US" b="1"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68</a:t>
            </a:fld>
            <a:endParaRPr lang="en-US" altLang="en-US"/>
          </a:p>
        </p:txBody>
      </p:sp>
    </p:spTree>
    <p:extLst>
      <p:ext uri="{BB962C8B-B14F-4D97-AF65-F5344CB8AC3E}">
        <p14:creationId xmlns:p14="http://schemas.microsoft.com/office/powerpoint/2010/main" val="19744299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CAA6D-4C01-4077-9569-2CDB8C3D48F9}"/>
              </a:ext>
            </a:extLst>
          </p:cNvPr>
          <p:cNvSpPr>
            <a:spLocks noGrp="1"/>
          </p:cNvSpPr>
          <p:nvPr>
            <p:ph type="title"/>
          </p:nvPr>
        </p:nvSpPr>
        <p:spPr>
          <a:xfrm>
            <a:off x="435077" y="150793"/>
            <a:ext cx="8229600" cy="1143000"/>
          </a:xfrm>
        </p:spPr>
        <p:txBody>
          <a:bodyPr/>
          <a:lstStyle/>
          <a:p>
            <a:pPr algn="l"/>
            <a:r>
              <a:rPr lang="en-US" sz="4000" b="1" dirty="0">
                <a:solidFill>
                  <a:srgbClr val="F58466"/>
                </a:solidFill>
                <a:latin typeface="Goudy Old Style" pitchFamily="18" charset="0"/>
              </a:rPr>
              <a:t>OB Questions/Discussion</a:t>
            </a:r>
          </a:p>
        </p:txBody>
      </p:sp>
      <p:sp>
        <p:nvSpPr>
          <p:cNvPr id="3" name="Content Placeholder 2">
            <a:extLst>
              <a:ext uri="{FF2B5EF4-FFF2-40B4-BE49-F238E27FC236}">
                <a16:creationId xmlns:a16="http://schemas.microsoft.com/office/drawing/2014/main" id="{8E823701-6DF5-42D9-BE4B-D02C52FD597A}"/>
              </a:ext>
            </a:extLst>
          </p:cNvPr>
          <p:cNvSpPr>
            <a:spLocks noGrp="1"/>
          </p:cNvSpPr>
          <p:nvPr>
            <p:ph idx="1"/>
          </p:nvPr>
        </p:nvSpPr>
        <p:spPr>
          <a:xfrm>
            <a:off x="685800" y="1291335"/>
            <a:ext cx="8229600" cy="4525963"/>
          </a:xfrm>
        </p:spPr>
        <p:txBody>
          <a:bodyPr/>
          <a:lstStyle/>
          <a:p>
            <a:r>
              <a:rPr lang="en-US" sz="2000" dirty="0"/>
              <a:t>Questions from chat </a:t>
            </a:r>
            <a:r>
              <a:rPr lang="en-US" sz="2000" dirty="0" smtClean="0"/>
              <a:t>box and registration</a:t>
            </a:r>
            <a:endParaRPr lang="en-US" sz="1400" dirty="0"/>
          </a:p>
          <a:p>
            <a:endParaRPr lang="en-US" sz="2000" dirty="0"/>
          </a:p>
          <a:p>
            <a:r>
              <a:rPr lang="en-US" sz="2000" dirty="0"/>
              <a:t> </a:t>
            </a:r>
            <a:r>
              <a:rPr lang="en-US" sz="2000" dirty="0">
                <a:hlinkClick r:id="rId3"/>
              </a:rPr>
              <a:t>OB Q&amp;A</a:t>
            </a:r>
            <a:r>
              <a:rPr lang="en-US" sz="2000" dirty="0"/>
              <a:t> from 5.15.20 webinar</a:t>
            </a:r>
            <a:endParaRPr lang="en-US" sz="2000" dirty="0">
              <a:hlinkClick r:id="rId4"/>
            </a:endParaRPr>
          </a:p>
          <a:p>
            <a:r>
              <a:rPr lang="en-US" sz="2000" dirty="0">
                <a:hlinkClick r:id="rId4"/>
              </a:rPr>
              <a:t>Q/A from 5.8.2020</a:t>
            </a:r>
            <a:r>
              <a:rPr lang="en-US" sz="2000" dirty="0"/>
              <a:t> webinar (OB answers)</a:t>
            </a:r>
          </a:p>
          <a:p>
            <a:r>
              <a:rPr lang="en-US" sz="2000" dirty="0"/>
              <a:t>Q/A from 5.01.2020 – questions answered webcast</a:t>
            </a:r>
            <a:endParaRPr lang="en-US" sz="2000" dirty="0">
              <a:hlinkClick r:id="rId5"/>
            </a:endParaRPr>
          </a:p>
          <a:p>
            <a:r>
              <a:rPr lang="en-US" sz="2000" dirty="0">
                <a:hlinkClick r:id="rId5"/>
              </a:rPr>
              <a:t>Q/A from 4.24.2020 webinar</a:t>
            </a:r>
            <a:r>
              <a:rPr lang="en-US" sz="2000" dirty="0"/>
              <a:t> (</a:t>
            </a:r>
            <a:r>
              <a:rPr lang="en-US" sz="2000" dirty="0">
                <a:hlinkClick r:id="rId6"/>
              </a:rPr>
              <a:t>OB answers</a:t>
            </a:r>
            <a:r>
              <a:rPr lang="en-US" sz="2000" dirty="0"/>
              <a:t>)</a:t>
            </a:r>
            <a:endParaRPr lang="en-US" sz="1400" dirty="0">
              <a:hlinkClick r:id="rId5"/>
            </a:endParaRPr>
          </a:p>
          <a:p>
            <a:r>
              <a:rPr lang="en-US" sz="2000" dirty="0">
                <a:hlinkClick r:id="rId5"/>
              </a:rPr>
              <a:t>Q/A from 4.17.2020 webinar</a:t>
            </a:r>
            <a:endParaRPr lang="en-US" sz="1400" dirty="0"/>
          </a:p>
          <a:p>
            <a:r>
              <a:rPr lang="en-US" sz="2000" dirty="0">
                <a:hlinkClick r:id="rId7"/>
              </a:rPr>
              <a:t>Q/A from 4.10.2020 webinar</a:t>
            </a:r>
            <a:endParaRPr lang="en-US" sz="1400" dirty="0"/>
          </a:p>
          <a:p>
            <a:r>
              <a:rPr lang="en-US" sz="2000" dirty="0">
                <a:hlinkClick r:id="rId8"/>
              </a:rPr>
              <a:t>Q/A  from 4.3.2020 webinar</a:t>
            </a:r>
            <a:endParaRPr lang="en-US" sz="2000" dirty="0"/>
          </a:p>
          <a:p>
            <a:endParaRPr lang="en-US" sz="2000" dirty="0"/>
          </a:p>
          <a:p>
            <a:endParaRPr lang="en-US" sz="2000" dirty="0"/>
          </a:p>
          <a:p>
            <a:endParaRPr lang="en-US" sz="2000" dirty="0"/>
          </a:p>
        </p:txBody>
      </p:sp>
      <p:sp>
        <p:nvSpPr>
          <p:cNvPr id="4" name="Slide Number Placeholder 3">
            <a:extLst>
              <a:ext uri="{FF2B5EF4-FFF2-40B4-BE49-F238E27FC236}">
                <a16:creationId xmlns:a16="http://schemas.microsoft.com/office/drawing/2014/main" id="{13AE0F85-0420-4460-A1D2-478E1D5CABAF}"/>
              </a:ext>
            </a:extLst>
          </p:cNvPr>
          <p:cNvSpPr>
            <a:spLocks noGrp="1"/>
          </p:cNvSpPr>
          <p:nvPr>
            <p:ph type="sldNum" sz="quarter" idx="12"/>
          </p:nvPr>
        </p:nvSpPr>
        <p:spPr/>
        <p:txBody>
          <a:bodyPr/>
          <a:lstStyle/>
          <a:p>
            <a:pPr>
              <a:defRPr/>
            </a:pPr>
            <a:fld id="{DCEF23B2-1968-4158-BBF8-33ADF3172235}" type="slidenum">
              <a:rPr lang="en-US" altLang="en-US" smtClean="0"/>
              <a:pPr>
                <a:defRPr/>
              </a:pPr>
              <a:t>69</a:t>
            </a:fld>
            <a:endParaRPr lang="en-US" altLang="en-US"/>
          </a:p>
        </p:txBody>
      </p:sp>
    </p:spTree>
    <p:extLst>
      <p:ext uri="{BB962C8B-B14F-4D97-AF65-F5344CB8AC3E}">
        <p14:creationId xmlns:p14="http://schemas.microsoft.com/office/powerpoint/2010/main" val="3591915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US COVID case trend</a:t>
            </a:r>
          </a:p>
        </p:txBody>
      </p:sp>
      <p:sp>
        <p:nvSpPr>
          <p:cNvPr id="5" name="Slide Number Placeholder 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pic>
        <p:nvPicPr>
          <p:cNvPr id="9" name="Content Placeholder 8" descr="A close up of a map&#10;&#10;Description automatically generated">
            <a:extLst>
              <a:ext uri="{FF2B5EF4-FFF2-40B4-BE49-F238E27FC236}">
                <a16:creationId xmlns:a16="http://schemas.microsoft.com/office/drawing/2014/main" id="{849B15FD-7ED1-4323-A132-664A40D6CEE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88263"/>
          <a:stretch/>
        </p:blipFill>
        <p:spPr>
          <a:xfrm>
            <a:off x="918023" y="1752600"/>
            <a:ext cx="7307954" cy="457200"/>
          </a:xfrm>
        </p:spPr>
      </p:pic>
      <p:pic>
        <p:nvPicPr>
          <p:cNvPr id="2" name="Picture 1"/>
          <p:cNvPicPr>
            <a:picLocks noChangeAspect="1"/>
          </p:cNvPicPr>
          <p:nvPr/>
        </p:nvPicPr>
        <p:blipFill>
          <a:blip r:embed="rId4"/>
          <a:stretch>
            <a:fillRect/>
          </a:stretch>
        </p:blipFill>
        <p:spPr>
          <a:xfrm>
            <a:off x="683372" y="2209800"/>
            <a:ext cx="7777255" cy="3634015"/>
          </a:xfrm>
          <a:prstGeom prst="rect">
            <a:avLst/>
          </a:prstGeom>
        </p:spPr>
      </p:pic>
    </p:spTree>
    <p:extLst>
      <p:ext uri="{BB962C8B-B14F-4D97-AF65-F5344CB8AC3E}">
        <p14:creationId xmlns:p14="http://schemas.microsoft.com/office/powerpoint/2010/main" val="16347493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gs>
            <a:gs pos="100000">
              <a:schemeClr val="tx2"/>
            </a:gs>
          </a:gsLst>
          <a:lin ang="0" scaled="0"/>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F15F98-27A9-C844-ADF1-E1C9F1FB2D8E}"/>
              </a:ext>
            </a:extLst>
          </p:cNvPr>
          <p:cNvSpPr>
            <a:spLocks noGrp="1"/>
          </p:cNvSpPr>
          <p:nvPr>
            <p:ph type="title"/>
          </p:nvPr>
        </p:nvSpPr>
        <p:spPr>
          <a:xfrm>
            <a:off x="0" y="2893650"/>
            <a:ext cx="9144000" cy="1143000"/>
          </a:xfrm>
        </p:spPr>
        <p:txBody>
          <a:bodyPr/>
          <a:lstStyle/>
          <a:p>
            <a:pPr algn="ctr"/>
            <a:r>
              <a:rPr lang="en-US" sz="2800" cap="all" dirty="0" smtClean="0"/>
              <a:t>covid-19 mental health resources </a:t>
            </a:r>
            <a:r>
              <a:rPr lang="en-US" sz="2800" cap="all" dirty="0"/>
              <a:t>for  healthcare providers &amp; perinatal women </a:t>
            </a:r>
          </a:p>
        </p:txBody>
      </p:sp>
      <p:cxnSp>
        <p:nvCxnSpPr>
          <p:cNvPr id="9" name="Straight Connector 8">
            <a:extLst>
              <a:ext uri="{FF2B5EF4-FFF2-40B4-BE49-F238E27FC236}">
                <a16:creationId xmlns:a16="http://schemas.microsoft.com/office/drawing/2014/main" id="{41B80A43-FC38-A846-A036-BB50C0ED3D49}"/>
              </a:ext>
            </a:extLst>
          </p:cNvPr>
          <p:cNvCxnSpPr/>
          <p:nvPr/>
        </p:nvCxnSpPr>
        <p:spPr>
          <a:xfrm>
            <a:off x="2548913" y="4153462"/>
            <a:ext cx="3617407"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93730E0D-0232-9240-8BE6-B3A5EF248856}"/>
              </a:ext>
            </a:extLst>
          </p:cNvPr>
          <p:cNvCxnSpPr/>
          <p:nvPr/>
        </p:nvCxnSpPr>
        <p:spPr>
          <a:xfrm>
            <a:off x="2548913" y="2776838"/>
            <a:ext cx="3617407"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sp>
        <p:nvSpPr>
          <p:cNvPr id="11" name="Slide Number Placeholder 10">
            <a:extLst>
              <a:ext uri="{FF2B5EF4-FFF2-40B4-BE49-F238E27FC236}">
                <a16:creationId xmlns:a16="http://schemas.microsoft.com/office/drawing/2014/main" id="{C77FA555-D4E7-5545-BA8A-8AA9FA54EC3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spTree>
    <p:extLst>
      <p:ext uri="{BB962C8B-B14F-4D97-AF65-F5344CB8AC3E}">
        <p14:creationId xmlns:p14="http://schemas.microsoft.com/office/powerpoint/2010/main" val="39138964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endParaRPr lang="en-US" dirty="0"/>
          </a:p>
          <a:p>
            <a:pPr marL="0" indent="0">
              <a:buNone/>
            </a:pPr>
            <a:endParaRPr lang="en-US" dirty="0" smtClean="0"/>
          </a:p>
          <a:p>
            <a:r>
              <a:rPr lang="en-US" dirty="0" smtClean="0"/>
              <a:t>Anxiety</a:t>
            </a:r>
          </a:p>
          <a:p>
            <a:r>
              <a:rPr lang="en-US" dirty="0" smtClean="0"/>
              <a:t>Depression</a:t>
            </a:r>
          </a:p>
          <a:p>
            <a:r>
              <a:rPr lang="en-US" dirty="0" smtClean="0"/>
              <a:t>Social isolation</a:t>
            </a:r>
          </a:p>
          <a:p>
            <a:r>
              <a:rPr lang="en-US" dirty="0" smtClean="0"/>
              <a:t>Economic insecurity</a:t>
            </a:r>
          </a:p>
          <a:p>
            <a:r>
              <a:rPr lang="en-US" dirty="0" smtClean="0"/>
              <a:t>Food insecurity</a:t>
            </a:r>
          </a:p>
          <a:p>
            <a:r>
              <a:rPr lang="en-US" dirty="0"/>
              <a:t>Increased domestic violence risk</a:t>
            </a:r>
            <a:endParaRPr lang="en-US" dirty="0" smtClean="0"/>
          </a:p>
          <a:p>
            <a:endParaRPr lang="en-US" dirty="0"/>
          </a:p>
        </p:txBody>
      </p:sp>
      <p:sp>
        <p:nvSpPr>
          <p:cNvPr id="4" name="Title 3"/>
          <p:cNvSpPr>
            <a:spLocks noGrp="1"/>
          </p:cNvSpPr>
          <p:nvPr>
            <p:ph type="title"/>
          </p:nvPr>
        </p:nvSpPr>
        <p:spPr/>
        <p:txBody>
          <a:bodyPr/>
          <a:lstStyle/>
          <a:p>
            <a:r>
              <a:rPr lang="en-US" dirty="0" smtClean="0"/>
              <a:t>Impact of COVID-19 on Perinatal Women</a:t>
            </a:r>
            <a:endParaRPr lang="en-US" dirty="0"/>
          </a:p>
        </p:txBody>
      </p:sp>
      <p:sp>
        <p:nvSpPr>
          <p:cNvPr id="6" name="Text Placeholder 5"/>
          <p:cNvSpPr>
            <a:spLocks noGrp="1"/>
          </p:cNvSpPr>
          <p:nvPr>
            <p:ph type="body" sz="quarter" idx="10"/>
          </p:nvPr>
        </p:nvSpPr>
        <p:spPr/>
        <p:txBody>
          <a:bodyPr/>
          <a:lstStyle/>
          <a:p>
            <a:endParaRPr lang="en-US"/>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pic>
        <p:nvPicPr>
          <p:cNvPr id="7" name="Picture 6"/>
          <p:cNvPicPr>
            <a:picLocks noChangeAspect="1"/>
          </p:cNvPicPr>
          <p:nvPr/>
        </p:nvPicPr>
        <p:blipFill>
          <a:blip r:embed="rId2"/>
          <a:stretch>
            <a:fillRect/>
          </a:stretch>
        </p:blipFill>
        <p:spPr>
          <a:xfrm>
            <a:off x="4859089" y="2096345"/>
            <a:ext cx="3542857" cy="2298413"/>
          </a:xfrm>
          <a:prstGeom prst="rect">
            <a:avLst/>
          </a:prstGeom>
        </p:spPr>
      </p:pic>
    </p:spTree>
    <p:extLst>
      <p:ext uri="{BB962C8B-B14F-4D97-AF65-F5344CB8AC3E}">
        <p14:creationId xmlns:p14="http://schemas.microsoft.com/office/powerpoint/2010/main" val="9092054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r>
              <a:rPr lang="en-US" dirty="0" smtClean="0"/>
              <a:t>Stress</a:t>
            </a:r>
          </a:p>
          <a:p>
            <a:r>
              <a:rPr lang="en-US" dirty="0" smtClean="0"/>
              <a:t>Overwhelm</a:t>
            </a:r>
          </a:p>
          <a:p>
            <a:r>
              <a:rPr lang="en-US" dirty="0" smtClean="0"/>
              <a:t>Anxiety</a:t>
            </a:r>
          </a:p>
          <a:p>
            <a:r>
              <a:rPr lang="en-US" dirty="0" smtClean="0"/>
              <a:t>Burnout</a:t>
            </a:r>
          </a:p>
          <a:p>
            <a:r>
              <a:rPr lang="en-US" dirty="0" smtClean="0"/>
              <a:t>Depression</a:t>
            </a:r>
          </a:p>
          <a:p>
            <a:r>
              <a:rPr lang="en-US" dirty="0" smtClean="0"/>
              <a:t>Suicide</a:t>
            </a:r>
            <a:endParaRPr lang="en-US" dirty="0"/>
          </a:p>
        </p:txBody>
      </p:sp>
      <p:sp>
        <p:nvSpPr>
          <p:cNvPr id="3" name="Title 2"/>
          <p:cNvSpPr>
            <a:spLocks noGrp="1"/>
          </p:cNvSpPr>
          <p:nvPr>
            <p:ph type="title"/>
          </p:nvPr>
        </p:nvSpPr>
        <p:spPr/>
        <p:txBody>
          <a:bodyPr/>
          <a:lstStyle/>
          <a:p>
            <a:r>
              <a:rPr lang="en-US" dirty="0" smtClean="0"/>
              <a:t>Impact of COVID-19 on Healthcare Providers</a:t>
            </a:r>
            <a:endParaRPr lang="en-US" dirty="0"/>
          </a:p>
        </p:txBody>
      </p:sp>
      <p:sp>
        <p:nvSpPr>
          <p:cNvPr id="4" name="Text Placeholder 3"/>
          <p:cNvSpPr>
            <a:spLocks noGrp="1"/>
          </p:cNvSpPr>
          <p:nvPr>
            <p:ph type="body" sz="quarter" idx="10"/>
          </p:nvPr>
        </p:nvSpPr>
        <p:spPr/>
        <p:txBody>
          <a:bodyPr/>
          <a:lstStyle/>
          <a:p>
            <a:endParaRPr lang="en-US"/>
          </a:p>
        </p:txBody>
      </p:sp>
      <p:sp>
        <p:nvSpPr>
          <p:cNvPr id="5" name="Slide Number Placeholder 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pic>
        <p:nvPicPr>
          <p:cNvPr id="6" name="Picture 5"/>
          <p:cNvPicPr>
            <a:picLocks noChangeAspect="1"/>
          </p:cNvPicPr>
          <p:nvPr/>
        </p:nvPicPr>
        <p:blipFill>
          <a:blip r:embed="rId2"/>
          <a:stretch>
            <a:fillRect/>
          </a:stretch>
        </p:blipFill>
        <p:spPr>
          <a:xfrm>
            <a:off x="3388837" y="2223689"/>
            <a:ext cx="4666889" cy="3376424"/>
          </a:xfrm>
          <a:prstGeom prst="rect">
            <a:avLst/>
          </a:prstGeom>
        </p:spPr>
      </p:pic>
    </p:spTree>
    <p:extLst>
      <p:ext uri="{BB962C8B-B14F-4D97-AF65-F5344CB8AC3E}">
        <p14:creationId xmlns:p14="http://schemas.microsoft.com/office/powerpoint/2010/main" val="24938046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lnSpcReduction="10000"/>
          </a:bodyPr>
          <a:lstStyle/>
          <a:p>
            <a:r>
              <a:rPr lang="en-US" dirty="0" smtClean="0"/>
              <a:t>Project Parachute: offers pro-bono </a:t>
            </a:r>
            <a:r>
              <a:rPr lang="en-US" dirty="0" err="1" smtClean="0"/>
              <a:t>teletherapy</a:t>
            </a:r>
            <a:r>
              <a:rPr lang="en-US" dirty="0" smtClean="0"/>
              <a:t> (video or phone) to frontline workers</a:t>
            </a:r>
          </a:p>
          <a:p>
            <a:pPr lvl="1"/>
            <a:r>
              <a:rPr lang="en-US" dirty="0">
                <a:hlinkClick r:id="rId2"/>
              </a:rPr>
              <a:t>https://project-parachute.org</a:t>
            </a:r>
            <a:r>
              <a:rPr lang="en-US" dirty="0" smtClean="0">
                <a:hlinkClick r:id="rId2"/>
              </a:rPr>
              <a:t>/</a:t>
            </a:r>
            <a:r>
              <a:rPr lang="en-US" dirty="0" smtClean="0"/>
              <a:t> </a:t>
            </a:r>
          </a:p>
          <a:p>
            <a:r>
              <a:rPr lang="en-US" dirty="0" smtClean="0"/>
              <a:t>Physician </a:t>
            </a:r>
            <a:r>
              <a:rPr lang="en-US" dirty="0"/>
              <a:t>Support Line </a:t>
            </a:r>
            <a:endParaRPr lang="en-US" dirty="0" smtClean="0"/>
          </a:p>
          <a:p>
            <a:pPr lvl="1"/>
            <a:r>
              <a:rPr lang="en-US" dirty="0" smtClean="0"/>
              <a:t>staffed </a:t>
            </a:r>
            <a:r>
              <a:rPr lang="en-US" dirty="0"/>
              <a:t>by volunteer psychiatrists </a:t>
            </a:r>
            <a:endParaRPr lang="en-US" dirty="0" smtClean="0"/>
          </a:p>
          <a:p>
            <a:pPr lvl="1"/>
            <a:r>
              <a:rPr lang="en-US" dirty="0" smtClean="0"/>
              <a:t>offers </a:t>
            </a:r>
            <a:r>
              <a:rPr lang="en-US" dirty="0"/>
              <a:t>free and confidential peer support to physicians in the U.S. </a:t>
            </a:r>
            <a:endParaRPr lang="en-US" dirty="0" smtClean="0"/>
          </a:p>
          <a:p>
            <a:pPr lvl="1"/>
            <a:r>
              <a:rPr lang="en-US" dirty="0" smtClean="0"/>
              <a:t>available </a:t>
            </a:r>
            <a:r>
              <a:rPr lang="en-US" dirty="0"/>
              <a:t>daily by calling </a:t>
            </a:r>
            <a:r>
              <a:rPr lang="en-US" b="1" dirty="0">
                <a:solidFill>
                  <a:srgbClr val="005CB9"/>
                </a:solidFill>
              </a:rPr>
              <a:t>1 (888) 409-0141</a:t>
            </a:r>
            <a:r>
              <a:rPr lang="en-US" b="1" dirty="0">
                <a:solidFill>
                  <a:srgbClr val="FF0000"/>
                </a:solidFill>
              </a:rPr>
              <a:t> </a:t>
            </a:r>
            <a:r>
              <a:rPr lang="en-US" dirty="0"/>
              <a:t>from 8 a.m. to 3 a.m. EST. </a:t>
            </a:r>
            <a:endParaRPr lang="en-US" dirty="0" smtClean="0"/>
          </a:p>
          <a:p>
            <a:r>
              <a:rPr lang="en-US" dirty="0" smtClean="0"/>
              <a:t>For </a:t>
            </a:r>
            <a:r>
              <a:rPr lang="en-US" dirty="0"/>
              <a:t>the </a:t>
            </a:r>
            <a:r>
              <a:rPr lang="en-US" dirty="0" smtClean="0"/>
              <a:t>Frontlines: </a:t>
            </a:r>
            <a:r>
              <a:rPr lang="en-US" dirty="0"/>
              <a:t>24/7 help line provides free crisis counseling for frontline workers. </a:t>
            </a:r>
            <a:r>
              <a:rPr lang="en-US" b="1" dirty="0" smtClean="0">
                <a:solidFill>
                  <a:srgbClr val="005CB9"/>
                </a:solidFill>
              </a:rPr>
              <a:t>Text FRONTLINE </a:t>
            </a:r>
            <a:r>
              <a:rPr lang="en-US" b="1" dirty="0">
                <a:solidFill>
                  <a:srgbClr val="005CB9"/>
                </a:solidFill>
              </a:rPr>
              <a:t>to 741741</a:t>
            </a:r>
          </a:p>
        </p:txBody>
      </p:sp>
      <p:sp>
        <p:nvSpPr>
          <p:cNvPr id="6" name="Title 5"/>
          <p:cNvSpPr>
            <a:spLocks noGrp="1"/>
          </p:cNvSpPr>
          <p:nvPr>
            <p:ph type="title"/>
          </p:nvPr>
        </p:nvSpPr>
        <p:spPr/>
        <p:txBody>
          <a:bodyPr/>
          <a:lstStyle/>
          <a:p>
            <a:r>
              <a:rPr lang="en-US" dirty="0" smtClean="0"/>
              <a:t>COVID Mental Health Support Resources for Physicians &amp; Healthcare Workers</a:t>
            </a:r>
            <a:endParaRPr lang="en-US" dirty="0"/>
          </a:p>
        </p:txBody>
      </p:sp>
      <p:sp>
        <p:nvSpPr>
          <p:cNvPr id="8" name="Text Placeholder 7"/>
          <p:cNvSpPr>
            <a:spLocks noGrp="1"/>
          </p:cNvSpPr>
          <p:nvPr>
            <p:ph type="body" sz="quarter" idx="10"/>
          </p:nvPr>
        </p:nvSpPr>
        <p:spPr/>
        <p:txBody>
          <a:bodyPr/>
          <a:lstStyle/>
          <a:p>
            <a:endParaRPr lang="en-US"/>
          </a:p>
        </p:txBody>
      </p:sp>
      <p:sp>
        <p:nvSpPr>
          <p:cNvPr id="5" name="Slide Number Placeholder 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spTree>
    <p:extLst>
      <p:ext uri="{BB962C8B-B14F-4D97-AF65-F5344CB8AC3E}">
        <p14:creationId xmlns:p14="http://schemas.microsoft.com/office/powerpoint/2010/main" val="6356935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Meditation apps offering free subscriptions to frontline workers:</a:t>
            </a:r>
          </a:p>
          <a:p>
            <a:pPr lvl="1"/>
            <a:r>
              <a:rPr lang="en-US" dirty="0" smtClean="0"/>
              <a:t>Headspace </a:t>
            </a:r>
            <a:r>
              <a:rPr lang="en-US" dirty="0">
                <a:hlinkClick r:id="rId2"/>
              </a:rPr>
              <a:t>https://</a:t>
            </a:r>
            <a:r>
              <a:rPr lang="en-US" dirty="0" smtClean="0">
                <a:hlinkClick r:id="rId2"/>
              </a:rPr>
              <a:t>www.headspace.com/health-covid-19</a:t>
            </a:r>
            <a:r>
              <a:rPr lang="en-US" dirty="0" smtClean="0"/>
              <a:t> </a:t>
            </a:r>
          </a:p>
          <a:p>
            <a:pPr lvl="1"/>
            <a:r>
              <a:rPr lang="en-US" dirty="0" smtClean="0"/>
              <a:t>Ten </a:t>
            </a:r>
            <a:r>
              <a:rPr lang="en-US" dirty="0"/>
              <a:t>Percent Happier </a:t>
            </a:r>
            <a:r>
              <a:rPr lang="en-US" dirty="0">
                <a:hlinkClick r:id="rId3"/>
              </a:rPr>
              <a:t>https://</a:t>
            </a:r>
            <a:r>
              <a:rPr lang="en-US" dirty="0" smtClean="0">
                <a:hlinkClick r:id="rId3"/>
              </a:rPr>
              <a:t>www.tenpercent.com/care</a:t>
            </a:r>
            <a:r>
              <a:rPr lang="en-US" dirty="0" smtClean="0"/>
              <a:t> offering free subscription to frontline workers</a:t>
            </a:r>
          </a:p>
          <a:p>
            <a:r>
              <a:rPr lang="en-US" dirty="0"/>
              <a:t>Delightful Gratitude </a:t>
            </a:r>
            <a:r>
              <a:rPr lang="en-US" dirty="0">
                <a:hlinkClick r:id="rId4"/>
              </a:rPr>
              <a:t>https://delightfuljournal.com</a:t>
            </a:r>
            <a:r>
              <a:rPr lang="en-US" dirty="0" smtClean="0">
                <a:hlinkClick r:id="rId4"/>
              </a:rPr>
              <a:t>/</a:t>
            </a:r>
            <a:r>
              <a:rPr lang="en-US" dirty="0" smtClean="0"/>
              <a:t> - free app to help practice daily gratitude, empirically shown to improve mood and outlook</a:t>
            </a:r>
          </a:p>
          <a:p>
            <a:pPr marL="0" indent="0">
              <a:buNone/>
            </a:pPr>
            <a:endParaRPr lang="en-US" dirty="0"/>
          </a:p>
        </p:txBody>
      </p:sp>
      <p:sp>
        <p:nvSpPr>
          <p:cNvPr id="3" name="Title 2"/>
          <p:cNvSpPr>
            <a:spLocks noGrp="1"/>
          </p:cNvSpPr>
          <p:nvPr>
            <p:ph type="title"/>
          </p:nvPr>
        </p:nvSpPr>
        <p:spPr/>
        <p:txBody>
          <a:bodyPr/>
          <a:lstStyle/>
          <a:p>
            <a:r>
              <a:rPr lang="en-US" dirty="0"/>
              <a:t>COVID </a:t>
            </a:r>
            <a:r>
              <a:rPr lang="en-US" dirty="0" smtClean="0"/>
              <a:t>Self-Help Support </a:t>
            </a:r>
            <a:r>
              <a:rPr lang="en-US" dirty="0"/>
              <a:t>Resources for Physicians &amp; Healthcare Workers</a:t>
            </a:r>
          </a:p>
        </p:txBody>
      </p:sp>
      <p:sp>
        <p:nvSpPr>
          <p:cNvPr id="4" name="Text Placeholder 3"/>
          <p:cNvSpPr>
            <a:spLocks noGrp="1"/>
          </p:cNvSpPr>
          <p:nvPr>
            <p:ph type="body" sz="quarter" idx="10"/>
          </p:nvPr>
        </p:nvSpPr>
        <p:spPr/>
        <p:txBody>
          <a:bodyPr/>
          <a:lstStyle/>
          <a:p>
            <a:endParaRPr lang="en-US"/>
          </a:p>
        </p:txBody>
      </p:sp>
      <p:sp>
        <p:nvSpPr>
          <p:cNvPr id="5" name="Slide Number Placeholder 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spTree>
    <p:extLst>
      <p:ext uri="{BB962C8B-B14F-4D97-AF65-F5344CB8AC3E}">
        <p14:creationId xmlns:p14="http://schemas.microsoft.com/office/powerpoint/2010/main" val="4987473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err="1" smtClean="0"/>
              <a:t>NorthShore</a:t>
            </a:r>
            <a:r>
              <a:rPr lang="en-US" dirty="0" smtClean="0"/>
              <a:t> MOMS Line </a:t>
            </a:r>
            <a:r>
              <a:rPr lang="en-US" b="1" dirty="0" smtClean="0">
                <a:solidFill>
                  <a:srgbClr val="005CB9"/>
                </a:solidFill>
              </a:rPr>
              <a:t>1-866-364-6667</a:t>
            </a:r>
          </a:p>
          <a:p>
            <a:pPr lvl="1"/>
            <a:r>
              <a:rPr lang="en-US" dirty="0" smtClean="0"/>
              <a:t>Staffed 24/7 by licensed mental health professionals</a:t>
            </a:r>
          </a:p>
          <a:p>
            <a:pPr lvl="1"/>
            <a:r>
              <a:rPr lang="en-US" dirty="0" smtClean="0"/>
              <a:t>Provides crisis intervention, support, psychoeducation, referrals &amp; resources</a:t>
            </a:r>
          </a:p>
          <a:p>
            <a:r>
              <a:rPr lang="en-US" dirty="0"/>
              <a:t>Crisis Text </a:t>
            </a:r>
            <a:r>
              <a:rPr lang="en-US" dirty="0" smtClean="0"/>
              <a:t>Line: </a:t>
            </a:r>
            <a:r>
              <a:rPr lang="en-US" b="1" dirty="0">
                <a:solidFill>
                  <a:srgbClr val="005CB9"/>
                </a:solidFill>
              </a:rPr>
              <a:t>Text CONNECT to 741741</a:t>
            </a:r>
            <a:endParaRPr lang="en-US" b="1" dirty="0" smtClean="0">
              <a:solidFill>
                <a:srgbClr val="005CB9"/>
              </a:solidFill>
            </a:endParaRPr>
          </a:p>
          <a:p>
            <a:r>
              <a:rPr lang="en-US" dirty="0" smtClean="0"/>
              <a:t>Postpartum Support International</a:t>
            </a:r>
          </a:p>
          <a:p>
            <a:pPr lvl="1"/>
            <a:r>
              <a:rPr lang="en-US" dirty="0" smtClean="0"/>
              <a:t>Offers phone-based and online support groups</a:t>
            </a:r>
          </a:p>
          <a:p>
            <a:pPr lvl="1"/>
            <a:r>
              <a:rPr lang="en-US" dirty="0">
                <a:hlinkClick r:id="rId2"/>
              </a:rPr>
              <a:t>https://www.postpartum.net/get-help/help-for-moms</a:t>
            </a:r>
            <a:r>
              <a:rPr lang="en-US" dirty="0" smtClean="0">
                <a:hlinkClick r:id="rId2"/>
              </a:rPr>
              <a:t>/</a:t>
            </a:r>
            <a:r>
              <a:rPr lang="en-US" dirty="0" smtClean="0"/>
              <a:t> </a:t>
            </a:r>
          </a:p>
          <a:p>
            <a:r>
              <a:rPr lang="en-US" dirty="0" smtClean="0"/>
              <a:t>Beyond the Baby Blues</a:t>
            </a:r>
          </a:p>
          <a:p>
            <a:pPr lvl="1"/>
            <a:r>
              <a:rPr lang="en-US" dirty="0" smtClean="0"/>
              <a:t>Free 6-session virtual support groups</a:t>
            </a:r>
          </a:p>
          <a:p>
            <a:pPr lvl="1"/>
            <a:r>
              <a:rPr lang="en-US" dirty="0" smtClean="0">
                <a:hlinkClick r:id="rId3"/>
              </a:rPr>
              <a:t>www.beyondthebabyblues.org</a:t>
            </a:r>
            <a:r>
              <a:rPr lang="en-US" dirty="0" smtClean="0"/>
              <a:t> </a:t>
            </a:r>
          </a:p>
        </p:txBody>
      </p:sp>
      <p:sp>
        <p:nvSpPr>
          <p:cNvPr id="3" name="Title 2"/>
          <p:cNvSpPr>
            <a:spLocks noGrp="1"/>
          </p:cNvSpPr>
          <p:nvPr>
            <p:ph type="title"/>
          </p:nvPr>
        </p:nvSpPr>
        <p:spPr/>
        <p:txBody>
          <a:bodyPr/>
          <a:lstStyle/>
          <a:p>
            <a:r>
              <a:rPr lang="en-US" dirty="0" smtClean="0"/>
              <a:t>COVID-19 Support for Patients</a:t>
            </a:r>
            <a:endParaRPr lang="en-US" dirty="0"/>
          </a:p>
        </p:txBody>
      </p:sp>
      <p:sp>
        <p:nvSpPr>
          <p:cNvPr id="4" name="Text Placeholder 3"/>
          <p:cNvSpPr>
            <a:spLocks noGrp="1"/>
          </p:cNvSpPr>
          <p:nvPr>
            <p:ph type="body" sz="quarter" idx="10"/>
          </p:nvPr>
        </p:nvSpPr>
        <p:spPr/>
        <p:txBody>
          <a:bodyPr/>
          <a:lstStyle/>
          <a:p>
            <a:endParaRPr lang="en-US"/>
          </a:p>
        </p:txBody>
      </p:sp>
      <p:sp>
        <p:nvSpPr>
          <p:cNvPr id="5" name="Slide Number Placeholder 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spTree>
    <p:extLst>
      <p:ext uri="{BB962C8B-B14F-4D97-AF65-F5344CB8AC3E}">
        <p14:creationId xmlns:p14="http://schemas.microsoft.com/office/powerpoint/2010/main" val="4516969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Wingspan Project</a:t>
            </a:r>
          </a:p>
          <a:p>
            <a:pPr lvl="1"/>
            <a:r>
              <a:rPr lang="en-US" dirty="0">
                <a:hlinkClick r:id="rId2"/>
              </a:rPr>
              <a:t>https://www.thewingspanproject.org/community-response-program.html</a:t>
            </a:r>
            <a:endParaRPr lang="en-US" dirty="0"/>
          </a:p>
          <a:p>
            <a:pPr lvl="1"/>
            <a:r>
              <a:rPr lang="en-US" dirty="0"/>
              <a:t>Pro bono psychotherapy for individuals from underserved and/or underrepresented communities, with emphasis on those impacted by recent protests and/or COVID-19</a:t>
            </a:r>
          </a:p>
          <a:p>
            <a:pPr lvl="1"/>
            <a:r>
              <a:rPr lang="en-US" dirty="0"/>
              <a:t>Marcy </a:t>
            </a:r>
            <a:r>
              <a:rPr lang="en-US" dirty="0" err="1"/>
              <a:t>Lichterman</a:t>
            </a:r>
            <a:r>
              <a:rPr lang="en-US" dirty="0"/>
              <a:t> LCSW &amp; Solveig </a:t>
            </a:r>
            <a:r>
              <a:rPr lang="en-US" dirty="0" err="1"/>
              <a:t>Roverud</a:t>
            </a:r>
            <a:r>
              <a:rPr lang="en-US" dirty="0"/>
              <a:t> LCSW are participating therapists with perinatal expertise</a:t>
            </a:r>
          </a:p>
          <a:p>
            <a:endParaRPr lang="en-US" dirty="0"/>
          </a:p>
        </p:txBody>
      </p:sp>
      <p:sp>
        <p:nvSpPr>
          <p:cNvPr id="3" name="Title 2"/>
          <p:cNvSpPr>
            <a:spLocks noGrp="1"/>
          </p:cNvSpPr>
          <p:nvPr>
            <p:ph type="title"/>
          </p:nvPr>
        </p:nvSpPr>
        <p:spPr/>
        <p:txBody>
          <a:bodyPr/>
          <a:lstStyle/>
          <a:p>
            <a:r>
              <a:rPr lang="en-US" dirty="0" smtClean="0"/>
              <a:t>COVID-19 Support for Patients</a:t>
            </a:r>
            <a:endParaRPr lang="en-US" dirty="0"/>
          </a:p>
        </p:txBody>
      </p:sp>
      <p:sp>
        <p:nvSpPr>
          <p:cNvPr id="4" name="Text Placeholder 3"/>
          <p:cNvSpPr>
            <a:spLocks noGrp="1"/>
          </p:cNvSpPr>
          <p:nvPr>
            <p:ph type="body" sz="quarter" idx="10"/>
          </p:nvPr>
        </p:nvSpPr>
        <p:spPr/>
        <p:txBody>
          <a:bodyPr/>
          <a:lstStyle/>
          <a:p>
            <a:endParaRPr lang="en-US"/>
          </a:p>
        </p:txBody>
      </p:sp>
      <p:sp>
        <p:nvSpPr>
          <p:cNvPr id="5" name="Slide Number Placeholder 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spTree>
    <p:extLst>
      <p:ext uri="{BB962C8B-B14F-4D97-AF65-F5344CB8AC3E}">
        <p14:creationId xmlns:p14="http://schemas.microsoft.com/office/powerpoint/2010/main" val="25238580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CAA6D-4C01-4077-9569-2CDB8C3D48F9}"/>
              </a:ext>
            </a:extLst>
          </p:cNvPr>
          <p:cNvSpPr>
            <a:spLocks noGrp="1"/>
          </p:cNvSpPr>
          <p:nvPr>
            <p:ph type="title"/>
          </p:nvPr>
        </p:nvSpPr>
        <p:spPr>
          <a:xfrm>
            <a:off x="435077" y="150793"/>
            <a:ext cx="8229600" cy="1143000"/>
          </a:xfrm>
        </p:spPr>
        <p:txBody>
          <a:bodyPr/>
          <a:lstStyle/>
          <a:p>
            <a:pPr algn="l"/>
            <a:r>
              <a:rPr lang="en-US" sz="4000" b="1" dirty="0">
                <a:solidFill>
                  <a:srgbClr val="F58466"/>
                </a:solidFill>
                <a:latin typeface="Goudy Old Style" pitchFamily="18" charset="0"/>
              </a:rPr>
              <a:t>OB Questions/Discussion</a:t>
            </a:r>
          </a:p>
        </p:txBody>
      </p:sp>
      <p:sp>
        <p:nvSpPr>
          <p:cNvPr id="3" name="Content Placeholder 2">
            <a:extLst>
              <a:ext uri="{FF2B5EF4-FFF2-40B4-BE49-F238E27FC236}">
                <a16:creationId xmlns:a16="http://schemas.microsoft.com/office/drawing/2014/main" id="{8E823701-6DF5-42D9-BE4B-D02C52FD597A}"/>
              </a:ext>
            </a:extLst>
          </p:cNvPr>
          <p:cNvSpPr>
            <a:spLocks noGrp="1"/>
          </p:cNvSpPr>
          <p:nvPr>
            <p:ph idx="1"/>
          </p:nvPr>
        </p:nvSpPr>
        <p:spPr>
          <a:xfrm>
            <a:off x="685800" y="1291335"/>
            <a:ext cx="8229600" cy="4525963"/>
          </a:xfrm>
        </p:spPr>
        <p:txBody>
          <a:bodyPr/>
          <a:lstStyle/>
          <a:p>
            <a:r>
              <a:rPr lang="en-US" sz="2000" dirty="0"/>
              <a:t>Questions from chat </a:t>
            </a:r>
            <a:r>
              <a:rPr lang="en-US" sz="2000" dirty="0" smtClean="0"/>
              <a:t>box and registration</a:t>
            </a:r>
            <a:endParaRPr lang="en-US" sz="1400" dirty="0"/>
          </a:p>
          <a:p>
            <a:endParaRPr lang="en-US" sz="2000" dirty="0"/>
          </a:p>
          <a:p>
            <a:r>
              <a:rPr lang="en-US" sz="2000" dirty="0"/>
              <a:t> </a:t>
            </a:r>
            <a:r>
              <a:rPr lang="en-US" sz="2000" dirty="0">
                <a:hlinkClick r:id="rId3"/>
              </a:rPr>
              <a:t>OB Q&amp;A</a:t>
            </a:r>
            <a:r>
              <a:rPr lang="en-US" sz="2000" dirty="0"/>
              <a:t> from 5.15.20 webinar</a:t>
            </a:r>
            <a:endParaRPr lang="en-US" sz="2000" dirty="0">
              <a:hlinkClick r:id="rId4"/>
            </a:endParaRPr>
          </a:p>
          <a:p>
            <a:r>
              <a:rPr lang="en-US" sz="2000" dirty="0">
                <a:hlinkClick r:id="rId4"/>
              </a:rPr>
              <a:t>Q/A from 5.8.2020</a:t>
            </a:r>
            <a:r>
              <a:rPr lang="en-US" sz="2000" dirty="0"/>
              <a:t> webinar (OB answers)</a:t>
            </a:r>
          </a:p>
          <a:p>
            <a:r>
              <a:rPr lang="en-US" sz="2000" dirty="0"/>
              <a:t>Q/A from 5.01.2020 – questions answered webcast</a:t>
            </a:r>
            <a:endParaRPr lang="en-US" sz="2000" dirty="0">
              <a:hlinkClick r:id="rId5"/>
            </a:endParaRPr>
          </a:p>
          <a:p>
            <a:r>
              <a:rPr lang="en-US" sz="2000" dirty="0">
                <a:hlinkClick r:id="rId5"/>
              </a:rPr>
              <a:t>Q/A from 4.24.2020 webinar</a:t>
            </a:r>
            <a:r>
              <a:rPr lang="en-US" sz="2000" dirty="0"/>
              <a:t> (</a:t>
            </a:r>
            <a:r>
              <a:rPr lang="en-US" sz="2000" dirty="0">
                <a:hlinkClick r:id="rId6"/>
              </a:rPr>
              <a:t>OB answers</a:t>
            </a:r>
            <a:r>
              <a:rPr lang="en-US" sz="2000" dirty="0"/>
              <a:t>)</a:t>
            </a:r>
            <a:endParaRPr lang="en-US" sz="1400" dirty="0">
              <a:hlinkClick r:id="rId5"/>
            </a:endParaRPr>
          </a:p>
          <a:p>
            <a:r>
              <a:rPr lang="en-US" sz="2000" dirty="0">
                <a:hlinkClick r:id="rId5"/>
              </a:rPr>
              <a:t>Q/A from 4.17.2020 webinar</a:t>
            </a:r>
            <a:endParaRPr lang="en-US" sz="1400" dirty="0"/>
          </a:p>
          <a:p>
            <a:r>
              <a:rPr lang="en-US" sz="2000" dirty="0">
                <a:hlinkClick r:id="rId7"/>
              </a:rPr>
              <a:t>Q/A from 4.10.2020 webinar</a:t>
            </a:r>
            <a:endParaRPr lang="en-US" sz="1400" dirty="0"/>
          </a:p>
          <a:p>
            <a:r>
              <a:rPr lang="en-US" sz="2000" dirty="0">
                <a:hlinkClick r:id="rId8"/>
              </a:rPr>
              <a:t>Q/A  from 4.3.2020 webinar</a:t>
            </a:r>
            <a:endParaRPr lang="en-US" sz="2000" dirty="0"/>
          </a:p>
          <a:p>
            <a:endParaRPr lang="en-US" sz="2000" dirty="0"/>
          </a:p>
          <a:p>
            <a:endParaRPr lang="en-US" sz="2000" dirty="0"/>
          </a:p>
          <a:p>
            <a:endParaRPr lang="en-US" sz="2000" dirty="0"/>
          </a:p>
        </p:txBody>
      </p:sp>
      <p:sp>
        <p:nvSpPr>
          <p:cNvPr id="4" name="Slide Number Placeholder 3">
            <a:extLst>
              <a:ext uri="{FF2B5EF4-FFF2-40B4-BE49-F238E27FC236}">
                <a16:creationId xmlns:a16="http://schemas.microsoft.com/office/drawing/2014/main" id="{13AE0F85-0420-4460-A1D2-478E1D5CABAF}"/>
              </a:ext>
            </a:extLst>
          </p:cNvPr>
          <p:cNvSpPr>
            <a:spLocks noGrp="1"/>
          </p:cNvSpPr>
          <p:nvPr>
            <p:ph type="sldNum" sz="quarter" idx="12"/>
          </p:nvPr>
        </p:nvSpPr>
        <p:spPr/>
        <p:txBody>
          <a:bodyPr/>
          <a:lstStyle/>
          <a:p>
            <a:pPr>
              <a:defRPr/>
            </a:pPr>
            <a:fld id="{DCEF23B2-1968-4158-BBF8-33ADF3172235}" type="slidenum">
              <a:rPr lang="en-US" altLang="en-US" smtClean="0"/>
              <a:pPr>
                <a:defRPr/>
              </a:pPr>
              <a:t>77</a:t>
            </a:fld>
            <a:endParaRPr lang="en-US" altLang="en-US"/>
          </a:p>
        </p:txBody>
      </p:sp>
    </p:spTree>
    <p:extLst>
      <p:ext uri="{BB962C8B-B14F-4D97-AF65-F5344CB8AC3E}">
        <p14:creationId xmlns:p14="http://schemas.microsoft.com/office/powerpoint/2010/main" val="1850589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382" y="0"/>
            <a:ext cx="6132818" cy="1143000"/>
          </a:xfrm>
          <a:noFill/>
        </p:spPr>
        <p:txBody>
          <a:bodyPr/>
          <a:lstStyle/>
          <a:p>
            <a:pPr algn="l" eaLnBrk="1" hangingPunct="1"/>
            <a:r>
              <a:rPr lang="en-US" sz="4000" b="1" dirty="0">
                <a:solidFill>
                  <a:srgbClr val="F58466"/>
                </a:solidFill>
                <a:latin typeface="Goudy Old Style" pitchFamily="18" charset="0"/>
              </a:rPr>
              <a:t>Thank You</a:t>
            </a:r>
            <a:endParaRPr lang="en-US" sz="2800" b="1" dirty="0">
              <a:solidFill>
                <a:srgbClr val="F58466"/>
              </a:solidFill>
              <a:latin typeface="Goudy Old Style" pitchFamily="18" charset="0"/>
            </a:endParaRPr>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78</a:t>
            </a:fld>
            <a:endParaRPr lang="en-US" altLang="en-US"/>
          </a:p>
        </p:txBody>
      </p:sp>
      <p:sp>
        <p:nvSpPr>
          <p:cNvPr id="3" name="Content Placeholder 2"/>
          <p:cNvSpPr>
            <a:spLocks noGrp="1"/>
          </p:cNvSpPr>
          <p:nvPr>
            <p:ph idx="1"/>
          </p:nvPr>
        </p:nvSpPr>
        <p:spPr>
          <a:xfrm>
            <a:off x="405693" y="914400"/>
            <a:ext cx="8414807" cy="4525963"/>
          </a:xfrm>
        </p:spPr>
        <p:txBody>
          <a:bodyPr/>
          <a:lstStyle/>
          <a:p>
            <a:r>
              <a:rPr lang="en-US" dirty="0"/>
              <a:t>We continue to give thanks to the nurses, doctors, health care workers, public health teams and others across our state at work confronting the COVID-19 pandemic. </a:t>
            </a:r>
          </a:p>
          <a:p>
            <a:r>
              <a:rPr lang="en-US" dirty="0"/>
              <a:t>Please send questions, comments and recommendations, cases / willingness to share for  future COVID-19 OB/Neo discussion webinars to </a:t>
            </a:r>
            <a:r>
              <a:rPr lang="en-US" dirty="0">
                <a:hlinkClick r:id="rId3"/>
              </a:rPr>
              <a:t>info@ilpqc.org</a:t>
            </a:r>
            <a:endParaRPr lang="en-US" dirty="0"/>
          </a:p>
          <a:p>
            <a:r>
              <a:rPr lang="en-US" dirty="0"/>
              <a:t>Recording of this webinar, Q/A and registration for the </a:t>
            </a:r>
            <a:r>
              <a:rPr lang="en-US" b="1" dirty="0"/>
              <a:t>next webinar on Friday</a:t>
            </a:r>
            <a:r>
              <a:rPr lang="en-US" b="1"/>
              <a:t>, </a:t>
            </a:r>
            <a:r>
              <a:rPr lang="en-US" b="1" smtClean="0"/>
              <a:t>09/4/20 </a:t>
            </a:r>
            <a:r>
              <a:rPr lang="en-US" dirty="0"/>
              <a:t>will be available at www.ilpqc.org</a:t>
            </a:r>
          </a:p>
          <a:p>
            <a:endParaRPr lang="en-US" dirty="0"/>
          </a:p>
          <a:p>
            <a:pPr marL="0" indent="0">
              <a:buNone/>
            </a:pPr>
            <a:endParaRPr lang="en-US" dirty="0"/>
          </a:p>
        </p:txBody>
      </p:sp>
    </p:spTree>
    <p:extLst>
      <p:ext uri="{BB962C8B-B14F-4D97-AF65-F5344CB8AC3E}">
        <p14:creationId xmlns:p14="http://schemas.microsoft.com/office/powerpoint/2010/main" val="19308058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3886200"/>
          </a:xfrm>
          <a:prstGeom prst="rect">
            <a:avLst/>
          </a:prstGeom>
        </p:spPr>
      </p:pic>
      <p:sp>
        <p:nvSpPr>
          <p:cNvPr id="22" name="Rectangle 21"/>
          <p:cNvSpPr/>
          <p:nvPr/>
        </p:nvSpPr>
        <p:spPr>
          <a:xfrm>
            <a:off x="0" y="4942644"/>
            <a:ext cx="9144000" cy="1915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rved Up Ribbon 1"/>
          <p:cNvSpPr/>
          <p:nvPr/>
        </p:nvSpPr>
        <p:spPr>
          <a:xfrm>
            <a:off x="76200" y="3261695"/>
            <a:ext cx="9067800" cy="1295400"/>
          </a:xfrm>
          <a:prstGeom prst="ellipseRibbon2">
            <a:avLst>
              <a:gd name="adj1" fmla="val 50077"/>
              <a:gd name="adj2" fmla="val 55689"/>
              <a:gd name="adj3" fmla="val 30688"/>
            </a:avLst>
          </a:prstGeom>
          <a:solidFill>
            <a:srgbClr val="F58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2895600" y="3324620"/>
            <a:ext cx="4038600" cy="584775"/>
          </a:xfrm>
          <a:prstGeom prst="rect">
            <a:avLst/>
          </a:prstGeom>
          <a:noFill/>
        </p:spPr>
        <p:txBody>
          <a:bodyPr wrap="square" rtlCol="0">
            <a:spAutoFit/>
          </a:bodyPr>
          <a:lstStyle/>
          <a:p>
            <a:r>
              <a:rPr lang="en-US" sz="3200" b="1" dirty="0">
                <a:solidFill>
                  <a:srgbClr val="004990"/>
                </a:solidFill>
                <a:latin typeface="Goudy Old Style" panose="02020502050305020303" pitchFamily="18" charset="0"/>
              </a:rPr>
              <a:t>THANKS TO OUR</a:t>
            </a:r>
          </a:p>
        </p:txBody>
      </p:sp>
      <p:sp>
        <p:nvSpPr>
          <p:cNvPr id="5" name="Rectangle 4"/>
          <p:cNvSpPr/>
          <p:nvPr/>
        </p:nvSpPr>
        <p:spPr>
          <a:xfrm>
            <a:off x="3678451" y="4353580"/>
            <a:ext cx="1846980" cy="523220"/>
          </a:xfrm>
          <a:prstGeom prst="rect">
            <a:avLst/>
          </a:prstGeom>
        </p:spPr>
        <p:txBody>
          <a:bodyPr wrap="none">
            <a:spAutoFit/>
          </a:bodyPr>
          <a:lstStyle/>
          <a:p>
            <a:r>
              <a:rPr lang="en-US" sz="2800" b="1" dirty="0">
                <a:solidFill>
                  <a:srgbClr val="004990"/>
                </a:solidFill>
                <a:latin typeface="Goudy Old Style" panose="02020502050305020303" pitchFamily="18" charset="0"/>
              </a:rPr>
              <a:t>FUNDERS</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1663" y="5192824"/>
            <a:ext cx="2438399" cy="700561"/>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20883" y="5101399"/>
            <a:ext cx="1852841" cy="860671"/>
          </a:xfrm>
          <a:prstGeom prst="rect">
            <a:avLst/>
          </a:prstGeom>
        </p:spPr>
      </p:pic>
      <p:pic>
        <p:nvPicPr>
          <p:cNvPr id="21" name="Picture 2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28640" y="4926793"/>
            <a:ext cx="2391559" cy="1169207"/>
          </a:xfrm>
          <a:prstGeom prst="rect">
            <a:avLst/>
          </a:prstGeom>
        </p:spPr>
      </p:pic>
      <p:pic>
        <p:nvPicPr>
          <p:cNvPr id="1026" name="Picture 2" descr="Image result for cdc"/>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120277" y="4926793"/>
            <a:ext cx="1469069" cy="11164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2900" y="6043286"/>
            <a:ext cx="8648700" cy="369332"/>
          </a:xfrm>
          <a:prstGeom prst="rect">
            <a:avLst/>
          </a:prstGeom>
        </p:spPr>
        <p:txBody>
          <a:bodyPr wrap="square">
            <a:spAutoFit/>
          </a:bodyPr>
          <a:lstStyle/>
          <a:p>
            <a:pPr algn="ctr">
              <a:buClr>
                <a:srgbClr val="F58466"/>
              </a:buClr>
              <a:defRPr/>
            </a:pPr>
            <a:r>
              <a:rPr lang="en-US" dirty="0"/>
              <a:t>Email  </a:t>
            </a:r>
            <a:r>
              <a:rPr lang="en-US" dirty="0">
                <a:hlinkClick r:id="rId8"/>
              </a:rPr>
              <a:t>info@ilpqc.org</a:t>
            </a:r>
            <a:r>
              <a:rPr lang="en-US" dirty="0"/>
              <a:t> or visit us at </a:t>
            </a:r>
            <a:r>
              <a:rPr lang="en-US" dirty="0">
                <a:hlinkClick r:id="rId9"/>
              </a:rPr>
              <a:t>www.ilpqc.org</a:t>
            </a:r>
            <a:endParaRPr lang="en-US" sz="1600" dirty="0"/>
          </a:p>
        </p:txBody>
      </p:sp>
    </p:spTree>
    <p:extLst>
      <p:ext uri="{BB962C8B-B14F-4D97-AF65-F5344CB8AC3E}">
        <p14:creationId xmlns:p14="http://schemas.microsoft.com/office/powerpoint/2010/main" val="1319227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35977"/>
            <a:ext cx="8229600" cy="1143000"/>
          </a:xfrm>
          <a:noFill/>
        </p:spPr>
        <p:txBody>
          <a:bodyPr>
            <a:noAutofit/>
          </a:bodyPr>
          <a:lstStyle/>
          <a:p>
            <a:r>
              <a:rPr lang="en-US" sz="2800" dirty="0"/>
              <a:t>Data Update </a:t>
            </a:r>
            <a:r>
              <a:rPr lang="en-US" sz="2800" b="1" dirty="0" smtClean="0">
                <a:solidFill>
                  <a:srgbClr val="C00000"/>
                </a:solidFill>
              </a:rPr>
              <a:t>August 13</a:t>
            </a:r>
            <a:r>
              <a:rPr lang="en-US" sz="2800" dirty="0" smtClean="0">
                <a:solidFill>
                  <a:srgbClr val="C00000"/>
                </a:solidFill>
              </a:rPr>
              <a:t>, </a:t>
            </a:r>
            <a:r>
              <a:rPr lang="en-US" sz="2800" b="1" dirty="0">
                <a:solidFill>
                  <a:srgbClr val="C00000"/>
                </a:solidFill>
              </a:rPr>
              <a:t>2020</a:t>
            </a:r>
            <a:r>
              <a:rPr lang="en-US" sz="2800" dirty="0"/>
              <a:t/>
            </a:r>
            <a:br>
              <a:rPr lang="en-US" sz="2800" dirty="0"/>
            </a:br>
            <a:r>
              <a:rPr lang="en-US" sz="2800" dirty="0"/>
              <a:t>IDPH: COVID-19 Outbreak </a:t>
            </a:r>
          </a:p>
        </p:txBody>
      </p:sp>
      <p:sp>
        <p:nvSpPr>
          <p:cNvPr id="3" name="Slide Number Placeholder 2"/>
          <p:cNvSpPr>
            <a:spLocks noGrp="1"/>
          </p:cNvSpPr>
          <p:nvPr>
            <p:ph type="sldNum" sz="quarter" idx="12"/>
          </p:nvPr>
        </p:nvSpPr>
        <p:spPr/>
        <p:txBody>
          <a:bodyPr/>
          <a:lstStyle/>
          <a:p>
            <a:fld id="{744C2F5F-8633-4B5B-A080-9CC210AD30A1}" type="slidenum">
              <a:rPr lang="en-US" smtClean="0"/>
              <a:t>8</a:t>
            </a:fld>
            <a:endParaRPr lang="en-US"/>
          </a:p>
        </p:txBody>
      </p:sp>
      <p:sp>
        <p:nvSpPr>
          <p:cNvPr id="10" name="Rectangle 9"/>
          <p:cNvSpPr/>
          <p:nvPr/>
        </p:nvSpPr>
        <p:spPr>
          <a:xfrm>
            <a:off x="2752095" y="979428"/>
            <a:ext cx="3801105" cy="369332"/>
          </a:xfrm>
          <a:prstGeom prst="rect">
            <a:avLst/>
          </a:prstGeom>
        </p:spPr>
        <p:txBody>
          <a:bodyPr wrap="none">
            <a:spAutoFit/>
          </a:bodyPr>
          <a:lstStyle/>
          <a:p>
            <a:r>
              <a:rPr lang="en-US" dirty="0"/>
              <a:t>https://www.dph.illinois.gov/covid19</a:t>
            </a:r>
          </a:p>
        </p:txBody>
      </p:sp>
      <p:sp>
        <p:nvSpPr>
          <p:cNvPr id="7" name="Rectangle 6"/>
          <p:cNvSpPr/>
          <p:nvPr/>
        </p:nvSpPr>
        <p:spPr>
          <a:xfrm>
            <a:off x="897006" y="1818628"/>
            <a:ext cx="3087192" cy="369332"/>
          </a:xfrm>
          <a:prstGeom prst="rect">
            <a:avLst/>
          </a:prstGeom>
        </p:spPr>
        <p:txBody>
          <a:bodyPr wrap="none">
            <a:spAutoFit/>
          </a:bodyPr>
          <a:lstStyle/>
          <a:p>
            <a:r>
              <a:rPr lang="en-US" dirty="0"/>
              <a:t>IL Positive Cases Over Time</a:t>
            </a:r>
          </a:p>
        </p:txBody>
      </p:sp>
      <p:sp>
        <p:nvSpPr>
          <p:cNvPr id="8" name="Rectangle 7"/>
          <p:cNvSpPr/>
          <p:nvPr/>
        </p:nvSpPr>
        <p:spPr>
          <a:xfrm>
            <a:off x="5891952" y="1769621"/>
            <a:ext cx="2292102" cy="369332"/>
          </a:xfrm>
          <a:prstGeom prst="rect">
            <a:avLst/>
          </a:prstGeom>
        </p:spPr>
        <p:txBody>
          <a:bodyPr wrap="none">
            <a:spAutoFit/>
          </a:bodyPr>
          <a:lstStyle/>
          <a:p>
            <a:r>
              <a:rPr lang="en-US" dirty="0"/>
              <a:t>IL Deaths Over Time</a:t>
            </a:r>
          </a:p>
        </p:txBody>
      </p:sp>
      <p:sp>
        <p:nvSpPr>
          <p:cNvPr id="17" name="Rectangle 16"/>
          <p:cNvSpPr/>
          <p:nvPr/>
        </p:nvSpPr>
        <p:spPr>
          <a:xfrm>
            <a:off x="456051" y="2187960"/>
            <a:ext cx="4572000" cy="369332"/>
          </a:xfrm>
          <a:prstGeom prst="rect">
            <a:avLst/>
          </a:prstGeom>
        </p:spPr>
        <p:txBody>
          <a:bodyPr>
            <a:spAutoFit/>
          </a:bodyPr>
          <a:lstStyle/>
          <a:p>
            <a:r>
              <a:rPr lang="en-US" b="1" dirty="0"/>
              <a:t>Total: 200,427 </a:t>
            </a:r>
            <a:r>
              <a:rPr lang="en-US" dirty="0"/>
              <a:t>Confirmed Positive Cases</a:t>
            </a:r>
          </a:p>
        </p:txBody>
      </p:sp>
      <p:sp>
        <p:nvSpPr>
          <p:cNvPr id="18" name="Rectangle 17"/>
          <p:cNvSpPr/>
          <p:nvPr/>
        </p:nvSpPr>
        <p:spPr>
          <a:xfrm>
            <a:off x="5867400" y="2182266"/>
            <a:ext cx="2296334" cy="369332"/>
          </a:xfrm>
          <a:prstGeom prst="rect">
            <a:avLst/>
          </a:prstGeom>
        </p:spPr>
        <p:txBody>
          <a:bodyPr wrap="none">
            <a:spAutoFit/>
          </a:bodyPr>
          <a:lstStyle/>
          <a:p>
            <a:r>
              <a:rPr lang="en-US" b="1" dirty="0"/>
              <a:t>Total: </a:t>
            </a:r>
            <a:r>
              <a:rPr lang="en-US" b="1" dirty="0" smtClean="0"/>
              <a:t>7,696 </a:t>
            </a:r>
            <a:r>
              <a:rPr lang="en-US" dirty="0" smtClean="0"/>
              <a:t>Deaths </a:t>
            </a:r>
            <a:endParaRPr lang="en-US" dirty="0"/>
          </a:p>
        </p:txBody>
      </p:sp>
      <p:pic>
        <p:nvPicPr>
          <p:cNvPr id="2" name="Picture 1"/>
          <p:cNvPicPr>
            <a:picLocks noChangeAspect="1"/>
          </p:cNvPicPr>
          <p:nvPr/>
        </p:nvPicPr>
        <p:blipFill>
          <a:blip r:embed="rId3"/>
          <a:stretch>
            <a:fillRect/>
          </a:stretch>
        </p:blipFill>
        <p:spPr>
          <a:xfrm>
            <a:off x="304800" y="2587761"/>
            <a:ext cx="4038600" cy="4078518"/>
          </a:xfrm>
          <a:prstGeom prst="rect">
            <a:avLst/>
          </a:prstGeom>
        </p:spPr>
      </p:pic>
      <p:pic>
        <p:nvPicPr>
          <p:cNvPr id="6" name="Picture 5"/>
          <p:cNvPicPr>
            <a:picLocks noChangeAspect="1"/>
          </p:cNvPicPr>
          <p:nvPr/>
        </p:nvPicPr>
        <p:blipFill>
          <a:blip r:embed="rId4"/>
          <a:stretch>
            <a:fillRect/>
          </a:stretch>
        </p:blipFill>
        <p:spPr>
          <a:xfrm>
            <a:off x="4834275" y="2644014"/>
            <a:ext cx="4221898" cy="3894918"/>
          </a:xfrm>
          <a:prstGeom prst="rect">
            <a:avLst/>
          </a:prstGeom>
        </p:spPr>
      </p:pic>
    </p:spTree>
    <p:extLst>
      <p:ext uri="{BB962C8B-B14F-4D97-AF65-F5344CB8AC3E}">
        <p14:creationId xmlns:p14="http://schemas.microsoft.com/office/powerpoint/2010/main" val="4961641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6934200" cy="1143000"/>
          </a:xfrm>
        </p:spPr>
        <p:txBody>
          <a:bodyPr/>
          <a:lstStyle/>
          <a:p>
            <a:pPr algn="l"/>
            <a:r>
              <a:rPr lang="en-US" sz="4000" b="1" dirty="0">
                <a:solidFill>
                  <a:srgbClr val="F58466"/>
                </a:solidFill>
                <a:latin typeface="Goudy Old Style" pitchFamily="18" charset="0"/>
              </a:rPr>
              <a:t>The severity scale for COVID-19</a:t>
            </a:r>
          </a:p>
        </p:txBody>
      </p:sp>
      <p:sp>
        <p:nvSpPr>
          <p:cNvPr id="3" name="Content Placeholder 2"/>
          <p:cNvSpPr>
            <a:spLocks noGrp="1"/>
          </p:cNvSpPr>
          <p:nvPr>
            <p:ph idx="1"/>
          </p:nvPr>
        </p:nvSpPr>
        <p:spPr>
          <a:xfrm>
            <a:off x="457200" y="914400"/>
            <a:ext cx="8229600" cy="4525963"/>
          </a:xfrm>
        </p:spPr>
        <p:txBody>
          <a:bodyPr/>
          <a:lstStyle/>
          <a:p>
            <a:pPr marL="0" indent="0">
              <a:buNone/>
            </a:pPr>
            <a:r>
              <a:rPr lang="en-US" sz="2000" dirty="0" smtClean="0"/>
              <a:t>● </a:t>
            </a:r>
            <a:r>
              <a:rPr lang="en-US" sz="2000" dirty="0"/>
              <a:t>Asymptomatic or </a:t>
            </a:r>
            <a:r>
              <a:rPr lang="en-US" sz="2000" dirty="0" err="1"/>
              <a:t>presymptomatic</a:t>
            </a:r>
            <a:r>
              <a:rPr lang="en-US" sz="2000" dirty="0"/>
              <a:t> disease or presumptive infection is defined as a positive COVID-19 test result with no symptoms. </a:t>
            </a:r>
            <a:endParaRPr lang="en-US" sz="2000" dirty="0" smtClean="0"/>
          </a:p>
          <a:p>
            <a:pPr marL="0" indent="0">
              <a:buNone/>
            </a:pPr>
            <a:r>
              <a:rPr lang="en-US" sz="2000" dirty="0" smtClean="0"/>
              <a:t>● </a:t>
            </a:r>
            <a:r>
              <a:rPr lang="en-US" sz="2000" dirty="0"/>
              <a:t>Mild disease is defined as flu-like symptoms, such as fever, cough, </a:t>
            </a:r>
            <a:r>
              <a:rPr lang="en-US" sz="2000" dirty="0" err="1"/>
              <a:t>myalgias</a:t>
            </a:r>
            <a:r>
              <a:rPr lang="en-US" sz="2000" dirty="0"/>
              <a:t>, and anosmia without dyspnea, shortness of breath, or abnormal chest imaging. </a:t>
            </a:r>
            <a:endParaRPr lang="en-US" sz="2000" dirty="0" smtClean="0"/>
          </a:p>
          <a:p>
            <a:pPr marL="0" indent="0">
              <a:buNone/>
            </a:pPr>
            <a:r>
              <a:rPr lang="en-US" sz="2000" dirty="0" smtClean="0"/>
              <a:t>● </a:t>
            </a:r>
            <a:r>
              <a:rPr lang="en-US" sz="2000" dirty="0"/>
              <a:t>Moderate disease is defined by evidence of lower respiratory tract disease with clinical assessment (dyspnea, pneumonia on imaging, abnormal blood </a:t>
            </a:r>
            <a:r>
              <a:rPr lang="en-US" sz="2000" dirty="0" smtClean="0"/>
              <a:t>gas results</a:t>
            </a:r>
            <a:r>
              <a:rPr lang="en-US" sz="2000" dirty="0"/>
              <a:t>, refractory fever of 39.0 °C /102.2 °F or </a:t>
            </a:r>
            <a:r>
              <a:rPr lang="en-US" sz="2000" dirty="0" smtClean="0"/>
              <a:t>greater, while </a:t>
            </a:r>
            <a:r>
              <a:rPr lang="en-US" sz="2000" dirty="0"/>
              <a:t>maintaining an oxygen saturation of greater than 93% on room air at sea level. </a:t>
            </a:r>
            <a:endParaRPr lang="en-US" sz="2000" dirty="0" smtClean="0"/>
          </a:p>
          <a:p>
            <a:pPr marL="0" indent="0">
              <a:buNone/>
            </a:pPr>
            <a:r>
              <a:rPr lang="en-US" sz="2000" dirty="0" smtClean="0"/>
              <a:t>● </a:t>
            </a:r>
            <a:r>
              <a:rPr lang="en-US" sz="2000" dirty="0"/>
              <a:t>Severe disease is defined by a respiratory rate greater than 30 breaths per minute (bpm), hypoxia with oxygen saturation less than or equal to 93%, a ratio of arterial partial pressure of oxygen to fraction of inspired oxygen of less than 300, or greater than 50% lung involvement on imaging. </a:t>
            </a:r>
            <a:endParaRPr lang="en-US" sz="2000" dirty="0" smtClean="0"/>
          </a:p>
          <a:p>
            <a:pPr marL="0" indent="0">
              <a:buNone/>
            </a:pPr>
            <a:r>
              <a:rPr lang="en-US" sz="2000" dirty="0" smtClean="0"/>
              <a:t>● </a:t>
            </a:r>
            <a:r>
              <a:rPr lang="en-US" sz="2000" dirty="0"/>
              <a:t>Critical disease is defined as multi-organ failure or dysfunction, shock, or respiratory failure requiring mechanical ventilation or high-flow nasal cannula.</a:t>
            </a:r>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80</a:t>
            </a:fld>
            <a:endParaRPr lang="en-US" altLang="en-US"/>
          </a:p>
        </p:txBody>
      </p:sp>
      <p:sp>
        <p:nvSpPr>
          <p:cNvPr id="5" name="TextBox 4"/>
          <p:cNvSpPr txBox="1"/>
          <p:nvPr/>
        </p:nvSpPr>
        <p:spPr>
          <a:xfrm>
            <a:off x="2362200" y="6211669"/>
            <a:ext cx="5715000" cy="646331"/>
          </a:xfrm>
          <a:prstGeom prst="rect">
            <a:avLst/>
          </a:prstGeom>
          <a:noFill/>
        </p:spPr>
        <p:txBody>
          <a:bodyPr wrap="square" rtlCol="0">
            <a:spAutoFit/>
          </a:bodyPr>
          <a:lstStyle/>
          <a:p>
            <a:r>
              <a:rPr lang="en-US" b="1" i="1" dirty="0"/>
              <a:t>SMFM: </a:t>
            </a:r>
            <a:r>
              <a:rPr lang="en-US" b="1" i="1" dirty="0">
                <a:hlinkClick r:id="rId2"/>
              </a:rPr>
              <a:t>Management Considerations for Pregnant Patients with COVID-19</a:t>
            </a:r>
            <a:r>
              <a:rPr lang="en-US" b="1" i="1" dirty="0"/>
              <a:t> (7.2.2020) updated</a:t>
            </a:r>
            <a:endParaRPr lang="en-US" i="1" dirty="0"/>
          </a:p>
        </p:txBody>
      </p:sp>
    </p:spTree>
    <p:extLst>
      <p:ext uri="{BB962C8B-B14F-4D97-AF65-F5344CB8AC3E}">
        <p14:creationId xmlns:p14="http://schemas.microsoft.com/office/powerpoint/2010/main" val="32602977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019" y="988997"/>
            <a:ext cx="7324381" cy="1143000"/>
          </a:xfrm>
        </p:spPr>
        <p:txBody>
          <a:bodyPr/>
          <a:lstStyle/>
          <a:p>
            <a:pPr algn="l"/>
            <a:r>
              <a:rPr lang="en-US" sz="4000" b="1" dirty="0">
                <a:solidFill>
                  <a:srgbClr val="F58466"/>
                </a:solidFill>
                <a:latin typeface="Goudy Old Style" pitchFamily="18" charset="0"/>
              </a:rPr>
              <a:t>Many COVID-19 patients, including pregnant patients, have mild or no symptoms. </a:t>
            </a:r>
            <a:r>
              <a:rPr lang="en-US" dirty="0"/>
              <a:t/>
            </a:r>
            <a:br>
              <a:rPr lang="en-US" dirty="0"/>
            </a:br>
            <a:endParaRPr lang="en-US" dirty="0"/>
          </a:p>
        </p:txBody>
      </p:sp>
      <p:sp>
        <p:nvSpPr>
          <p:cNvPr id="3" name="Content Placeholder 2"/>
          <p:cNvSpPr>
            <a:spLocks noGrp="1"/>
          </p:cNvSpPr>
          <p:nvPr>
            <p:ph idx="1"/>
          </p:nvPr>
        </p:nvSpPr>
        <p:spPr>
          <a:xfrm>
            <a:off x="457200" y="2362200"/>
            <a:ext cx="8229600" cy="3763967"/>
          </a:xfrm>
        </p:spPr>
        <p:txBody>
          <a:bodyPr/>
          <a:lstStyle/>
          <a:p>
            <a:pPr marL="0" indent="0">
              <a:buNone/>
            </a:pPr>
            <a:r>
              <a:rPr lang="en-US" sz="2000" dirty="0" smtClean="0"/>
              <a:t>● </a:t>
            </a:r>
            <a:r>
              <a:rPr lang="en-US" sz="2400" dirty="0"/>
              <a:t>Outpatient monitoring with a 14-day self-quarantine can be considered for pregnant patients with COVID-19 who have mild symptoms or are asymptomatic. Recommendations for outpatient monitoring is </a:t>
            </a:r>
            <a:r>
              <a:rPr lang="en-US" sz="2400" dirty="0" smtClean="0"/>
              <a:t>outlined.</a:t>
            </a:r>
          </a:p>
          <a:p>
            <a:pPr marL="0" indent="0">
              <a:buNone/>
            </a:pPr>
            <a:r>
              <a:rPr lang="en-US" sz="2400" dirty="0" smtClean="0"/>
              <a:t>Check on outpatient </a:t>
            </a:r>
            <a:r>
              <a:rPr lang="en-US" sz="2400" dirty="0" err="1" smtClean="0"/>
              <a:t>Covid</a:t>
            </a:r>
            <a:r>
              <a:rPr lang="en-US" sz="2400" dirty="0" smtClean="0"/>
              <a:t> positive patients regularly and review signs/symptoms to call, recognize can worsen around day 7-10</a:t>
            </a:r>
          </a:p>
          <a:p>
            <a:pPr marL="0" indent="0">
              <a:buNone/>
            </a:pPr>
            <a:r>
              <a:rPr lang="en-US" sz="2400" dirty="0" smtClean="0"/>
              <a:t>After 14 days from positive test or symptom onset, if symptoms improved and no fever &gt;72 hours then can be considered recovered.</a:t>
            </a:r>
            <a:endParaRPr lang="en-US" sz="2400"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81</a:t>
            </a:fld>
            <a:endParaRPr lang="en-US" altLang="en-US"/>
          </a:p>
        </p:txBody>
      </p:sp>
      <p:sp>
        <p:nvSpPr>
          <p:cNvPr id="5" name="TextBox 4"/>
          <p:cNvSpPr txBox="1"/>
          <p:nvPr/>
        </p:nvSpPr>
        <p:spPr>
          <a:xfrm>
            <a:off x="2590800" y="5479836"/>
            <a:ext cx="5715000" cy="646331"/>
          </a:xfrm>
          <a:prstGeom prst="rect">
            <a:avLst/>
          </a:prstGeom>
          <a:noFill/>
        </p:spPr>
        <p:txBody>
          <a:bodyPr wrap="square" rtlCol="0">
            <a:spAutoFit/>
          </a:bodyPr>
          <a:lstStyle/>
          <a:p>
            <a:r>
              <a:rPr lang="en-US" b="1" i="1" dirty="0"/>
              <a:t>SMFM: </a:t>
            </a:r>
            <a:r>
              <a:rPr lang="en-US" b="1" i="1" dirty="0">
                <a:hlinkClick r:id="rId2"/>
              </a:rPr>
              <a:t>Management Considerations for Pregnant Patients with COVID-19</a:t>
            </a:r>
            <a:r>
              <a:rPr lang="en-US" b="1" i="1" dirty="0"/>
              <a:t> (7.2.2020) updated</a:t>
            </a:r>
            <a:endParaRPr lang="en-US" i="1" dirty="0"/>
          </a:p>
        </p:txBody>
      </p:sp>
    </p:spTree>
    <p:extLst>
      <p:ext uri="{BB962C8B-B14F-4D97-AF65-F5344CB8AC3E}">
        <p14:creationId xmlns:p14="http://schemas.microsoft.com/office/powerpoint/2010/main" val="28551706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58000" cy="1143000"/>
          </a:xfrm>
        </p:spPr>
        <p:txBody>
          <a:bodyPr/>
          <a:lstStyle/>
          <a:p>
            <a:pPr algn="l"/>
            <a:r>
              <a:rPr lang="en-US" sz="4000" b="1" dirty="0">
                <a:solidFill>
                  <a:srgbClr val="F58466"/>
                </a:solidFill>
                <a:latin typeface="Goudy Old Style" pitchFamily="18" charset="0"/>
              </a:rPr>
              <a:t>Inpatient monitoring may be needed for the following categories of patients: </a:t>
            </a:r>
          </a:p>
        </p:txBody>
      </p:sp>
      <p:sp>
        <p:nvSpPr>
          <p:cNvPr id="3" name="Content Placeholder 2"/>
          <p:cNvSpPr>
            <a:spLocks noGrp="1"/>
          </p:cNvSpPr>
          <p:nvPr>
            <p:ph idx="1"/>
          </p:nvPr>
        </p:nvSpPr>
        <p:spPr>
          <a:xfrm>
            <a:off x="477398" y="1844178"/>
            <a:ext cx="8229600" cy="4525963"/>
          </a:xfrm>
        </p:spPr>
        <p:txBody>
          <a:bodyPr/>
          <a:lstStyle/>
          <a:p>
            <a:pPr marL="0" indent="0">
              <a:buNone/>
            </a:pPr>
            <a:r>
              <a:rPr lang="en-US" sz="2000" dirty="0" smtClean="0"/>
              <a:t>○ </a:t>
            </a:r>
            <a:r>
              <a:rPr lang="en-US" sz="2000" dirty="0"/>
              <a:t>Pregnant COVID-19 patients with moderate to severe signs and symptoms or oxygen saturation less than 95%. </a:t>
            </a:r>
            <a:r>
              <a:rPr lang="en-US" sz="2000" dirty="0" smtClean="0"/>
              <a:t> (incudes dyspnea)</a:t>
            </a:r>
          </a:p>
          <a:p>
            <a:pPr marL="0" indent="0">
              <a:buNone/>
            </a:pPr>
            <a:r>
              <a:rPr lang="en-US" sz="2000" dirty="0" smtClean="0"/>
              <a:t>○ </a:t>
            </a:r>
            <a:r>
              <a:rPr lang="en-US" sz="2000" dirty="0"/>
              <a:t>Pregnant COVID-19 patients with comorbid conditions, </a:t>
            </a:r>
            <a:r>
              <a:rPr lang="en-US" sz="2000" dirty="0" err="1"/>
              <a:t>eg</a:t>
            </a:r>
            <a:r>
              <a:rPr lang="en-US" sz="2000" dirty="0"/>
              <a:t>, uncontrolled hypertension, inadequately controlled gestational or </a:t>
            </a:r>
            <a:r>
              <a:rPr lang="en-US" sz="2000" dirty="0" err="1"/>
              <a:t>pregestational</a:t>
            </a:r>
            <a:r>
              <a:rPr lang="en-US" sz="2000" dirty="0"/>
              <a:t> diabetes, chronic renal disease, chronic cardiopulmonary disease, or immunosuppressive states (intrinsic or medication-related) </a:t>
            </a:r>
            <a:endParaRPr lang="en-US" sz="2000" dirty="0" smtClean="0"/>
          </a:p>
          <a:p>
            <a:pPr marL="0" indent="0">
              <a:buNone/>
            </a:pPr>
            <a:r>
              <a:rPr lang="en-US" sz="2000" dirty="0" smtClean="0"/>
              <a:t>○ </a:t>
            </a:r>
            <a:r>
              <a:rPr lang="en-US" sz="2000" dirty="0"/>
              <a:t>Pregnant COVID-19 patients with fevers greater than 39 °C despite acetaminophen, raising concern for secondary </a:t>
            </a:r>
            <a:r>
              <a:rPr lang="en-US" sz="2000" dirty="0" err="1"/>
              <a:t>hemophagocytic</a:t>
            </a:r>
            <a:r>
              <a:rPr lang="en-US" sz="2000" dirty="0"/>
              <a:t> </a:t>
            </a:r>
            <a:r>
              <a:rPr lang="en-US" sz="2000" dirty="0" err="1"/>
              <a:t>lymphohistiocytosis</a:t>
            </a:r>
            <a:r>
              <a:rPr lang="en-US" sz="2000" dirty="0"/>
              <a:t> (</a:t>
            </a:r>
            <a:r>
              <a:rPr lang="en-US" sz="2000" dirty="0" err="1"/>
              <a:t>sHLH</a:t>
            </a:r>
            <a:r>
              <a:rPr lang="en-US" sz="2000" dirty="0"/>
              <a:t>) or "cytokine storm syndrome." </a:t>
            </a:r>
            <a:r>
              <a:rPr lang="en-US" sz="2000" dirty="0" err="1"/>
              <a:t>sHLH</a:t>
            </a:r>
            <a:r>
              <a:rPr lang="en-US" sz="2000" dirty="0"/>
              <a:t> is a fulminant and often fatal </a:t>
            </a:r>
            <a:r>
              <a:rPr lang="en-US" sz="2000" dirty="0" err="1"/>
              <a:t>hypercytokinemia</a:t>
            </a:r>
            <a:r>
              <a:rPr lang="en-US" sz="2000" dirty="0"/>
              <a:t> associated with multi-organ failure. The disease is defined by unremitting fever, </a:t>
            </a:r>
            <a:r>
              <a:rPr lang="en-US" sz="2000" dirty="0" err="1"/>
              <a:t>cytopenia</a:t>
            </a:r>
            <a:r>
              <a:rPr lang="en-US" sz="2000" dirty="0"/>
              <a:t>, and high ferritin levels. If a patient has an </a:t>
            </a:r>
            <a:r>
              <a:rPr lang="en-US" sz="2000" dirty="0" err="1"/>
              <a:t>Hscore</a:t>
            </a:r>
            <a:r>
              <a:rPr lang="en-US" sz="2000" dirty="0"/>
              <a:t> (see Table 1) indicating a high probability for </a:t>
            </a:r>
            <a:r>
              <a:rPr lang="en-US" sz="2000" dirty="0" err="1"/>
              <a:t>sHLH</a:t>
            </a:r>
            <a:r>
              <a:rPr lang="en-US" sz="2000" dirty="0"/>
              <a:t>, inpatient observation is warranted. </a:t>
            </a:r>
            <a:r>
              <a:rPr lang="en-US" sz="2000" dirty="0" smtClean="0"/>
              <a:t> </a:t>
            </a:r>
            <a:endParaRPr lang="en-US" sz="2000"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82</a:t>
            </a:fld>
            <a:endParaRPr lang="en-US" altLang="en-US"/>
          </a:p>
        </p:txBody>
      </p:sp>
      <p:sp>
        <p:nvSpPr>
          <p:cNvPr id="5" name="TextBox 4"/>
          <p:cNvSpPr txBox="1"/>
          <p:nvPr/>
        </p:nvSpPr>
        <p:spPr>
          <a:xfrm>
            <a:off x="1028700" y="5953700"/>
            <a:ext cx="5715000" cy="646331"/>
          </a:xfrm>
          <a:prstGeom prst="rect">
            <a:avLst/>
          </a:prstGeom>
          <a:noFill/>
        </p:spPr>
        <p:txBody>
          <a:bodyPr wrap="square" rtlCol="0">
            <a:spAutoFit/>
          </a:bodyPr>
          <a:lstStyle/>
          <a:p>
            <a:r>
              <a:rPr lang="en-US" b="1" i="1" dirty="0"/>
              <a:t>SMFM: </a:t>
            </a:r>
            <a:r>
              <a:rPr lang="en-US" b="1" i="1" dirty="0">
                <a:hlinkClick r:id="rId2"/>
              </a:rPr>
              <a:t>Management Considerations for Pregnant Patients with COVID-19</a:t>
            </a:r>
            <a:r>
              <a:rPr lang="en-US" b="1" i="1" dirty="0"/>
              <a:t> (7.2.2020) updated</a:t>
            </a:r>
            <a:endParaRPr lang="en-US" i="1" dirty="0"/>
          </a:p>
        </p:txBody>
      </p:sp>
    </p:spTree>
    <p:extLst>
      <p:ext uri="{BB962C8B-B14F-4D97-AF65-F5344CB8AC3E}">
        <p14:creationId xmlns:p14="http://schemas.microsoft.com/office/powerpoint/2010/main" val="34254966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a:solidFill>
                  <a:srgbClr val="F58466"/>
                </a:solidFill>
                <a:latin typeface="Goudy Old Style" pitchFamily="18" charset="0"/>
              </a:rPr>
              <a:t>Timing of Delivery: </a:t>
            </a:r>
            <a:r>
              <a:rPr lang="en-US" sz="4000" b="1" dirty="0" smtClean="0">
                <a:solidFill>
                  <a:srgbClr val="F58466"/>
                </a:solidFill>
                <a:latin typeface="Goudy Old Style" pitchFamily="18" charset="0"/>
              </a:rPr>
              <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mild </a:t>
            </a:r>
            <a:r>
              <a:rPr lang="en-US" sz="4000" b="1" dirty="0">
                <a:solidFill>
                  <a:srgbClr val="F58466"/>
                </a:solidFill>
                <a:latin typeface="Goudy Old Style" pitchFamily="18" charset="0"/>
              </a:rPr>
              <a:t>symptoms</a:t>
            </a:r>
          </a:p>
        </p:txBody>
      </p:sp>
      <p:sp>
        <p:nvSpPr>
          <p:cNvPr id="3" name="Content Placeholder 2"/>
          <p:cNvSpPr>
            <a:spLocks noGrp="1"/>
          </p:cNvSpPr>
          <p:nvPr>
            <p:ph idx="1"/>
          </p:nvPr>
        </p:nvSpPr>
        <p:spPr>
          <a:xfrm>
            <a:off x="457200" y="1409375"/>
            <a:ext cx="8229600" cy="4525963"/>
          </a:xfrm>
        </p:spPr>
        <p:txBody>
          <a:bodyPr/>
          <a:lstStyle/>
          <a:p>
            <a:r>
              <a:rPr lang="en-US" sz="2400" dirty="0"/>
              <a:t>In an </a:t>
            </a:r>
            <a:r>
              <a:rPr lang="en-US" sz="2400" b="1" dirty="0"/>
              <a:t>asymptomatic or mildly symptomatic </a:t>
            </a:r>
            <a:r>
              <a:rPr lang="en-US" sz="2400" dirty="0"/>
              <a:t>woman positive for COVID-19 at </a:t>
            </a:r>
            <a:r>
              <a:rPr lang="en-US" sz="2400" b="1" dirty="0"/>
              <a:t>37 to 38 6/7 weeks of gestation </a:t>
            </a:r>
            <a:r>
              <a:rPr lang="en-US" sz="2400" dirty="0"/>
              <a:t>without other indications for delivery, expectant management can be considered until 14 days after the polymerase chain reaction (PCR) result was noted to be positive OR until 7 days after onset of symptoms and 3 days after resolution of symptoms. This option allows for decreased exposure of health care workers and the neonate to </a:t>
            </a:r>
            <a:r>
              <a:rPr lang="en-US" sz="2400" dirty="0" smtClean="0"/>
              <a:t>SARS-CoV-2. </a:t>
            </a:r>
            <a:endParaRPr lang="en-US" sz="2400" dirty="0"/>
          </a:p>
          <a:p>
            <a:r>
              <a:rPr lang="en-US" sz="2400" dirty="0" smtClean="0"/>
              <a:t> </a:t>
            </a:r>
            <a:r>
              <a:rPr lang="en-US" sz="2400" dirty="0"/>
              <a:t>In an </a:t>
            </a:r>
            <a:r>
              <a:rPr lang="en-US" sz="2400" b="1" dirty="0"/>
              <a:t>asymptomatic or mildly symptomatic woman positive for COVID-19 at 39 weeks of gestation or later</a:t>
            </a:r>
            <a:r>
              <a:rPr lang="en-US" sz="2400" dirty="0"/>
              <a:t>, delivery can be considered to decrease the risk of worsening maternal status. </a:t>
            </a:r>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83</a:t>
            </a:fld>
            <a:endParaRPr lang="en-US" altLang="en-US"/>
          </a:p>
        </p:txBody>
      </p:sp>
      <p:sp>
        <p:nvSpPr>
          <p:cNvPr id="5" name="TextBox 4"/>
          <p:cNvSpPr txBox="1"/>
          <p:nvPr/>
        </p:nvSpPr>
        <p:spPr>
          <a:xfrm>
            <a:off x="2057400" y="5663218"/>
            <a:ext cx="5715000" cy="646331"/>
          </a:xfrm>
          <a:prstGeom prst="rect">
            <a:avLst/>
          </a:prstGeom>
          <a:noFill/>
        </p:spPr>
        <p:txBody>
          <a:bodyPr wrap="square" rtlCol="0">
            <a:spAutoFit/>
          </a:bodyPr>
          <a:lstStyle/>
          <a:p>
            <a:r>
              <a:rPr lang="en-US" b="1" i="1" dirty="0"/>
              <a:t>SMFM: </a:t>
            </a:r>
            <a:r>
              <a:rPr lang="en-US" b="1" i="1" dirty="0">
                <a:hlinkClick r:id="rId2"/>
              </a:rPr>
              <a:t>Management Considerations for Pregnant Patients with COVID-19</a:t>
            </a:r>
            <a:r>
              <a:rPr lang="en-US" b="1" i="1" dirty="0"/>
              <a:t> (7.2.2020) updated</a:t>
            </a:r>
            <a:endParaRPr lang="en-US" i="1" dirty="0"/>
          </a:p>
        </p:txBody>
      </p:sp>
    </p:spTree>
    <p:extLst>
      <p:ext uri="{BB962C8B-B14F-4D97-AF65-F5344CB8AC3E}">
        <p14:creationId xmlns:p14="http://schemas.microsoft.com/office/powerpoint/2010/main" val="6594434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5859"/>
            <a:ext cx="8229600" cy="1143000"/>
          </a:xfrm>
        </p:spPr>
        <p:txBody>
          <a:bodyPr/>
          <a:lstStyle/>
          <a:p>
            <a:pPr algn="l"/>
            <a:r>
              <a:rPr lang="en-US" b="1" dirty="0">
                <a:solidFill>
                  <a:srgbClr val="F58466"/>
                </a:solidFill>
                <a:latin typeface="Goudy Old Style" pitchFamily="18" charset="0"/>
              </a:rPr>
              <a:t>Timing of Delivery</a:t>
            </a:r>
            <a:r>
              <a:rPr lang="en-US" b="1" dirty="0" smtClean="0">
                <a:solidFill>
                  <a:srgbClr val="F58466"/>
                </a:solidFill>
                <a:latin typeface="Goudy Old Style" pitchFamily="18" charset="0"/>
              </a:rPr>
              <a:t>: </a:t>
            </a:r>
            <a:br>
              <a:rPr lang="en-US" b="1" dirty="0" smtClean="0">
                <a:solidFill>
                  <a:srgbClr val="F58466"/>
                </a:solidFill>
                <a:latin typeface="Goudy Old Style" pitchFamily="18" charset="0"/>
              </a:rPr>
            </a:br>
            <a:r>
              <a:rPr lang="en-US" b="1" dirty="0" smtClean="0">
                <a:solidFill>
                  <a:srgbClr val="F58466"/>
                </a:solidFill>
                <a:latin typeface="Goudy Old Style" pitchFamily="18" charset="0"/>
              </a:rPr>
              <a:t>critical illness</a:t>
            </a:r>
            <a:endParaRPr lang="en-US" dirty="0"/>
          </a:p>
        </p:txBody>
      </p:sp>
      <p:sp>
        <p:nvSpPr>
          <p:cNvPr id="3" name="Content Placeholder 2"/>
          <p:cNvSpPr>
            <a:spLocks noGrp="1"/>
          </p:cNvSpPr>
          <p:nvPr>
            <p:ph idx="1"/>
          </p:nvPr>
        </p:nvSpPr>
        <p:spPr>
          <a:xfrm>
            <a:off x="461790" y="1204367"/>
            <a:ext cx="8229600" cy="4525963"/>
          </a:xfrm>
        </p:spPr>
        <p:txBody>
          <a:bodyPr/>
          <a:lstStyle/>
          <a:p>
            <a:r>
              <a:rPr lang="en-US" sz="2400" dirty="0"/>
              <a:t>The timing of delivery requires carefully weighing the benefits and risks for the patient and fetus, and the decision to deliver requires close communication between the maternal-fetal medicine and critical care teams. Improvement in lung mechanics gained by early delivery is theoretical. In the third trimester, the pressure of the uterus can decrease expiratory reserve volume, inspiratory reserve volume, and functional residual capacity, which can increase the risk of severe hypoxemia in pregnant patients, especially those who are critically </a:t>
            </a:r>
            <a:r>
              <a:rPr lang="en-US" sz="2400" dirty="0" smtClean="0"/>
              <a:t>ill.  </a:t>
            </a:r>
          </a:p>
          <a:p>
            <a:r>
              <a:rPr lang="en-US" sz="2400" dirty="0" smtClean="0"/>
              <a:t>Although </a:t>
            </a:r>
            <a:r>
              <a:rPr lang="en-US" sz="2400" dirty="0"/>
              <a:t>data regarding delivery timing and acute respiratory distress syndrome are limited, it is reasonable to consider delivery in the setting of worsening critical illness. </a:t>
            </a:r>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84</a:t>
            </a:fld>
            <a:endParaRPr lang="en-US" altLang="en-US"/>
          </a:p>
        </p:txBody>
      </p:sp>
      <p:sp>
        <p:nvSpPr>
          <p:cNvPr id="5" name="TextBox 4"/>
          <p:cNvSpPr txBox="1"/>
          <p:nvPr/>
        </p:nvSpPr>
        <p:spPr>
          <a:xfrm>
            <a:off x="1981200" y="6075164"/>
            <a:ext cx="5715000" cy="646331"/>
          </a:xfrm>
          <a:prstGeom prst="rect">
            <a:avLst/>
          </a:prstGeom>
          <a:noFill/>
        </p:spPr>
        <p:txBody>
          <a:bodyPr wrap="square" rtlCol="0">
            <a:spAutoFit/>
          </a:bodyPr>
          <a:lstStyle/>
          <a:p>
            <a:r>
              <a:rPr lang="en-US" b="1" i="1" dirty="0"/>
              <a:t>SMFM: </a:t>
            </a:r>
            <a:r>
              <a:rPr lang="en-US" b="1" i="1" dirty="0">
                <a:hlinkClick r:id="rId2"/>
              </a:rPr>
              <a:t>Management Considerations for Pregnant Patients with COVID-19</a:t>
            </a:r>
            <a:r>
              <a:rPr lang="en-US" b="1" i="1" dirty="0"/>
              <a:t> (7.2.2020) updated</a:t>
            </a:r>
            <a:endParaRPr lang="en-US" i="1" dirty="0"/>
          </a:p>
        </p:txBody>
      </p:sp>
    </p:spTree>
    <p:extLst>
      <p:ext uri="{BB962C8B-B14F-4D97-AF65-F5344CB8AC3E}">
        <p14:creationId xmlns:p14="http://schemas.microsoft.com/office/powerpoint/2010/main" val="2864451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8352" y="1685676"/>
            <a:ext cx="8402748" cy="4648568"/>
          </a:xfrm>
        </p:spPr>
        <p:txBody>
          <a:bodyPr/>
          <a:lstStyle/>
          <a:p>
            <a:endParaRPr lang="en-US" dirty="0"/>
          </a:p>
          <a:p>
            <a:pPr marL="0" indent="0">
              <a:buNone/>
            </a:pPr>
            <a:endParaRPr lang="en-US" dirty="0"/>
          </a:p>
          <a:p>
            <a:endParaRPr lang="en-US" dirty="0"/>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a:t>Illinois Daily Incidence</a:t>
            </a:r>
          </a:p>
        </p:txBody>
      </p:sp>
      <p:sp>
        <p:nvSpPr>
          <p:cNvPr id="5" name="Slide Number Placeholder 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sp>
        <p:nvSpPr>
          <p:cNvPr id="7" name="TextBox 6"/>
          <p:cNvSpPr txBox="1"/>
          <p:nvPr/>
        </p:nvSpPr>
        <p:spPr>
          <a:xfrm>
            <a:off x="228600" y="1510748"/>
            <a:ext cx="3277925" cy="349857"/>
          </a:xfrm>
          <a:prstGeom prst="rect">
            <a:avLst/>
          </a:prstGeom>
        </p:spPr>
        <p:txBody>
          <a:bodyPr wrap="square" lIns="121869" tIns="60933" rIns="121869" bIns="60933" rtlCol="0" anchor="t">
            <a:noAutofit/>
          </a:bodyPr>
          <a:lstStyle/>
          <a:p>
            <a:pPr marL="0" indent="0" algn="l">
              <a:spcBef>
                <a:spcPts val="0"/>
              </a:spcBef>
            </a:pPr>
            <a:r>
              <a:rPr lang="en-US" sz="1400" dirty="0">
                <a:cs typeface="Calibri"/>
              </a:rPr>
              <a:t>IDPH daily data summary</a:t>
            </a:r>
          </a:p>
        </p:txBody>
      </p:sp>
      <p:pic>
        <p:nvPicPr>
          <p:cNvPr id="6" name="Picture 5"/>
          <p:cNvPicPr>
            <a:picLocks noChangeAspect="1"/>
          </p:cNvPicPr>
          <p:nvPr/>
        </p:nvPicPr>
        <p:blipFill>
          <a:blip r:embed="rId3"/>
          <a:stretch>
            <a:fillRect/>
          </a:stretch>
        </p:blipFill>
        <p:spPr>
          <a:xfrm>
            <a:off x="329105" y="1801551"/>
            <a:ext cx="8067675" cy="4707621"/>
          </a:xfrm>
          <a:prstGeom prst="rect">
            <a:avLst/>
          </a:prstGeom>
        </p:spPr>
      </p:pic>
    </p:spTree>
    <p:extLst>
      <p:ext uri="{BB962C8B-B14F-4D97-AF65-F5344CB8AC3E}">
        <p14:creationId xmlns:p14="http://schemas.microsoft.com/office/powerpoint/2010/main" val="24328692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SSM Health Theme">
  <a:themeElements>
    <a:clrScheme name="SSM Health">
      <a:dk1>
        <a:srgbClr val="282B25"/>
      </a:dk1>
      <a:lt1>
        <a:srgbClr val="FFFFFF"/>
      </a:lt1>
      <a:dk2>
        <a:srgbClr val="000000"/>
      </a:dk2>
      <a:lt2>
        <a:srgbClr val="D8D8D8"/>
      </a:lt2>
      <a:accent1>
        <a:srgbClr val="001F5F"/>
      </a:accent1>
      <a:accent2>
        <a:srgbClr val="ED5615"/>
      </a:accent2>
      <a:accent3>
        <a:srgbClr val="00839B"/>
      </a:accent3>
      <a:accent4>
        <a:srgbClr val="71798F"/>
      </a:accent4>
      <a:accent5>
        <a:srgbClr val="FDB714"/>
      </a:accent5>
      <a:accent6>
        <a:srgbClr val="2D3043"/>
      </a:accent6>
      <a:hlink>
        <a:srgbClr val="00839B"/>
      </a:hlink>
      <a:folHlink>
        <a:srgbClr val="9495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2_Custom Design">
  <a:themeElements>
    <a:clrScheme name="Custom 2">
      <a:dk1>
        <a:srgbClr val="44546A"/>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3_Custom Design">
  <a:themeElements>
    <a:clrScheme name="Custom 5">
      <a:dk1>
        <a:srgbClr val="44546A"/>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RHC Building full colo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erdana Aria">
      <a:majorFont>
        <a:latin typeface="Verdana"/>
        <a:ea typeface=""/>
        <a:cs typeface=""/>
      </a:majorFont>
      <a:minorFont>
        <a:latin typeface="Arial Narrow"/>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HC Building Full color" id="{B3D79659-4C9F-452F-BE12-FE9E5C8EF526}" vid="{3C005542-D422-4279-AD11-51AD152D49BC}"/>
    </a:ext>
  </a:extLst>
</a:theme>
</file>

<file path=ppt/theme/theme15.xml><?xml version="1.0" encoding="utf-8"?>
<a:theme xmlns:a="http://schemas.openxmlformats.org/drawingml/2006/main" name="AAH Theme">
  <a:themeElements>
    <a:clrScheme name="AAH Brand Colors 2019">
      <a:dk1>
        <a:srgbClr val="000000"/>
      </a:dk1>
      <a:lt1>
        <a:srgbClr val="FFFFFF"/>
      </a:lt1>
      <a:dk2>
        <a:srgbClr val="00304B"/>
      </a:dk2>
      <a:lt2>
        <a:srgbClr val="A3A8AB"/>
      </a:lt2>
      <a:accent1>
        <a:srgbClr val="4A1852"/>
      </a:accent1>
      <a:accent2>
        <a:srgbClr val="00A5D5"/>
      </a:accent2>
      <a:accent3>
        <a:srgbClr val="004239"/>
      </a:accent3>
      <a:accent4>
        <a:srgbClr val="A1CB67"/>
      </a:accent4>
      <a:accent5>
        <a:srgbClr val="ED9F33"/>
      </a:accent5>
      <a:accent6>
        <a:srgbClr val="B43984"/>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H Theme" id="{AC0099BC-DA7D-2145-956E-AA7DB1F3AC17}" vid="{BE8CB45D-4617-B54D-96AF-9536AE24182E}"/>
    </a:ext>
  </a:extLst>
</a:theme>
</file>

<file path=ppt/theme/theme16.xml><?xml version="1.0" encoding="utf-8"?>
<a:theme xmlns:a="http://schemas.openxmlformats.org/drawingml/2006/main" name="1_AAH Theme">
  <a:themeElements>
    <a:clrScheme name="AAH Brand Colors 2019">
      <a:dk1>
        <a:srgbClr val="000000"/>
      </a:dk1>
      <a:lt1>
        <a:srgbClr val="FFFFFF"/>
      </a:lt1>
      <a:dk2>
        <a:srgbClr val="00304B"/>
      </a:dk2>
      <a:lt2>
        <a:srgbClr val="A3A8AB"/>
      </a:lt2>
      <a:accent1>
        <a:srgbClr val="4A1852"/>
      </a:accent1>
      <a:accent2>
        <a:srgbClr val="00A5D5"/>
      </a:accent2>
      <a:accent3>
        <a:srgbClr val="004239"/>
      </a:accent3>
      <a:accent4>
        <a:srgbClr val="A1CB67"/>
      </a:accent4>
      <a:accent5>
        <a:srgbClr val="ED9F33"/>
      </a:accent5>
      <a:accent6>
        <a:srgbClr val="B43984"/>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H Theme" id="{AC0099BC-DA7D-2145-956E-AA7DB1F3AC17}" vid="{BE8CB45D-4617-B54D-96AF-9536AE24182E}"/>
    </a:ext>
  </a:extLst>
</a:theme>
</file>

<file path=ppt/theme/theme17.xml><?xml version="1.0" encoding="utf-8"?>
<a:theme xmlns:a="http://schemas.openxmlformats.org/drawingml/2006/main" name="1_Vision">
  <a:themeElements>
    <a:clrScheme name="Northshore">
      <a:dk1>
        <a:srgbClr val="434443"/>
      </a:dk1>
      <a:lt1>
        <a:srgbClr val="FFFFFF"/>
      </a:lt1>
      <a:dk2>
        <a:srgbClr val="005CB9"/>
      </a:dk2>
      <a:lt2>
        <a:srgbClr val="D1D3D3"/>
      </a:lt2>
      <a:accent1>
        <a:srgbClr val="00A8E1"/>
      </a:accent1>
      <a:accent2>
        <a:srgbClr val="005CB9"/>
      </a:accent2>
      <a:accent3>
        <a:srgbClr val="27CED7"/>
      </a:accent3>
      <a:accent4>
        <a:srgbClr val="CFDE00"/>
      </a:accent4>
      <a:accent5>
        <a:srgbClr val="00723B"/>
      </a:accent5>
      <a:accent6>
        <a:srgbClr val="62A39F"/>
      </a:accent6>
      <a:hlink>
        <a:srgbClr val="00A8E1"/>
      </a:hlink>
      <a:folHlink>
        <a:srgbClr val="E16C0C"/>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ln>
          <a:solidFill>
            <a:schemeClr val="accent1"/>
          </a:solidFill>
        </a:ln>
      </a:spPr>
      <a:bodyPr/>
      <a:lstStyle/>
      <a:style>
        <a:lnRef idx="1">
          <a:schemeClr val="dk1"/>
        </a:lnRef>
        <a:fillRef idx="0">
          <a:schemeClr val="dk1"/>
        </a:fillRef>
        <a:effectRef idx="0">
          <a:schemeClr val="dk1"/>
        </a:effectRef>
        <a:fontRef idx="minor">
          <a:schemeClr val="tx1"/>
        </a:fontRef>
      </a:style>
    </a:lnDef>
    <a:txDef>
      <a:spPr/>
      <a:bodyPr wrap="square" lIns="121869" tIns="60933" rIns="121869" bIns="60933" rtlCol="0" anchor="t">
        <a:noAutofit/>
      </a:bodyPr>
      <a:lstStyle>
        <a:defPPr marL="0" indent="0" algn="l">
          <a:spcBef>
            <a:spcPts val="0"/>
          </a:spcBef>
          <a:defRPr sz="1400" dirty="0" err="1" smtClean="0">
            <a:cs typeface="Calibri"/>
          </a:defRPr>
        </a:defPPr>
      </a:lstStyle>
    </a:txDef>
  </a:objectDefaults>
  <a:extraClrSchemeLst/>
</a:theme>
</file>

<file path=ppt/theme/theme18.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SSM-SLU">
  <a:themeElements>
    <a:clrScheme name="SSM Health 12-2014">
      <a:dk1>
        <a:srgbClr val="02255B"/>
      </a:dk1>
      <a:lt1>
        <a:sysClr val="window" lastClr="FFFFFF"/>
      </a:lt1>
      <a:dk2>
        <a:srgbClr val="00839B"/>
      </a:dk2>
      <a:lt2>
        <a:srgbClr val="B3B2B1"/>
      </a:lt2>
      <a:accent1>
        <a:srgbClr val="E15829"/>
      </a:accent1>
      <a:accent2>
        <a:srgbClr val="0083A2"/>
      </a:accent2>
      <a:accent3>
        <a:srgbClr val="77777A"/>
      </a:accent3>
      <a:accent4>
        <a:srgbClr val="F6B221"/>
      </a:accent4>
      <a:accent5>
        <a:srgbClr val="752F8A"/>
      </a:accent5>
      <a:accent6>
        <a:srgbClr val="8B2332"/>
      </a:accent6>
      <a:hlink>
        <a:srgbClr val="4D8DBE"/>
      </a:hlink>
      <a:folHlink>
        <a:srgbClr val="F6B22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ower 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2_Vision">
  <a:themeElements>
    <a:clrScheme name="Northshore">
      <a:dk1>
        <a:srgbClr val="434443"/>
      </a:dk1>
      <a:lt1>
        <a:srgbClr val="FFFFFF"/>
      </a:lt1>
      <a:dk2>
        <a:srgbClr val="005CB9"/>
      </a:dk2>
      <a:lt2>
        <a:srgbClr val="D1D3D3"/>
      </a:lt2>
      <a:accent1>
        <a:srgbClr val="00A8E1"/>
      </a:accent1>
      <a:accent2>
        <a:srgbClr val="005CB9"/>
      </a:accent2>
      <a:accent3>
        <a:srgbClr val="27CED7"/>
      </a:accent3>
      <a:accent4>
        <a:srgbClr val="CFDE00"/>
      </a:accent4>
      <a:accent5>
        <a:srgbClr val="00723B"/>
      </a:accent5>
      <a:accent6>
        <a:srgbClr val="62A39F"/>
      </a:accent6>
      <a:hlink>
        <a:srgbClr val="00A8E1"/>
      </a:hlink>
      <a:folHlink>
        <a:srgbClr val="E16C0C"/>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ln>
          <a:solidFill>
            <a:schemeClr val="accent1"/>
          </a:solidFill>
        </a:ln>
      </a:spPr>
      <a:bodyPr/>
      <a:lstStyle/>
      <a:style>
        <a:lnRef idx="1">
          <a:schemeClr val="dk1"/>
        </a:lnRef>
        <a:fillRef idx="0">
          <a:schemeClr val="dk1"/>
        </a:fillRef>
        <a:effectRef idx="0">
          <a:schemeClr val="dk1"/>
        </a:effectRef>
        <a:fontRef idx="minor">
          <a:schemeClr val="tx1"/>
        </a:fontRef>
      </a:style>
    </a:lnDef>
    <a:txDef>
      <a:spPr/>
      <a:bodyPr wrap="square" lIns="121869" tIns="60933" rIns="121869" bIns="60933" rtlCol="0" anchor="t">
        <a:noAutofit/>
      </a:bodyPr>
      <a:lstStyle>
        <a:defPPr marL="0" indent="0" algn="l">
          <a:spcBef>
            <a:spcPts val="0"/>
          </a:spcBef>
          <a:defRPr sz="1400" dirty="0" err="1" smtClean="0">
            <a:cs typeface="Calibri"/>
          </a:defRPr>
        </a:defPPr>
      </a:lstStyle>
    </a:txDef>
  </a:objectDefaults>
  <a:extraClrSchemeLst/>
</a:theme>
</file>

<file path=ppt/theme/theme21.xml><?xml version="1.0" encoding="utf-8"?>
<a:theme xmlns:a="http://schemas.openxmlformats.org/drawingml/2006/main" name="15-1 Graphs for NQ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in Page/Transition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ontent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AHC PPT Template">
  <a:themeElements>
    <a:clrScheme name="AHC">
      <a:dk1>
        <a:srgbClr val="000000"/>
      </a:dk1>
      <a:lt1>
        <a:srgbClr val="FFFFFF"/>
      </a:lt1>
      <a:dk2>
        <a:srgbClr val="4C4D4C"/>
      </a:dk2>
      <a:lt2>
        <a:srgbClr val="FFFFFE"/>
      </a:lt2>
      <a:accent1>
        <a:srgbClr val="66528E"/>
      </a:accent1>
      <a:accent2>
        <a:srgbClr val="1D1B5B"/>
      </a:accent2>
      <a:accent3>
        <a:srgbClr val="C1CF23"/>
      </a:accent3>
      <a:accent4>
        <a:srgbClr val="435E9B"/>
      </a:accent4>
      <a:accent5>
        <a:srgbClr val="790A24"/>
      </a:accent5>
      <a:accent6>
        <a:srgbClr val="479DB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Main Page/Transition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Content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Vision">
  <a:themeElements>
    <a:clrScheme name="NorthShore_march 2019">
      <a:dk1>
        <a:srgbClr val="434443"/>
      </a:dk1>
      <a:lt1>
        <a:srgbClr val="FFFFFF"/>
      </a:lt1>
      <a:dk2>
        <a:srgbClr val="005CB9"/>
      </a:dk2>
      <a:lt2>
        <a:srgbClr val="BBBBBB"/>
      </a:lt2>
      <a:accent1>
        <a:srgbClr val="00A8E1"/>
      </a:accent1>
      <a:accent2>
        <a:srgbClr val="CEDD00"/>
      </a:accent2>
      <a:accent3>
        <a:srgbClr val="5D5D5D"/>
      </a:accent3>
      <a:accent4>
        <a:srgbClr val="005CBA"/>
      </a:accent4>
      <a:accent5>
        <a:srgbClr val="02713A"/>
      </a:accent5>
      <a:accent6>
        <a:srgbClr val="21CED7"/>
      </a:accent6>
      <a:hlink>
        <a:srgbClr val="005CB9"/>
      </a:hlink>
      <a:folHlink>
        <a:srgbClr val="005CB9"/>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ln>
          <a:solidFill>
            <a:schemeClr val="accent1"/>
          </a:solidFill>
        </a:ln>
      </a:spPr>
      <a:bodyPr/>
      <a:lstStyle/>
      <a:style>
        <a:lnRef idx="1">
          <a:schemeClr val="dk1"/>
        </a:lnRef>
        <a:fillRef idx="0">
          <a:schemeClr val="dk1"/>
        </a:fillRef>
        <a:effectRef idx="0">
          <a:schemeClr val="dk1"/>
        </a:effectRef>
        <a:fontRef idx="minor">
          <a:schemeClr val="tx1"/>
        </a:fontRef>
      </a:style>
    </a:lnDef>
    <a:txDef>
      <a:spPr/>
      <a:bodyPr wrap="square" lIns="121869" tIns="60933" rIns="121869" bIns="60933" rtlCol="0" anchor="t">
        <a:noAutofit/>
      </a:bodyPr>
      <a:lstStyle>
        <a:defPPr marL="0" indent="0" algn="l">
          <a:spcBef>
            <a:spcPts val="0"/>
          </a:spcBef>
          <a:defRPr sz="1400" dirty="0" err="1" smtClean="0">
            <a:cs typeface="Calibri"/>
          </a:defRPr>
        </a:defPPr>
      </a:lstStyle>
    </a:txDef>
  </a:objectDefaults>
  <a:extraClrSchemeLst/>
</a:theme>
</file>

<file path=ppt/theme/theme9.xml><?xml version="1.0" encoding="utf-8"?>
<a:theme xmlns:a="http://schemas.openxmlformats.org/drawingml/2006/main" name="12_Vision">
  <a:themeElements>
    <a:clrScheme name="Northshore">
      <a:dk1>
        <a:srgbClr val="434443"/>
      </a:dk1>
      <a:lt1>
        <a:srgbClr val="FFFFFF"/>
      </a:lt1>
      <a:dk2>
        <a:srgbClr val="005CB9"/>
      </a:dk2>
      <a:lt2>
        <a:srgbClr val="D1D3D3"/>
      </a:lt2>
      <a:accent1>
        <a:srgbClr val="00A8E1"/>
      </a:accent1>
      <a:accent2>
        <a:srgbClr val="005CB9"/>
      </a:accent2>
      <a:accent3>
        <a:srgbClr val="27CED7"/>
      </a:accent3>
      <a:accent4>
        <a:srgbClr val="CFDE00"/>
      </a:accent4>
      <a:accent5>
        <a:srgbClr val="00723B"/>
      </a:accent5>
      <a:accent6>
        <a:srgbClr val="62A39F"/>
      </a:accent6>
      <a:hlink>
        <a:srgbClr val="00A8E1"/>
      </a:hlink>
      <a:folHlink>
        <a:srgbClr val="E16C0C"/>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ln>
          <a:solidFill>
            <a:schemeClr val="accent1"/>
          </a:solidFill>
        </a:ln>
      </a:spPr>
      <a:bodyPr/>
      <a:lstStyle/>
      <a:style>
        <a:lnRef idx="1">
          <a:schemeClr val="dk1"/>
        </a:lnRef>
        <a:fillRef idx="0">
          <a:schemeClr val="dk1"/>
        </a:fillRef>
        <a:effectRef idx="0">
          <a:schemeClr val="dk1"/>
        </a:effectRef>
        <a:fontRef idx="minor">
          <a:schemeClr val="tx1"/>
        </a:fontRef>
      </a:style>
    </a:lnDef>
    <a:txDef>
      <a:spPr/>
      <a:bodyPr wrap="square" lIns="121869" tIns="60933" rIns="121869" bIns="60933" rtlCol="0" anchor="t">
        <a:noAutofit/>
      </a:bodyPr>
      <a:lstStyle>
        <a:defPPr marL="0" indent="0" algn="l">
          <a:spcBef>
            <a:spcPts val="0"/>
          </a:spcBef>
          <a:defRPr sz="1400" dirty="0" err="1" smtClean="0">
            <a:cs typeface="Calibri"/>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p:properties xmlns:p="http://schemas.microsoft.com/office/2006/metadata/properties" xmlns:xsi="http://www.w3.org/2001/XMLSchema-instance" xmlns:pc="http://schemas.microsoft.com/office/infopath/2007/PartnerControls">
  <documentManagement>
    <Customer_x0020_Name xmlns="77c31a17-6afb-46f8-bbc0-94bb9c504c40" xsi:nil="true"/>
    <IconOverlay xmlns="http://schemas.microsoft.com/sharepoint/v4" xsi:nil="true"/>
  </documentManagement>
</p:properti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3F49201-9937-4E6B-92EF-F0EC7CEF075E}">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B7C62C7B-0FA7-4687-9118-8AF8A14FA911}">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3292C52B-4780-40E0-BA3D-D7011A94DE9A}">
  <ds:schemaRefs>
    <ds:schemaRef ds:uri="http://schemas.microsoft.com/office/2006/metadata/properties"/>
    <ds:schemaRef ds:uri="http://schemas.microsoft.com/office/infopath/2007/PartnerControls"/>
    <ds:schemaRef ds:uri="77c31a17-6afb-46f8-bbc0-94bb9c504c40"/>
    <ds:schemaRef ds:uri="http://schemas.microsoft.com/sharepoint/v4"/>
  </ds:schemaRefs>
</ds:datastoreItem>
</file>

<file path=customXml/itemProps4.xml><?xml version="1.0" encoding="utf-8"?>
<ds:datastoreItem xmlns:ds="http://schemas.openxmlformats.org/officeDocument/2006/customXml" ds:itemID="{CE52ADD7-FD60-4314-95DC-8E075D180A55}">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84148</TotalTime>
  <Words>2905</Words>
  <Application>Microsoft Office PowerPoint</Application>
  <PresentationFormat>On-screen Show (4:3)</PresentationFormat>
  <Paragraphs>584</Paragraphs>
  <Slides>84</Slides>
  <Notes>17</Notes>
  <HiddenSlides>0</HiddenSlides>
  <MMClips>0</MMClips>
  <ScaleCrop>false</ScaleCrop>
  <HeadingPairs>
    <vt:vector size="6" baseType="variant">
      <vt:variant>
        <vt:lpstr>Fonts Used</vt:lpstr>
      </vt:variant>
      <vt:variant>
        <vt:i4>15</vt:i4>
      </vt:variant>
      <vt:variant>
        <vt:lpstr>Theme</vt:lpstr>
      </vt:variant>
      <vt:variant>
        <vt:i4>21</vt:i4>
      </vt:variant>
      <vt:variant>
        <vt:lpstr>Slide Titles</vt:lpstr>
      </vt:variant>
      <vt:variant>
        <vt:i4>84</vt:i4>
      </vt:variant>
    </vt:vector>
  </HeadingPairs>
  <TitlesOfParts>
    <vt:vector size="120" baseType="lpstr">
      <vt:lpstr>ＭＳ Ｐゴシック</vt:lpstr>
      <vt:lpstr>ＭＳ Ｐゴシック</vt:lpstr>
      <vt:lpstr>Arial</vt:lpstr>
      <vt:lpstr>Arial Black</vt:lpstr>
      <vt:lpstr>Arial Narrow</vt:lpstr>
      <vt:lpstr>Calibri</vt:lpstr>
      <vt:lpstr>Calibri Light</vt:lpstr>
      <vt:lpstr>Goudy Old Style</vt:lpstr>
      <vt:lpstr>Helvetica Neue Medium</vt:lpstr>
      <vt:lpstr>PT Sans</vt:lpstr>
      <vt:lpstr>Symbol</vt:lpstr>
      <vt:lpstr>Times New Roman</vt:lpstr>
      <vt:lpstr>Verdana</vt:lpstr>
      <vt:lpstr>Wingdings</vt:lpstr>
      <vt:lpstr>Wingdings 2</vt:lpstr>
      <vt:lpstr>Office Theme</vt:lpstr>
      <vt:lpstr>Power point</vt:lpstr>
      <vt:lpstr>Main Page/Transition Page</vt:lpstr>
      <vt:lpstr>Content Pages</vt:lpstr>
      <vt:lpstr>4_AHC PPT Template</vt:lpstr>
      <vt:lpstr>1_Main Page/Transition Page</vt:lpstr>
      <vt:lpstr>1_Content Pages</vt:lpstr>
      <vt:lpstr>Vision</vt:lpstr>
      <vt:lpstr>12_Vision</vt:lpstr>
      <vt:lpstr>SSM Health Theme</vt:lpstr>
      <vt:lpstr>5_Custom Design</vt:lpstr>
      <vt:lpstr>2_Custom Design</vt:lpstr>
      <vt:lpstr>3_Custom Design</vt:lpstr>
      <vt:lpstr>RHC Building full color</vt:lpstr>
      <vt:lpstr>AAH Theme</vt:lpstr>
      <vt:lpstr>1_AAH Theme</vt:lpstr>
      <vt:lpstr>1_Vision</vt:lpstr>
      <vt:lpstr>1_Office Theme</vt:lpstr>
      <vt:lpstr>SSM-SLU</vt:lpstr>
      <vt:lpstr>2_Vision</vt:lpstr>
      <vt:lpstr>15-1 Graphs for NQIC</vt:lpstr>
      <vt:lpstr>COVID-19 Strategies for OB &amp; Neonatal Units</vt:lpstr>
      <vt:lpstr>Welcome</vt:lpstr>
      <vt:lpstr>Housekeeping:  We Are Recording Now</vt:lpstr>
      <vt:lpstr>ILPQC Covid 19 webinars</vt:lpstr>
      <vt:lpstr>Overview</vt:lpstr>
      <vt:lpstr>Data Update August 13, 2020 CDC/IDPH: COVID-19 Outbreak </vt:lpstr>
      <vt:lpstr>US COVID case trend</vt:lpstr>
      <vt:lpstr>Data Update August 13, 2020 IDPH: COVID-19 Outbreak </vt:lpstr>
      <vt:lpstr>Illinois Daily Incidence</vt:lpstr>
      <vt:lpstr>Data Update August 13, 2020 IDPH: COVID-19 Outbreak  Race Demographics</vt:lpstr>
      <vt:lpstr>ILPQC COVID-19 Webpage www.ilpqc.org </vt:lpstr>
      <vt:lpstr>Updated OB (ACOG/SMFM) Resources</vt:lpstr>
      <vt:lpstr>Updated Neonatal /AAP Resources</vt:lpstr>
      <vt:lpstr>Updated OB/Neo Covid Publications</vt:lpstr>
      <vt:lpstr>Birth Equity Links</vt:lpstr>
      <vt:lpstr>IDPH / HFS / CDC Communications</vt:lpstr>
      <vt:lpstr>IDPH Update</vt:lpstr>
      <vt:lpstr>IDPH Hospital Survey Update</vt:lpstr>
      <vt:lpstr>Universal COVID-19 Testing at L&amp;D</vt:lpstr>
      <vt:lpstr>Perinatal Sentinel Surveillance - Introduction</vt:lpstr>
      <vt:lpstr>Perinatal Sentinel Surveillance - Pilot</vt:lpstr>
      <vt:lpstr>Perinatal Sentinel Surveillance - Recruitment </vt:lpstr>
      <vt:lpstr>Discussion of Neonatal Unit Strategies </vt:lpstr>
      <vt:lpstr>Neonatal Discussion Panel</vt:lpstr>
      <vt:lpstr>Newborn COVID Updates</vt:lpstr>
      <vt:lpstr>Outline</vt:lpstr>
      <vt:lpstr>COVID in Children</vt:lpstr>
      <vt:lpstr>PowerPoint Presentation</vt:lpstr>
      <vt:lpstr>PowerPoint Presentation</vt:lpstr>
      <vt:lpstr>PowerPoint Presentation</vt:lpstr>
      <vt:lpstr>AAP National Registry of Perinatal COVID Infection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AAP Newborn Recommendations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Avoid early discharges</vt:lpstr>
      <vt:lpstr>Neonatal Questions/Discussion</vt:lpstr>
      <vt:lpstr>Discussion of OB Unit Strategies </vt:lpstr>
      <vt:lpstr>Rush University OB </vt:lpstr>
      <vt:lpstr>PLACING PREGNANT PATIENT IN THE PRONE POSITION DUE TO HYPOXIA RELATED TO COVID-19 INFECTION</vt:lpstr>
      <vt:lpstr>Management Considerations for Pregnant Patients With COVID-19 – 7/2/2020</vt:lpstr>
      <vt:lpstr>Management Considerations for Pregnant Patients With COVID-19 – 7/2/2020</vt:lpstr>
      <vt:lpstr>ADMISSION</vt:lpstr>
      <vt:lpstr>HD #1</vt:lpstr>
      <vt:lpstr>HD #1</vt:lpstr>
      <vt:lpstr>HD #1</vt:lpstr>
      <vt:lpstr>HD#2</vt:lpstr>
      <vt:lpstr>HD# 3 </vt:lpstr>
      <vt:lpstr>PowerPoint Presentation</vt:lpstr>
      <vt:lpstr>PowerPoint Presentation</vt:lpstr>
      <vt:lpstr>LESSONS LEARNED</vt:lpstr>
      <vt:lpstr>PowerPoint Presentation</vt:lpstr>
      <vt:lpstr>PowerPoint Presentation</vt:lpstr>
      <vt:lpstr>OB Discussion Panel</vt:lpstr>
      <vt:lpstr>OB Questions/Discussion</vt:lpstr>
      <vt:lpstr>covid-19 mental health resources for  healthcare providers &amp; perinatal women </vt:lpstr>
      <vt:lpstr>Impact of COVID-19 on Perinatal Women</vt:lpstr>
      <vt:lpstr>Impact of COVID-19 on Healthcare Providers</vt:lpstr>
      <vt:lpstr>COVID Mental Health Support Resources for Physicians &amp; Healthcare Workers</vt:lpstr>
      <vt:lpstr>COVID Self-Help Support Resources for Physicians &amp; Healthcare Workers</vt:lpstr>
      <vt:lpstr>COVID-19 Support for Patients</vt:lpstr>
      <vt:lpstr>COVID-19 Support for Patients</vt:lpstr>
      <vt:lpstr>OB Questions/Discussion</vt:lpstr>
      <vt:lpstr>Thank You</vt:lpstr>
      <vt:lpstr>PowerPoint Presentation</vt:lpstr>
      <vt:lpstr>The severity scale for COVID-19</vt:lpstr>
      <vt:lpstr>Many COVID-19 patients, including pregnant patients, have mild or no symptoms.  </vt:lpstr>
      <vt:lpstr>Inpatient monitoring may be needed for the following categories of patients: </vt:lpstr>
      <vt:lpstr>Timing of Delivery:  mild symptoms</vt:lpstr>
      <vt:lpstr>Timing of Delivery:  critical illness</vt:lpstr>
    </vt:vector>
  </TitlesOfParts>
  <Company>State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Perinatal Quality Collaborative</dc:title>
  <dc:creator>alicia.hawkins</dc:creator>
  <cp:lastModifiedBy>Danielle Renae Young</cp:lastModifiedBy>
  <cp:revision>2387</cp:revision>
  <cp:lastPrinted>2018-07-12T17:33:39Z</cp:lastPrinted>
  <dcterms:created xsi:type="dcterms:W3CDTF">2013-06-07T18:46:59Z</dcterms:created>
  <dcterms:modified xsi:type="dcterms:W3CDTF">2020-08-17T14:06:09Z</dcterms:modified>
</cp:coreProperties>
</file>