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567" r:id="rId1"/>
    <p:sldMasterId id="2147485237" r:id="rId2"/>
    <p:sldMasterId id="2147483660" r:id="rId3"/>
    <p:sldMasterId id="2147483672" r:id="rId4"/>
  </p:sldMasterIdLst>
  <p:notesMasterIdLst>
    <p:notesMasterId r:id="rId32"/>
  </p:notesMasterIdLst>
  <p:sldIdLst>
    <p:sldId id="257" r:id="rId5"/>
    <p:sldId id="263" r:id="rId6"/>
    <p:sldId id="258" r:id="rId7"/>
    <p:sldId id="265" r:id="rId8"/>
    <p:sldId id="266" r:id="rId9"/>
    <p:sldId id="259" r:id="rId10"/>
    <p:sldId id="262" r:id="rId11"/>
    <p:sldId id="271" r:id="rId12"/>
    <p:sldId id="270" r:id="rId13"/>
    <p:sldId id="269" r:id="rId14"/>
    <p:sldId id="268" r:id="rId15"/>
    <p:sldId id="284" r:id="rId16"/>
    <p:sldId id="283" r:id="rId17"/>
    <p:sldId id="282" r:id="rId18"/>
    <p:sldId id="281" r:id="rId19"/>
    <p:sldId id="280" r:id="rId20"/>
    <p:sldId id="279" r:id="rId21"/>
    <p:sldId id="278" r:id="rId22"/>
    <p:sldId id="277" r:id="rId23"/>
    <p:sldId id="276" r:id="rId24"/>
    <p:sldId id="275" r:id="rId25"/>
    <p:sldId id="274" r:id="rId26"/>
    <p:sldId id="273" r:id="rId27"/>
    <p:sldId id="272" r:id="rId28"/>
    <p:sldId id="264" r:id="rId29"/>
    <p:sldId id="260"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C96A61-98C0-23C9-867B-2FDF227CE8E1}" v="2" dt="2023-06-14T14:37:14.331"/>
    <p1510:client id="{402D5EDF-3AFE-1D6D-DC20-D6C4B3B701E1}" v="17" dt="2023-06-23T14:53:47.238"/>
    <p1510:client id="{481834F6-2D78-A6C3-2519-0E1DECD4FB7F}" v="203" dt="2023-06-16T15:54:27.066"/>
    <p1510:client id="{8CE1234A-6D2D-4C3D-A07D-118B90E9FFF1}" v="153" dt="2023-06-14T13:57:24.092"/>
    <p1510:client id="{D612772C-3C3A-2882-BBC3-556ECA25ADFD}" v="19" dt="2023-06-22T16:48:40.8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E%20Hospital%20Structure%20Measures%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7F6-48D0-8EC4-02EDC93E515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7F6-48D0-8EC4-02EDC93E515A}"/>
            </c:ext>
          </c:extLst>
        </c:ser>
        <c:ser>
          <c:idx val="2"/>
          <c:order val="2"/>
          <c:tx>
            <c:strRef>
              <c:f>Sheet1!$D$1</c:f>
              <c:strCache>
                <c:ptCount val="1"/>
                <c:pt idx="0">
                  <c:v>Series 3</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7F6-48D0-8EC4-02EDC93E515A}"/>
            </c:ext>
          </c:extLst>
        </c:ser>
        <c:dLbls>
          <c:showLegendKey val="0"/>
          <c:showVal val="0"/>
          <c:showCatName val="0"/>
          <c:showSerName val="0"/>
          <c:showPercent val="0"/>
          <c:showBubbleSize val="0"/>
        </c:dLbls>
        <c:gapWidth val="335"/>
        <c:axId val="-2082246232"/>
        <c:axId val="-2082249784"/>
      </c:barChart>
      <c:catAx>
        <c:axId val="-2082246232"/>
        <c:scaling>
          <c:orientation val="minMax"/>
        </c:scaling>
        <c:delete val="0"/>
        <c:axPos val="b"/>
        <c:numFmt formatCode="General" sourceLinked="1"/>
        <c:majorTickMark val="none"/>
        <c:minorTickMark val="none"/>
        <c:tickLblPos val="nextTo"/>
        <c:spPr>
          <a:noFill/>
          <a:ln w="9525" cap="flat" cmpd="sng" algn="ctr">
            <a:solidFill>
              <a:schemeClr val="bg1">
                <a:lumMod val="40000"/>
                <a:lumOff val="60000"/>
              </a:schemeClr>
            </a:solidFill>
            <a:round/>
          </a:ln>
          <a:effectLst/>
        </c:spPr>
        <c:txPr>
          <a:bodyPr rot="-6000000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crossAx val="-2082249784"/>
        <c:crosses val="autoZero"/>
        <c:auto val="1"/>
        <c:lblAlgn val="ctr"/>
        <c:lblOffset val="100"/>
        <c:noMultiLvlLbl val="0"/>
      </c:catAx>
      <c:valAx>
        <c:axId val="-2082249784"/>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crossAx val="-2082246232"/>
        <c:crosses val="autoZero"/>
        <c:crossBetween val="between"/>
      </c:valAx>
      <c:spPr>
        <a:noFill/>
        <a:ln>
          <a:noFill/>
        </a:ln>
        <a:effectLst/>
      </c:spPr>
    </c:plotArea>
    <c:legend>
      <c:legendPos val="b"/>
      <c:layout>
        <c:manualLayout>
          <c:xMode val="edge"/>
          <c:yMode val="edge"/>
          <c:x val="0.33603915452597399"/>
          <c:y val="0.94495596093918"/>
          <c:w val="0.32470107903178802"/>
          <c:h val="5.248427305971249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bg2"/>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'[BE Hospital Structure Measures Data.xlsx]Q7'!$A$2</c:f>
              <c:strCache>
                <c:ptCount val="1"/>
                <c:pt idx="0">
                  <c:v>In Place</c:v>
                </c:pt>
              </c:strCache>
            </c:strRef>
          </c:tx>
          <c:spPr>
            <a:solidFill>
              <a:srgbClr val="92D050"/>
            </a:solidFill>
            <a:ln>
              <a:noFill/>
            </a:ln>
            <a:effectLst/>
          </c:spPr>
          <c:invertIfNegative val="0"/>
          <c:cat>
            <c:strRef>
              <c:f>'[BE Hospital Structure Measures Data.xlsx]Q7'!$B$1:$X$1</c:f>
              <c:strCache>
                <c:ptCount val="23"/>
                <c:pt idx="0">
                  <c:v>Baseline Q4 2020 </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pt idx="19">
                  <c:v>Feb-23</c:v>
                </c:pt>
                <c:pt idx="20">
                  <c:v>Mar-23</c:v>
                </c:pt>
                <c:pt idx="21">
                  <c:v>Apr-23</c:v>
                </c:pt>
                <c:pt idx="22">
                  <c:v>May-23</c:v>
                </c:pt>
              </c:strCache>
            </c:strRef>
          </c:cat>
          <c:val>
            <c:numRef>
              <c:f>'[BE Hospital Structure Measures Data.xlsx]Q7'!$B$2:$X$2</c:f>
              <c:numCache>
                <c:formatCode>General</c:formatCode>
                <c:ptCount val="23"/>
                <c:pt idx="0">
                  <c:v>4.32</c:v>
                </c:pt>
                <c:pt idx="1">
                  <c:v>3.08</c:v>
                </c:pt>
                <c:pt idx="2">
                  <c:v>6.56</c:v>
                </c:pt>
                <c:pt idx="3">
                  <c:v>6.25</c:v>
                </c:pt>
                <c:pt idx="4">
                  <c:v>6.78</c:v>
                </c:pt>
                <c:pt idx="5">
                  <c:v>6.56</c:v>
                </c:pt>
                <c:pt idx="6">
                  <c:v>7.58</c:v>
                </c:pt>
                <c:pt idx="7">
                  <c:v>8.9600000000000009</c:v>
                </c:pt>
                <c:pt idx="8">
                  <c:v>13.64</c:v>
                </c:pt>
                <c:pt idx="9">
                  <c:v>14.29</c:v>
                </c:pt>
                <c:pt idx="10">
                  <c:v>14.06</c:v>
                </c:pt>
                <c:pt idx="11">
                  <c:v>18.75</c:v>
                </c:pt>
                <c:pt idx="12">
                  <c:v>21.21</c:v>
                </c:pt>
                <c:pt idx="13">
                  <c:v>19.05</c:v>
                </c:pt>
                <c:pt idx="14">
                  <c:v>20.69</c:v>
                </c:pt>
                <c:pt idx="15">
                  <c:v>23.64</c:v>
                </c:pt>
                <c:pt idx="16">
                  <c:v>23.21</c:v>
                </c:pt>
                <c:pt idx="17">
                  <c:v>25.45</c:v>
                </c:pt>
                <c:pt idx="18">
                  <c:v>28.57</c:v>
                </c:pt>
                <c:pt idx="19">
                  <c:v>29.23</c:v>
                </c:pt>
                <c:pt idx="20">
                  <c:v>29.03</c:v>
                </c:pt>
                <c:pt idx="21">
                  <c:v>34.15</c:v>
                </c:pt>
                <c:pt idx="22">
                  <c:v>40.54</c:v>
                </c:pt>
              </c:numCache>
            </c:numRef>
          </c:val>
          <c:extLst>
            <c:ext xmlns:c16="http://schemas.microsoft.com/office/drawing/2014/chart" uri="{C3380CC4-5D6E-409C-BE32-E72D297353CC}">
              <c16:uniqueId val="{00000000-77BD-47CE-9024-D14494EC573F}"/>
            </c:ext>
          </c:extLst>
        </c:ser>
        <c:ser>
          <c:idx val="1"/>
          <c:order val="1"/>
          <c:tx>
            <c:strRef>
              <c:f>'[BE Hospital Structure Measures Data.xlsx]Q7'!$A$3</c:f>
              <c:strCache>
                <c:ptCount val="1"/>
                <c:pt idx="0">
                  <c:v>Working On It</c:v>
                </c:pt>
              </c:strCache>
            </c:strRef>
          </c:tx>
          <c:spPr>
            <a:solidFill>
              <a:srgbClr val="FFC000"/>
            </a:solidFill>
            <a:ln>
              <a:noFill/>
            </a:ln>
            <a:effectLst/>
          </c:spPr>
          <c:invertIfNegative val="0"/>
          <c:cat>
            <c:strRef>
              <c:f>'[BE Hospital Structure Measures Data.xlsx]Q7'!$B$1:$X$1</c:f>
              <c:strCache>
                <c:ptCount val="23"/>
                <c:pt idx="0">
                  <c:v>Baseline Q4 2020 </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pt idx="19">
                  <c:v>Feb-23</c:v>
                </c:pt>
                <c:pt idx="20">
                  <c:v>Mar-23</c:v>
                </c:pt>
                <c:pt idx="21">
                  <c:v>Apr-23</c:v>
                </c:pt>
                <c:pt idx="22">
                  <c:v>May-23</c:v>
                </c:pt>
              </c:strCache>
            </c:strRef>
          </c:cat>
          <c:val>
            <c:numRef>
              <c:f>'[BE Hospital Structure Measures Data.xlsx]Q7'!$B$3:$X$3</c:f>
              <c:numCache>
                <c:formatCode>General</c:formatCode>
                <c:ptCount val="23"/>
                <c:pt idx="0">
                  <c:v>8.67</c:v>
                </c:pt>
                <c:pt idx="1">
                  <c:v>24.62</c:v>
                </c:pt>
                <c:pt idx="2">
                  <c:v>27.87</c:v>
                </c:pt>
                <c:pt idx="3">
                  <c:v>34.380000000000003</c:v>
                </c:pt>
                <c:pt idx="4">
                  <c:v>33.9</c:v>
                </c:pt>
                <c:pt idx="5">
                  <c:v>37.700000000000003</c:v>
                </c:pt>
                <c:pt idx="6">
                  <c:v>39.39</c:v>
                </c:pt>
                <c:pt idx="7">
                  <c:v>43.28</c:v>
                </c:pt>
                <c:pt idx="8">
                  <c:v>40.909999999999997</c:v>
                </c:pt>
                <c:pt idx="9">
                  <c:v>47.62</c:v>
                </c:pt>
                <c:pt idx="10">
                  <c:v>51.56</c:v>
                </c:pt>
                <c:pt idx="11">
                  <c:v>50</c:v>
                </c:pt>
                <c:pt idx="12">
                  <c:v>45.45</c:v>
                </c:pt>
                <c:pt idx="13">
                  <c:v>53.97</c:v>
                </c:pt>
                <c:pt idx="14">
                  <c:v>58.62</c:v>
                </c:pt>
                <c:pt idx="15">
                  <c:v>47.27</c:v>
                </c:pt>
                <c:pt idx="16">
                  <c:v>51.79</c:v>
                </c:pt>
                <c:pt idx="17">
                  <c:v>49.09</c:v>
                </c:pt>
                <c:pt idx="18">
                  <c:v>44.29</c:v>
                </c:pt>
                <c:pt idx="19">
                  <c:v>52.31</c:v>
                </c:pt>
                <c:pt idx="20">
                  <c:v>51.61</c:v>
                </c:pt>
                <c:pt idx="21">
                  <c:v>53.66</c:v>
                </c:pt>
                <c:pt idx="22">
                  <c:v>48.65</c:v>
                </c:pt>
              </c:numCache>
            </c:numRef>
          </c:val>
          <c:extLst>
            <c:ext xmlns:c16="http://schemas.microsoft.com/office/drawing/2014/chart" uri="{C3380CC4-5D6E-409C-BE32-E72D297353CC}">
              <c16:uniqueId val="{00000001-77BD-47CE-9024-D14494EC573F}"/>
            </c:ext>
          </c:extLst>
        </c:ser>
        <c:ser>
          <c:idx val="2"/>
          <c:order val="2"/>
          <c:tx>
            <c:strRef>
              <c:f>'[BE Hospital Structure Measures Data.xlsx]Q7'!$A$4</c:f>
              <c:strCache>
                <c:ptCount val="1"/>
                <c:pt idx="0">
                  <c:v>Have Not Started</c:v>
                </c:pt>
              </c:strCache>
            </c:strRef>
          </c:tx>
          <c:spPr>
            <a:solidFill>
              <a:srgbClr val="FF0000"/>
            </a:solidFill>
            <a:ln>
              <a:noFill/>
            </a:ln>
            <a:effectLst/>
          </c:spPr>
          <c:invertIfNegative val="0"/>
          <c:cat>
            <c:strRef>
              <c:f>'[BE Hospital Structure Measures Data.xlsx]Q7'!$B$1:$X$1</c:f>
              <c:strCache>
                <c:ptCount val="23"/>
                <c:pt idx="0">
                  <c:v>Baseline Q4 2020 </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pt idx="19">
                  <c:v>Feb-23</c:v>
                </c:pt>
                <c:pt idx="20">
                  <c:v>Mar-23</c:v>
                </c:pt>
                <c:pt idx="21">
                  <c:v>Apr-23</c:v>
                </c:pt>
                <c:pt idx="22">
                  <c:v>May-23</c:v>
                </c:pt>
              </c:strCache>
            </c:strRef>
          </c:cat>
          <c:val>
            <c:numRef>
              <c:f>'[BE Hospital Structure Measures Data.xlsx]Q7'!$B$4:$X$4</c:f>
              <c:numCache>
                <c:formatCode>General</c:formatCode>
                <c:ptCount val="23"/>
                <c:pt idx="0">
                  <c:v>87.01</c:v>
                </c:pt>
                <c:pt idx="1">
                  <c:v>72.31</c:v>
                </c:pt>
                <c:pt idx="2">
                  <c:v>65.569999999999993</c:v>
                </c:pt>
                <c:pt idx="3">
                  <c:v>59.38</c:v>
                </c:pt>
                <c:pt idx="4">
                  <c:v>59.32</c:v>
                </c:pt>
                <c:pt idx="5">
                  <c:v>55.74</c:v>
                </c:pt>
                <c:pt idx="6">
                  <c:v>53.03</c:v>
                </c:pt>
                <c:pt idx="7">
                  <c:v>47.76</c:v>
                </c:pt>
                <c:pt idx="8">
                  <c:v>45.45</c:v>
                </c:pt>
                <c:pt idx="9">
                  <c:v>38.1</c:v>
                </c:pt>
                <c:pt idx="10">
                  <c:v>34.380000000000003</c:v>
                </c:pt>
                <c:pt idx="11">
                  <c:v>31.25</c:v>
                </c:pt>
                <c:pt idx="12">
                  <c:v>33.33</c:v>
                </c:pt>
                <c:pt idx="13">
                  <c:v>26.98</c:v>
                </c:pt>
                <c:pt idx="14">
                  <c:v>20.69</c:v>
                </c:pt>
                <c:pt idx="15">
                  <c:v>29.09</c:v>
                </c:pt>
                <c:pt idx="16">
                  <c:v>25</c:v>
                </c:pt>
                <c:pt idx="17">
                  <c:v>25.45</c:v>
                </c:pt>
                <c:pt idx="18">
                  <c:v>27.14</c:v>
                </c:pt>
                <c:pt idx="19">
                  <c:v>18.46</c:v>
                </c:pt>
                <c:pt idx="20">
                  <c:v>19.350000000000001</c:v>
                </c:pt>
                <c:pt idx="21">
                  <c:v>12.2</c:v>
                </c:pt>
                <c:pt idx="22">
                  <c:v>10.81</c:v>
                </c:pt>
              </c:numCache>
            </c:numRef>
          </c:val>
          <c:extLst>
            <c:ext xmlns:c16="http://schemas.microsoft.com/office/drawing/2014/chart" uri="{C3380CC4-5D6E-409C-BE32-E72D297353CC}">
              <c16:uniqueId val="{00000002-77BD-47CE-9024-D14494EC573F}"/>
            </c:ext>
          </c:extLst>
        </c:ser>
        <c:dLbls>
          <c:showLegendKey val="0"/>
          <c:showVal val="0"/>
          <c:showCatName val="0"/>
          <c:showSerName val="0"/>
          <c:showPercent val="0"/>
          <c:showBubbleSize val="0"/>
        </c:dLbls>
        <c:gapWidth val="150"/>
        <c:overlap val="100"/>
        <c:axId val="1794422111"/>
        <c:axId val="1794410879"/>
      </c:barChart>
      <c:catAx>
        <c:axId val="179442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4410879"/>
        <c:crosses val="autoZero"/>
        <c:auto val="1"/>
        <c:lblAlgn val="ctr"/>
        <c:lblOffset val="100"/>
        <c:noMultiLvlLbl val="1"/>
      </c:catAx>
      <c:valAx>
        <c:axId val="1794410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442211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AA870F4-49AD-437A-8BDB-B899221F057C}" type="doc">
      <dgm:prSet loTypeId="urn:microsoft.com/office/officeart/2005/8/layout/venn3" loCatId="relationship" qsTypeId="urn:microsoft.com/office/officeart/2005/8/quickstyle/simple1" qsCatId="simple" csTypeId="urn:microsoft.com/office/officeart/2005/8/colors/colorful3" csCatId="colorful" phldr="1"/>
      <dgm:spPr/>
    </dgm:pt>
    <dgm:pt modelId="{CD97E338-E4D7-488B-87FE-AF6873D798F2}">
      <dgm:prSet phldrT="[Text]" phldr="0"/>
      <dgm:spPr/>
      <dgm:t>
        <a:bodyPr/>
        <a:lstStyle/>
        <a:p>
          <a:pPr rtl="0"/>
          <a:r>
            <a:rPr lang="en-US" b="1" u="sng" dirty="0">
              <a:latin typeface="Calibri" panose="020F0502020204030204"/>
            </a:rPr>
            <a:t> Gather your planning group</a:t>
          </a:r>
          <a:endParaRPr lang="en-US" b="1" u="sng" dirty="0"/>
        </a:p>
      </dgm:t>
    </dgm:pt>
    <dgm:pt modelId="{2339AB5C-1D10-4B14-B990-D75A55FB3B3E}" type="parTrans" cxnId="{FD359189-DFF6-4689-9BE3-577B568C7BEC}">
      <dgm:prSet/>
      <dgm:spPr/>
      <dgm:t>
        <a:bodyPr/>
        <a:lstStyle/>
        <a:p>
          <a:endParaRPr lang="en-US"/>
        </a:p>
      </dgm:t>
    </dgm:pt>
    <dgm:pt modelId="{86884BE3-8B9A-45B4-8F58-CA6AC32DA2EE}" type="sibTrans" cxnId="{FD359189-DFF6-4689-9BE3-577B568C7BEC}">
      <dgm:prSet/>
      <dgm:spPr/>
      <dgm:t>
        <a:bodyPr/>
        <a:lstStyle/>
        <a:p>
          <a:endParaRPr lang="en-US"/>
        </a:p>
      </dgm:t>
    </dgm:pt>
    <dgm:pt modelId="{8B188287-DA88-4A80-8A77-92204B2AE764}">
      <dgm:prSet phldrT="[Text]" phldr="0"/>
      <dgm:spPr/>
      <dgm:t>
        <a:bodyPr/>
        <a:lstStyle/>
        <a:p>
          <a:pPr rtl="0"/>
          <a:r>
            <a:rPr lang="en-US" b="1" u="sng" dirty="0">
              <a:latin typeface="Calibri" panose="020F0502020204030204"/>
            </a:rPr>
            <a:t> Connect/ Invite Patients </a:t>
          </a:r>
        </a:p>
      </dgm:t>
    </dgm:pt>
    <dgm:pt modelId="{5620FD8F-6E5F-43A2-A655-D245011858D3}" type="parTrans" cxnId="{CC49344A-ACA1-4F0C-A761-63B2448BCBD0}">
      <dgm:prSet/>
      <dgm:spPr/>
      <dgm:t>
        <a:bodyPr/>
        <a:lstStyle/>
        <a:p>
          <a:endParaRPr lang="en-US"/>
        </a:p>
      </dgm:t>
    </dgm:pt>
    <dgm:pt modelId="{8F918AF7-74F0-41F2-97AC-8F559365DC91}" type="sibTrans" cxnId="{CC49344A-ACA1-4F0C-A761-63B2448BCBD0}">
      <dgm:prSet/>
      <dgm:spPr/>
      <dgm:t>
        <a:bodyPr/>
        <a:lstStyle/>
        <a:p>
          <a:endParaRPr lang="en-US"/>
        </a:p>
      </dgm:t>
    </dgm:pt>
    <dgm:pt modelId="{15E6902D-5322-412B-955C-6D94CE6B4DAF}">
      <dgm:prSet phldr="0"/>
      <dgm:spPr/>
      <dgm:t>
        <a:bodyPr/>
        <a:lstStyle/>
        <a:p>
          <a:pPr rtl="0"/>
          <a:r>
            <a:rPr lang="en-US" dirty="0">
              <a:latin typeface="Calibri" panose="020F0502020204030204"/>
            </a:rPr>
            <a:t>Ask OB offices / clinics to each invite 2-3  postpartum pts, invite NICU moms.</a:t>
          </a:r>
        </a:p>
      </dgm:t>
    </dgm:pt>
    <dgm:pt modelId="{9F6EB303-ED57-4A56-BA7A-7F6CF8347D17}" type="parTrans" cxnId="{89D7613C-47CD-4532-8DBE-FEF808371C09}">
      <dgm:prSet/>
      <dgm:spPr/>
      <dgm:t>
        <a:bodyPr/>
        <a:lstStyle/>
        <a:p>
          <a:endParaRPr lang="en-US"/>
        </a:p>
      </dgm:t>
    </dgm:pt>
    <dgm:pt modelId="{F506786C-8AE8-441B-B23C-3F6F23D1CEC4}" type="sibTrans" cxnId="{89D7613C-47CD-4532-8DBE-FEF808371C09}">
      <dgm:prSet/>
      <dgm:spPr/>
      <dgm:t>
        <a:bodyPr/>
        <a:lstStyle/>
        <a:p>
          <a:endParaRPr lang="en-US"/>
        </a:p>
      </dgm:t>
    </dgm:pt>
    <dgm:pt modelId="{D4B431A8-AD1D-4424-8DA0-85434C524D46}">
      <dgm:prSet phldr="0"/>
      <dgm:spPr/>
      <dgm:t>
        <a:bodyPr/>
        <a:lstStyle/>
        <a:p>
          <a:pPr rtl="0"/>
          <a:r>
            <a:rPr lang="en-US" b="1" u="sng" dirty="0">
              <a:latin typeface="Calibri" panose="020F0502020204030204"/>
            </a:rPr>
            <a:t> Set</a:t>
          </a:r>
          <a:r>
            <a:rPr lang="en-US" b="1" u="sng" dirty="0">
              <a:solidFill>
                <a:schemeClr val="tx1"/>
              </a:solidFill>
              <a:latin typeface="Calibri" panose="020F0502020204030204"/>
            </a:rPr>
            <a:t> the Date </a:t>
          </a:r>
        </a:p>
      </dgm:t>
    </dgm:pt>
    <dgm:pt modelId="{A971AA21-CC04-411B-A542-568EE522E900}" type="parTrans" cxnId="{47FA3956-DBBC-4D51-9D24-F8CBCADFE478}">
      <dgm:prSet/>
      <dgm:spPr/>
      <dgm:t>
        <a:bodyPr/>
        <a:lstStyle/>
        <a:p>
          <a:endParaRPr lang="en-US"/>
        </a:p>
      </dgm:t>
    </dgm:pt>
    <dgm:pt modelId="{363A1FAC-7E7A-4E16-97E7-61A69CEB082A}" type="sibTrans" cxnId="{47FA3956-DBBC-4D51-9D24-F8CBCADFE478}">
      <dgm:prSet/>
      <dgm:spPr/>
      <dgm:t>
        <a:bodyPr/>
        <a:lstStyle/>
        <a:p>
          <a:endParaRPr lang="en-US"/>
        </a:p>
      </dgm:t>
    </dgm:pt>
    <dgm:pt modelId="{0D729F4F-29D8-4F65-821C-26D7F046902D}">
      <dgm:prSet phldr="0"/>
      <dgm:spPr/>
      <dgm:t>
        <a:bodyPr/>
        <a:lstStyle/>
        <a:p>
          <a:pPr rtl="0"/>
          <a:r>
            <a:rPr lang="en-US" dirty="0">
              <a:latin typeface="Calibri" panose="020F0502020204030204"/>
            </a:rPr>
            <a:t>Unit leadership</a:t>
          </a:r>
        </a:p>
      </dgm:t>
    </dgm:pt>
    <dgm:pt modelId="{6EE8C436-A90E-4C07-A76F-656884E6F385}" type="parTrans" cxnId="{AFFDAA46-EDA6-40D4-8C86-938000E90455}">
      <dgm:prSet/>
      <dgm:spPr/>
      <dgm:t>
        <a:bodyPr/>
        <a:lstStyle/>
        <a:p>
          <a:endParaRPr lang="en-US"/>
        </a:p>
      </dgm:t>
    </dgm:pt>
    <dgm:pt modelId="{EFBC1483-B468-49CE-9346-52E18F789ADC}" type="sibTrans" cxnId="{AFFDAA46-EDA6-40D4-8C86-938000E90455}">
      <dgm:prSet/>
      <dgm:spPr/>
      <dgm:t>
        <a:bodyPr/>
        <a:lstStyle/>
        <a:p>
          <a:endParaRPr lang="en-US"/>
        </a:p>
      </dgm:t>
    </dgm:pt>
    <dgm:pt modelId="{6C973B89-F994-4341-8CBD-42F99D1261EB}">
      <dgm:prSet phldr="0"/>
      <dgm:spPr/>
      <dgm:t>
        <a:bodyPr/>
        <a:lstStyle/>
        <a:p>
          <a:r>
            <a:rPr lang="en-US" dirty="0">
              <a:latin typeface="Calibri" panose="020F0502020204030204"/>
            </a:rPr>
            <a:t>Educator</a:t>
          </a:r>
          <a:endParaRPr lang="en-US" dirty="0"/>
        </a:p>
      </dgm:t>
    </dgm:pt>
    <dgm:pt modelId="{D22DE4C2-F5BE-4E97-83AE-BBA58B78C3FB}" type="parTrans" cxnId="{EDE8455E-D415-4DBA-B004-20AFFE3D9B73}">
      <dgm:prSet/>
      <dgm:spPr/>
      <dgm:t>
        <a:bodyPr/>
        <a:lstStyle/>
        <a:p>
          <a:endParaRPr lang="en-US"/>
        </a:p>
      </dgm:t>
    </dgm:pt>
    <dgm:pt modelId="{74783C64-8A56-4B6C-9F47-91BBFEB4BA87}" type="sibTrans" cxnId="{EDE8455E-D415-4DBA-B004-20AFFE3D9B73}">
      <dgm:prSet/>
      <dgm:spPr/>
      <dgm:t>
        <a:bodyPr/>
        <a:lstStyle/>
        <a:p>
          <a:endParaRPr lang="en-US"/>
        </a:p>
      </dgm:t>
    </dgm:pt>
    <dgm:pt modelId="{6392F611-66E4-4D39-9761-49C98CE46FE2}">
      <dgm:prSet phldr="0"/>
      <dgm:spPr/>
      <dgm:t>
        <a:bodyPr/>
        <a:lstStyle/>
        <a:p>
          <a:pPr rtl="0"/>
          <a:r>
            <a:rPr lang="en-US" dirty="0">
              <a:latin typeface="Calibri" panose="020F0502020204030204"/>
            </a:rPr>
            <a:t>Provider and RN Champion</a:t>
          </a:r>
        </a:p>
      </dgm:t>
    </dgm:pt>
    <dgm:pt modelId="{987292BA-CA26-4502-BF85-DC49FC306179}" type="parTrans" cxnId="{BAD26CD4-4DCC-4525-8A06-12B01903EDEB}">
      <dgm:prSet/>
      <dgm:spPr/>
      <dgm:t>
        <a:bodyPr/>
        <a:lstStyle/>
        <a:p>
          <a:endParaRPr lang="en-US"/>
        </a:p>
      </dgm:t>
    </dgm:pt>
    <dgm:pt modelId="{EBF461BC-27EC-4822-BD83-028A614F6FBB}" type="sibTrans" cxnId="{BAD26CD4-4DCC-4525-8A06-12B01903EDEB}">
      <dgm:prSet/>
      <dgm:spPr/>
      <dgm:t>
        <a:bodyPr/>
        <a:lstStyle/>
        <a:p>
          <a:endParaRPr lang="en-US"/>
        </a:p>
      </dgm:t>
    </dgm:pt>
    <dgm:pt modelId="{8A3941C0-5093-4428-90DA-D056095F5315}">
      <dgm:prSet phldr="0"/>
      <dgm:spPr/>
      <dgm:t>
        <a:bodyPr/>
        <a:lstStyle/>
        <a:p>
          <a:pPr rtl="0"/>
          <a:r>
            <a:rPr lang="en-US" dirty="0">
              <a:latin typeface="Calibri" panose="020F0502020204030204"/>
            </a:rPr>
            <a:t>PP Leader Rounds</a:t>
          </a:r>
          <a:endParaRPr lang="en-US" dirty="0"/>
        </a:p>
      </dgm:t>
    </dgm:pt>
    <dgm:pt modelId="{AEDA8040-8CCD-4799-B23C-279FBC51C85B}" type="parTrans" cxnId="{8BEF12B4-91F3-43FD-9A82-5B6F5CC0A088}">
      <dgm:prSet/>
      <dgm:spPr/>
      <dgm:t>
        <a:bodyPr/>
        <a:lstStyle/>
        <a:p>
          <a:endParaRPr lang="en-US"/>
        </a:p>
      </dgm:t>
    </dgm:pt>
    <dgm:pt modelId="{A4B33320-5B0B-4D21-8B53-ACA2CC1534A1}" type="sibTrans" cxnId="{8BEF12B4-91F3-43FD-9A82-5B6F5CC0A088}">
      <dgm:prSet/>
      <dgm:spPr/>
      <dgm:t>
        <a:bodyPr/>
        <a:lstStyle/>
        <a:p>
          <a:endParaRPr lang="en-US"/>
        </a:p>
      </dgm:t>
    </dgm:pt>
    <dgm:pt modelId="{6E99E5BC-DDA3-4ED6-987C-70240B730935}">
      <dgm:prSet phldr="0"/>
      <dgm:spPr/>
      <dgm:t>
        <a:bodyPr/>
        <a:lstStyle/>
        <a:p>
          <a:pPr rtl="0"/>
          <a:r>
            <a:rPr lang="en-US" dirty="0">
              <a:latin typeface="Calibri" panose="020F0502020204030204"/>
            </a:rPr>
            <a:t>Community Outreach (invite doulas, community health worker, home visit program, community health clinic etc.)</a:t>
          </a:r>
        </a:p>
      </dgm:t>
    </dgm:pt>
    <dgm:pt modelId="{A085B666-94B6-48B6-A6FC-4415F6C9676E}" type="parTrans" cxnId="{4E57982A-0F73-4FB8-BE21-D096DF2963A4}">
      <dgm:prSet/>
      <dgm:spPr/>
      <dgm:t>
        <a:bodyPr/>
        <a:lstStyle/>
        <a:p>
          <a:endParaRPr lang="en-US"/>
        </a:p>
      </dgm:t>
    </dgm:pt>
    <dgm:pt modelId="{D89C26AB-DC9C-4587-9EDF-27556A73BC2C}" type="sibTrans" cxnId="{4E57982A-0F73-4FB8-BE21-D096DF2963A4}">
      <dgm:prSet/>
      <dgm:spPr/>
      <dgm:t>
        <a:bodyPr/>
        <a:lstStyle/>
        <a:p>
          <a:endParaRPr lang="en-US"/>
        </a:p>
      </dgm:t>
    </dgm:pt>
    <dgm:pt modelId="{A7A89413-4177-4E9C-83AA-413811BED4EB}">
      <dgm:prSet phldr="0"/>
      <dgm:spPr/>
      <dgm:t>
        <a:bodyPr/>
        <a:lstStyle/>
        <a:p>
          <a:pPr rtl="0"/>
          <a:r>
            <a:rPr lang="en-US" b="1" dirty="0">
              <a:latin typeface="Calibri" panose="020F0502020204030204"/>
            </a:rPr>
            <a:t> Celebration of Respectful Care and Patient Voices Breakfast with clinical team members and patients! </a:t>
          </a:r>
          <a:endParaRPr lang="en-US" b="0" dirty="0">
            <a:latin typeface="Calibri" panose="020F0502020204030204"/>
          </a:endParaRPr>
        </a:p>
      </dgm:t>
    </dgm:pt>
    <dgm:pt modelId="{AB0551D0-65D7-4C59-8228-D0A0B13DC841}" type="parTrans" cxnId="{5642AC57-A7F8-4AF0-9455-1C42D04FC06A}">
      <dgm:prSet/>
      <dgm:spPr/>
      <dgm:t>
        <a:bodyPr/>
        <a:lstStyle/>
        <a:p>
          <a:endParaRPr lang="en-US"/>
        </a:p>
      </dgm:t>
    </dgm:pt>
    <dgm:pt modelId="{35B12FEB-1D71-401D-BD1B-441817A2FF1A}" type="sibTrans" cxnId="{5642AC57-A7F8-4AF0-9455-1C42D04FC06A}">
      <dgm:prSet/>
      <dgm:spPr/>
      <dgm:t>
        <a:bodyPr/>
        <a:lstStyle/>
        <a:p>
          <a:endParaRPr lang="en-US"/>
        </a:p>
      </dgm:t>
    </dgm:pt>
    <dgm:pt modelId="{C5C7A9D2-AB6A-4CA7-B22D-7FED73689131}">
      <dgm:prSet phldr="0"/>
      <dgm:spPr/>
      <dgm:t>
        <a:bodyPr/>
        <a:lstStyle/>
        <a:p>
          <a:pPr rtl="0"/>
          <a:r>
            <a:rPr lang="en-US" b="0" dirty="0">
              <a:latin typeface="Calibri" panose="020F0502020204030204"/>
            </a:rPr>
            <a:t> </a:t>
          </a:r>
          <a:r>
            <a:rPr lang="en-US" b="0" dirty="0"/>
            <a:t>Consider using a Grand Rounds time slot</a:t>
          </a:r>
        </a:p>
      </dgm:t>
    </dgm:pt>
    <dgm:pt modelId="{04AD0233-945C-4F62-AF8B-78E985B75467}" type="parTrans" cxnId="{C8EF9FDB-CE33-4854-8249-32CEEB35FEC2}">
      <dgm:prSet/>
      <dgm:spPr/>
      <dgm:t>
        <a:bodyPr/>
        <a:lstStyle/>
        <a:p>
          <a:endParaRPr lang="en-US"/>
        </a:p>
      </dgm:t>
    </dgm:pt>
    <dgm:pt modelId="{F0087600-4B4C-4ABA-8706-29D397ACDB49}" type="sibTrans" cxnId="{C8EF9FDB-CE33-4854-8249-32CEEB35FEC2}">
      <dgm:prSet/>
      <dgm:spPr/>
      <dgm:t>
        <a:bodyPr/>
        <a:lstStyle/>
        <a:p>
          <a:endParaRPr lang="en-US"/>
        </a:p>
      </dgm:t>
    </dgm:pt>
    <dgm:pt modelId="{29D20E26-AC15-46D9-8E27-40EE9321EEB1}">
      <dgm:prSet phldr="0"/>
      <dgm:spPr/>
      <dgm:t>
        <a:bodyPr/>
        <a:lstStyle/>
        <a:p>
          <a:pPr rtl="0"/>
          <a:r>
            <a:rPr lang="en-US" dirty="0">
              <a:latin typeface="Calibri" panose="020F0502020204030204"/>
            </a:rPr>
            <a:t>Social work</a:t>
          </a:r>
        </a:p>
      </dgm:t>
    </dgm:pt>
    <dgm:pt modelId="{8EF25E85-052E-4003-9587-CC2C2E9AB4D3}" type="parTrans" cxnId="{565B5412-FBBB-4474-8DAC-7AB53BB54C92}">
      <dgm:prSet/>
      <dgm:spPr/>
      <dgm:t>
        <a:bodyPr/>
        <a:lstStyle/>
        <a:p>
          <a:endParaRPr lang="en-US"/>
        </a:p>
      </dgm:t>
    </dgm:pt>
    <dgm:pt modelId="{5369ACEC-CB35-4D36-851E-2FE4A3358915}" type="sibTrans" cxnId="{565B5412-FBBB-4474-8DAC-7AB53BB54C92}">
      <dgm:prSet/>
      <dgm:spPr/>
      <dgm:t>
        <a:bodyPr/>
        <a:lstStyle/>
        <a:p>
          <a:endParaRPr lang="en-US"/>
        </a:p>
      </dgm:t>
    </dgm:pt>
    <dgm:pt modelId="{F214892B-D3E7-4D0C-88AD-5BE6B7857990}">
      <dgm:prSet phldr="0"/>
      <dgm:spPr/>
      <dgm:t>
        <a:bodyPr/>
        <a:lstStyle/>
        <a:p>
          <a:pPr rtl="0"/>
          <a:r>
            <a:rPr lang="en-US" dirty="0">
              <a:latin typeface="Calibri" panose="020F0502020204030204"/>
            </a:rPr>
            <a:t>(YOUR BE TEAM!)</a:t>
          </a:r>
        </a:p>
      </dgm:t>
    </dgm:pt>
    <dgm:pt modelId="{EE984B42-1B8C-4936-ACA2-0269955AFAD2}" type="parTrans" cxnId="{9FF418E4-E416-4026-8116-1E9A8A6693C5}">
      <dgm:prSet/>
      <dgm:spPr/>
    </dgm:pt>
    <dgm:pt modelId="{6C3A1402-A71E-45FA-A544-5F2D212CBFCC}" type="sibTrans" cxnId="{9FF418E4-E416-4026-8116-1E9A8A6693C5}">
      <dgm:prSet/>
      <dgm:spPr/>
    </dgm:pt>
    <dgm:pt modelId="{916C6B26-F26A-432B-9256-2C153028D1FB}">
      <dgm:prSet phldr="0"/>
      <dgm:spPr/>
      <dgm:t>
        <a:bodyPr/>
        <a:lstStyle/>
        <a:p>
          <a:pPr rtl="0"/>
          <a:r>
            <a:rPr lang="en-US" b="0" dirty="0">
              <a:solidFill>
                <a:schemeClr val="tx1"/>
              </a:solidFill>
              <a:latin typeface="Calibri" panose="020F0502020204030204"/>
            </a:rPr>
            <a:t> June, July, and August- Summer focus</a:t>
          </a:r>
          <a:endParaRPr lang="en-US" b="0" dirty="0">
            <a:solidFill>
              <a:schemeClr val="tx1"/>
            </a:solidFill>
          </a:endParaRPr>
        </a:p>
      </dgm:t>
    </dgm:pt>
    <dgm:pt modelId="{92E15553-1BCA-46F5-A352-9D0A8033FE8F}" type="parTrans" cxnId="{928FF6AF-8821-4E52-B1FC-EFD9C2924476}">
      <dgm:prSet/>
      <dgm:spPr/>
    </dgm:pt>
    <dgm:pt modelId="{A062768C-FA35-4B79-AE83-18294BCB5B0E}" type="sibTrans" cxnId="{928FF6AF-8821-4E52-B1FC-EFD9C2924476}">
      <dgm:prSet/>
      <dgm:spPr/>
    </dgm:pt>
    <dgm:pt modelId="{EB404C3A-0DD5-4F40-B1D9-1E3B3CA7D856}" type="pres">
      <dgm:prSet presAssocID="{9AA870F4-49AD-437A-8BDB-B899221F057C}" presName="Name0" presStyleCnt="0">
        <dgm:presLayoutVars>
          <dgm:dir/>
          <dgm:resizeHandles val="exact"/>
        </dgm:presLayoutVars>
      </dgm:prSet>
      <dgm:spPr/>
    </dgm:pt>
    <dgm:pt modelId="{BA16F5E3-210F-4D9A-9D84-A0904B2A01C7}" type="pres">
      <dgm:prSet presAssocID="{CD97E338-E4D7-488B-87FE-AF6873D798F2}" presName="Name5" presStyleLbl="vennNode1" presStyleIdx="0" presStyleCnt="4">
        <dgm:presLayoutVars>
          <dgm:bulletEnabled val="1"/>
        </dgm:presLayoutVars>
      </dgm:prSet>
      <dgm:spPr/>
    </dgm:pt>
    <dgm:pt modelId="{8016BE7E-1B30-4C90-871B-364463F161BD}" type="pres">
      <dgm:prSet presAssocID="{86884BE3-8B9A-45B4-8F58-CA6AC32DA2EE}" presName="space" presStyleCnt="0"/>
      <dgm:spPr/>
    </dgm:pt>
    <dgm:pt modelId="{1190B134-FC49-4FA7-A077-E37CE66721D9}" type="pres">
      <dgm:prSet presAssocID="{D4B431A8-AD1D-4424-8DA0-85434C524D46}" presName="Name5" presStyleLbl="vennNode1" presStyleIdx="1" presStyleCnt="4">
        <dgm:presLayoutVars>
          <dgm:bulletEnabled val="1"/>
        </dgm:presLayoutVars>
      </dgm:prSet>
      <dgm:spPr/>
    </dgm:pt>
    <dgm:pt modelId="{6DAC2A89-E9C1-46B1-BFF1-7E88F94B9495}" type="pres">
      <dgm:prSet presAssocID="{363A1FAC-7E7A-4E16-97E7-61A69CEB082A}" presName="space" presStyleCnt="0"/>
      <dgm:spPr/>
    </dgm:pt>
    <dgm:pt modelId="{A35AFF8D-434F-45AE-B678-42454849FFC5}" type="pres">
      <dgm:prSet presAssocID="{8B188287-DA88-4A80-8A77-92204B2AE764}" presName="Name5" presStyleLbl="vennNode1" presStyleIdx="2" presStyleCnt="4">
        <dgm:presLayoutVars>
          <dgm:bulletEnabled val="1"/>
        </dgm:presLayoutVars>
      </dgm:prSet>
      <dgm:spPr/>
    </dgm:pt>
    <dgm:pt modelId="{6F3BCE43-2C94-43EC-B318-5DD2CAED51F9}" type="pres">
      <dgm:prSet presAssocID="{8F918AF7-74F0-41F2-97AC-8F559365DC91}" presName="space" presStyleCnt="0"/>
      <dgm:spPr/>
    </dgm:pt>
    <dgm:pt modelId="{23C263ED-262F-4056-B1CE-A1FFB48795DC}" type="pres">
      <dgm:prSet presAssocID="{A7A89413-4177-4E9C-83AA-413811BED4EB}" presName="Name5" presStyleLbl="vennNode1" presStyleIdx="3" presStyleCnt="4">
        <dgm:presLayoutVars>
          <dgm:bulletEnabled val="1"/>
        </dgm:presLayoutVars>
      </dgm:prSet>
      <dgm:spPr/>
    </dgm:pt>
  </dgm:ptLst>
  <dgm:cxnLst>
    <dgm:cxn modelId="{5C395110-7E6D-4218-96D0-077887B3D946}" type="presOf" srcId="{CD97E338-E4D7-488B-87FE-AF6873D798F2}" destId="{BA16F5E3-210F-4D9A-9D84-A0904B2A01C7}" srcOrd="0" destOrd="0" presId="urn:microsoft.com/office/officeart/2005/8/layout/venn3"/>
    <dgm:cxn modelId="{565B5412-FBBB-4474-8DAC-7AB53BB54C92}" srcId="{CD97E338-E4D7-488B-87FE-AF6873D798F2}" destId="{29D20E26-AC15-46D9-8E27-40EE9321EEB1}" srcOrd="3" destOrd="0" parTransId="{8EF25E85-052E-4003-9587-CC2C2E9AB4D3}" sibTransId="{5369ACEC-CB35-4D36-851E-2FE4A3358915}"/>
    <dgm:cxn modelId="{A0F7F316-FD2D-49D2-B1E1-137CD5B20616}" type="presOf" srcId="{8A3941C0-5093-4428-90DA-D056095F5315}" destId="{A35AFF8D-434F-45AE-B678-42454849FFC5}" srcOrd="0" destOrd="1" presId="urn:microsoft.com/office/officeart/2005/8/layout/venn3"/>
    <dgm:cxn modelId="{3D0F1D24-538E-4CF9-9C18-89F6DDFAABD5}" type="presOf" srcId="{916C6B26-F26A-432B-9256-2C153028D1FB}" destId="{1190B134-FC49-4FA7-A077-E37CE66721D9}" srcOrd="0" destOrd="1" presId="urn:microsoft.com/office/officeart/2005/8/layout/venn3"/>
    <dgm:cxn modelId="{4E57982A-0F73-4FB8-BE21-D096DF2963A4}" srcId="{8B188287-DA88-4A80-8A77-92204B2AE764}" destId="{6E99E5BC-DDA3-4ED6-987C-70240B730935}" srcOrd="2" destOrd="0" parTransId="{A085B666-94B6-48B6-A6FC-4415F6C9676E}" sibTransId="{D89C26AB-DC9C-4587-9EDF-27556A73BC2C}"/>
    <dgm:cxn modelId="{BBB7172D-97B5-4437-A962-0AAAF4623914}" type="presOf" srcId="{29D20E26-AC15-46D9-8E27-40EE9321EEB1}" destId="{BA16F5E3-210F-4D9A-9D84-A0904B2A01C7}" srcOrd="0" destOrd="4" presId="urn:microsoft.com/office/officeart/2005/8/layout/venn3"/>
    <dgm:cxn modelId="{D475C22E-B8D6-4914-9409-809F7E775EC8}" type="presOf" srcId="{6392F611-66E4-4D39-9761-49C98CE46FE2}" destId="{BA16F5E3-210F-4D9A-9D84-A0904B2A01C7}" srcOrd="0" destOrd="3" presId="urn:microsoft.com/office/officeart/2005/8/layout/venn3"/>
    <dgm:cxn modelId="{89D7613C-47CD-4532-8DBE-FEF808371C09}" srcId="{8B188287-DA88-4A80-8A77-92204B2AE764}" destId="{15E6902D-5322-412B-955C-6D94CE6B4DAF}" srcOrd="1" destOrd="0" parTransId="{9F6EB303-ED57-4A56-BA7A-7F6CF8347D17}" sibTransId="{F506786C-8AE8-441B-B23C-3F6F23D1CEC4}"/>
    <dgm:cxn modelId="{EDE8455E-D415-4DBA-B004-20AFFE3D9B73}" srcId="{CD97E338-E4D7-488B-87FE-AF6873D798F2}" destId="{6C973B89-F994-4341-8CBD-42F99D1261EB}" srcOrd="1" destOrd="0" parTransId="{D22DE4C2-F5BE-4E97-83AE-BBA58B78C3FB}" sibTransId="{74783C64-8A56-4B6C-9F47-91BBFEB4BA87}"/>
    <dgm:cxn modelId="{E57BBD62-2BEA-40B1-8905-C988145EED4F}" type="presOf" srcId="{9AA870F4-49AD-437A-8BDB-B899221F057C}" destId="{EB404C3A-0DD5-4F40-B1D9-1E3B3CA7D856}" srcOrd="0" destOrd="0" presId="urn:microsoft.com/office/officeart/2005/8/layout/venn3"/>
    <dgm:cxn modelId="{E1C3C665-931B-497F-8007-A0D31C03BD37}" type="presOf" srcId="{6C973B89-F994-4341-8CBD-42F99D1261EB}" destId="{BA16F5E3-210F-4D9A-9D84-A0904B2A01C7}" srcOrd="0" destOrd="2" presId="urn:microsoft.com/office/officeart/2005/8/layout/venn3"/>
    <dgm:cxn modelId="{AFFDAA46-EDA6-40D4-8C86-938000E90455}" srcId="{CD97E338-E4D7-488B-87FE-AF6873D798F2}" destId="{0D729F4F-29D8-4F65-821C-26D7F046902D}" srcOrd="0" destOrd="0" parTransId="{6EE8C436-A90E-4C07-A76F-656884E6F385}" sibTransId="{EFBC1483-B468-49CE-9346-52E18F789ADC}"/>
    <dgm:cxn modelId="{CC49344A-ACA1-4F0C-A761-63B2448BCBD0}" srcId="{9AA870F4-49AD-437A-8BDB-B899221F057C}" destId="{8B188287-DA88-4A80-8A77-92204B2AE764}" srcOrd="2" destOrd="0" parTransId="{5620FD8F-6E5F-43A2-A655-D245011858D3}" sibTransId="{8F918AF7-74F0-41F2-97AC-8F559365DC91}"/>
    <dgm:cxn modelId="{47FA3956-DBBC-4D51-9D24-F8CBCADFE478}" srcId="{9AA870F4-49AD-437A-8BDB-B899221F057C}" destId="{D4B431A8-AD1D-4424-8DA0-85434C524D46}" srcOrd="1" destOrd="0" parTransId="{A971AA21-CC04-411B-A542-568EE522E900}" sibTransId="{363A1FAC-7E7A-4E16-97E7-61A69CEB082A}"/>
    <dgm:cxn modelId="{5642AC57-A7F8-4AF0-9455-1C42D04FC06A}" srcId="{9AA870F4-49AD-437A-8BDB-B899221F057C}" destId="{A7A89413-4177-4E9C-83AA-413811BED4EB}" srcOrd="3" destOrd="0" parTransId="{AB0551D0-65D7-4C59-8228-D0A0B13DC841}" sibTransId="{35B12FEB-1D71-401D-BD1B-441817A2FF1A}"/>
    <dgm:cxn modelId="{FD359189-DFF6-4689-9BE3-577B568C7BEC}" srcId="{9AA870F4-49AD-437A-8BDB-B899221F057C}" destId="{CD97E338-E4D7-488B-87FE-AF6873D798F2}" srcOrd="0" destOrd="0" parTransId="{2339AB5C-1D10-4B14-B990-D75A55FB3B3E}" sibTransId="{86884BE3-8B9A-45B4-8F58-CA6AC32DA2EE}"/>
    <dgm:cxn modelId="{560BD48D-9DD4-4F3C-9BBC-B848ABA97B8B}" type="presOf" srcId="{8B188287-DA88-4A80-8A77-92204B2AE764}" destId="{A35AFF8D-434F-45AE-B678-42454849FFC5}" srcOrd="0" destOrd="0" presId="urn:microsoft.com/office/officeart/2005/8/layout/venn3"/>
    <dgm:cxn modelId="{7B2C5090-95FD-4394-B14D-31E537DDF1DB}" type="presOf" srcId="{A7A89413-4177-4E9C-83AA-413811BED4EB}" destId="{23C263ED-262F-4056-B1CE-A1FFB48795DC}" srcOrd="0" destOrd="0" presId="urn:microsoft.com/office/officeart/2005/8/layout/venn3"/>
    <dgm:cxn modelId="{902EDAA5-BCED-4C20-B5FC-BF3E765B04A1}" type="presOf" srcId="{C5C7A9D2-AB6A-4CA7-B22D-7FED73689131}" destId="{1190B134-FC49-4FA7-A077-E37CE66721D9}" srcOrd="0" destOrd="2" presId="urn:microsoft.com/office/officeart/2005/8/layout/venn3"/>
    <dgm:cxn modelId="{928FF6AF-8821-4E52-B1FC-EFD9C2924476}" srcId="{D4B431A8-AD1D-4424-8DA0-85434C524D46}" destId="{916C6B26-F26A-432B-9256-2C153028D1FB}" srcOrd="0" destOrd="0" parTransId="{92E15553-1BCA-46F5-A352-9D0A8033FE8F}" sibTransId="{A062768C-FA35-4B79-AE83-18294BCB5B0E}"/>
    <dgm:cxn modelId="{8BEF12B4-91F3-43FD-9A82-5B6F5CC0A088}" srcId="{8B188287-DA88-4A80-8A77-92204B2AE764}" destId="{8A3941C0-5093-4428-90DA-D056095F5315}" srcOrd="0" destOrd="0" parTransId="{AEDA8040-8CCD-4799-B23C-279FBC51C85B}" sibTransId="{A4B33320-5B0B-4D21-8B53-ACA2CC1534A1}"/>
    <dgm:cxn modelId="{BAD26CD4-4DCC-4525-8A06-12B01903EDEB}" srcId="{CD97E338-E4D7-488B-87FE-AF6873D798F2}" destId="{6392F611-66E4-4D39-9761-49C98CE46FE2}" srcOrd="2" destOrd="0" parTransId="{987292BA-CA26-4502-BF85-DC49FC306179}" sibTransId="{EBF461BC-27EC-4822-BD83-028A614F6FBB}"/>
    <dgm:cxn modelId="{EBFC79D4-345D-48A9-B62A-6D1A3C6EB234}" type="presOf" srcId="{6E99E5BC-DDA3-4ED6-987C-70240B730935}" destId="{A35AFF8D-434F-45AE-B678-42454849FFC5}" srcOrd="0" destOrd="3" presId="urn:microsoft.com/office/officeart/2005/8/layout/venn3"/>
    <dgm:cxn modelId="{3AF72ED9-4251-4AB7-8136-AE04CD137B79}" type="presOf" srcId="{15E6902D-5322-412B-955C-6D94CE6B4DAF}" destId="{A35AFF8D-434F-45AE-B678-42454849FFC5}" srcOrd="0" destOrd="2" presId="urn:microsoft.com/office/officeart/2005/8/layout/venn3"/>
    <dgm:cxn modelId="{C8EF9FDB-CE33-4854-8249-32CEEB35FEC2}" srcId="{D4B431A8-AD1D-4424-8DA0-85434C524D46}" destId="{C5C7A9D2-AB6A-4CA7-B22D-7FED73689131}" srcOrd="1" destOrd="0" parTransId="{04AD0233-945C-4F62-AF8B-78E985B75467}" sibTransId="{F0087600-4B4C-4ABA-8706-29D397ACDB49}"/>
    <dgm:cxn modelId="{9FF418E4-E416-4026-8116-1E9A8A6693C5}" srcId="{CD97E338-E4D7-488B-87FE-AF6873D798F2}" destId="{F214892B-D3E7-4D0C-88AD-5BE6B7857990}" srcOrd="4" destOrd="0" parTransId="{EE984B42-1B8C-4936-ACA2-0269955AFAD2}" sibTransId="{6C3A1402-A71E-45FA-A544-5F2D212CBFCC}"/>
    <dgm:cxn modelId="{EC7D8AEA-5F32-4B66-91D4-46DB86A344DE}" type="presOf" srcId="{F214892B-D3E7-4D0C-88AD-5BE6B7857990}" destId="{BA16F5E3-210F-4D9A-9D84-A0904B2A01C7}" srcOrd="0" destOrd="5" presId="urn:microsoft.com/office/officeart/2005/8/layout/venn3"/>
    <dgm:cxn modelId="{EF7F09F4-E97D-4029-BD95-B6B0048A70BA}" type="presOf" srcId="{0D729F4F-29D8-4F65-821C-26D7F046902D}" destId="{BA16F5E3-210F-4D9A-9D84-A0904B2A01C7}" srcOrd="0" destOrd="1" presId="urn:microsoft.com/office/officeart/2005/8/layout/venn3"/>
    <dgm:cxn modelId="{43E20BFF-6779-4995-ADF7-CB5FBCFBF456}" type="presOf" srcId="{D4B431A8-AD1D-4424-8DA0-85434C524D46}" destId="{1190B134-FC49-4FA7-A077-E37CE66721D9}" srcOrd="0" destOrd="0" presId="urn:microsoft.com/office/officeart/2005/8/layout/venn3"/>
    <dgm:cxn modelId="{94C2E357-F15D-468A-82EF-AFFC005B3429}" type="presParOf" srcId="{EB404C3A-0DD5-4F40-B1D9-1E3B3CA7D856}" destId="{BA16F5E3-210F-4D9A-9D84-A0904B2A01C7}" srcOrd="0" destOrd="0" presId="urn:microsoft.com/office/officeart/2005/8/layout/venn3"/>
    <dgm:cxn modelId="{E8BD8761-4243-4818-9114-6D573E6BB47F}" type="presParOf" srcId="{EB404C3A-0DD5-4F40-B1D9-1E3B3CA7D856}" destId="{8016BE7E-1B30-4C90-871B-364463F161BD}" srcOrd="1" destOrd="0" presId="urn:microsoft.com/office/officeart/2005/8/layout/venn3"/>
    <dgm:cxn modelId="{07551E6E-A932-4C72-A5DA-DF28B3CABA62}" type="presParOf" srcId="{EB404C3A-0DD5-4F40-B1D9-1E3B3CA7D856}" destId="{1190B134-FC49-4FA7-A077-E37CE66721D9}" srcOrd="2" destOrd="0" presId="urn:microsoft.com/office/officeart/2005/8/layout/venn3"/>
    <dgm:cxn modelId="{F4CDD4F4-66D3-4DCE-966E-764C5BFC20D4}" type="presParOf" srcId="{EB404C3A-0DD5-4F40-B1D9-1E3B3CA7D856}" destId="{6DAC2A89-E9C1-46B1-BFF1-7E88F94B9495}" srcOrd="3" destOrd="0" presId="urn:microsoft.com/office/officeart/2005/8/layout/venn3"/>
    <dgm:cxn modelId="{2BACB0AD-C95F-4215-8F82-DE03C632D340}" type="presParOf" srcId="{EB404C3A-0DD5-4F40-B1D9-1E3B3CA7D856}" destId="{A35AFF8D-434F-45AE-B678-42454849FFC5}" srcOrd="4" destOrd="0" presId="urn:microsoft.com/office/officeart/2005/8/layout/venn3"/>
    <dgm:cxn modelId="{841B3F5D-D8C6-473E-94C7-A31129026B10}" type="presParOf" srcId="{EB404C3A-0DD5-4F40-B1D9-1E3B3CA7D856}" destId="{6F3BCE43-2C94-43EC-B318-5DD2CAED51F9}" srcOrd="5" destOrd="0" presId="urn:microsoft.com/office/officeart/2005/8/layout/venn3"/>
    <dgm:cxn modelId="{2104EE3C-37BC-4239-BF9B-05CEE81E79DB}" type="presParOf" srcId="{EB404C3A-0DD5-4F40-B1D9-1E3B3CA7D856}" destId="{23C263ED-262F-4056-B1CE-A1FFB48795DC}"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A6A0CE-A49E-43EA-8385-F50B65FD0078}"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CEF4B4F2-2C71-47FD-9D98-EC7D881AF439}">
      <dgm:prSet/>
      <dgm:spPr/>
      <dgm:t>
        <a:bodyPr/>
        <a:lstStyle/>
        <a:p>
          <a:pPr rtl="0"/>
          <a:r>
            <a:rPr lang="en-US" b="0" i="0"/>
            <a:t>Every team to hold a Respectful Care Breakfast</a:t>
          </a:r>
          <a:r>
            <a:rPr lang="en-US" b="0" i="0">
              <a:latin typeface="Calibri" panose="020F0502020204030204"/>
            </a:rPr>
            <a:t> </a:t>
          </a:r>
          <a:endParaRPr lang="en-US"/>
        </a:p>
      </dgm:t>
    </dgm:pt>
    <dgm:pt modelId="{7CD1BE71-7013-46BF-AAD7-DDAACFBC50D1}" type="parTrans" cxnId="{1E8EAAB1-C6F3-4A27-AAC2-1E7748565A7D}">
      <dgm:prSet/>
      <dgm:spPr/>
      <dgm:t>
        <a:bodyPr/>
        <a:lstStyle/>
        <a:p>
          <a:endParaRPr lang="en-US"/>
        </a:p>
      </dgm:t>
    </dgm:pt>
    <dgm:pt modelId="{9A5DC4A6-E43E-4DE4-9B0F-3ADDA482407F}" type="sibTrans" cxnId="{1E8EAAB1-C6F3-4A27-AAC2-1E7748565A7D}">
      <dgm:prSet/>
      <dgm:spPr/>
      <dgm:t>
        <a:bodyPr/>
        <a:lstStyle/>
        <a:p>
          <a:endParaRPr lang="en-US"/>
        </a:p>
      </dgm:t>
    </dgm:pt>
    <dgm:pt modelId="{6F1EA786-B662-4E24-83F4-9B10B6A28695}">
      <dgm:prSet/>
      <dgm:spPr/>
      <dgm:t>
        <a:bodyPr/>
        <a:lstStyle/>
        <a:p>
          <a:r>
            <a:rPr lang="en-US" b="0" i="0"/>
            <a:t>Ask doulas or lactation counselor, midwives/docs to consider patients to invite or ask NICU moms…</a:t>
          </a:r>
          <a:endParaRPr lang="en-US"/>
        </a:p>
      </dgm:t>
    </dgm:pt>
    <dgm:pt modelId="{5FA6DF19-F0A4-4A61-A03B-A8249EC3B60A}" type="parTrans" cxnId="{45E2E188-BF8B-4B9E-812D-23EE7B55C9F6}">
      <dgm:prSet/>
      <dgm:spPr/>
      <dgm:t>
        <a:bodyPr/>
        <a:lstStyle/>
        <a:p>
          <a:endParaRPr lang="en-US"/>
        </a:p>
      </dgm:t>
    </dgm:pt>
    <dgm:pt modelId="{2BB0E5B0-8092-442E-8EC8-D5EB5EDB91EA}" type="sibTrans" cxnId="{45E2E188-BF8B-4B9E-812D-23EE7B55C9F6}">
      <dgm:prSet/>
      <dgm:spPr/>
      <dgm:t>
        <a:bodyPr/>
        <a:lstStyle/>
        <a:p>
          <a:endParaRPr lang="en-US"/>
        </a:p>
      </dgm:t>
    </dgm:pt>
    <dgm:pt modelId="{DE84B402-98A8-4E57-B17C-AA705A44EF4B}">
      <dgm:prSet/>
      <dgm:spPr/>
      <dgm:t>
        <a:bodyPr/>
        <a:lstStyle/>
        <a:p>
          <a:r>
            <a:rPr lang="en-US" b="0" i="0"/>
            <a:t>Celebrate and talk about Respectful Care and strategies to increase Respectful Care Practices (how can we improve shared decision making, active listening)</a:t>
          </a:r>
          <a:endParaRPr lang="en-US"/>
        </a:p>
      </dgm:t>
    </dgm:pt>
    <dgm:pt modelId="{37319429-2FAF-4D0D-B75D-8B1187584A69}" type="parTrans" cxnId="{0DF13312-F21E-4B4B-8743-C0A2E2DCAD6D}">
      <dgm:prSet/>
      <dgm:spPr/>
      <dgm:t>
        <a:bodyPr/>
        <a:lstStyle/>
        <a:p>
          <a:endParaRPr lang="en-US"/>
        </a:p>
      </dgm:t>
    </dgm:pt>
    <dgm:pt modelId="{305AA0CC-2200-4BED-BF6B-912562374908}" type="sibTrans" cxnId="{0DF13312-F21E-4B4B-8743-C0A2E2DCAD6D}">
      <dgm:prSet/>
      <dgm:spPr/>
      <dgm:t>
        <a:bodyPr/>
        <a:lstStyle/>
        <a:p>
          <a:endParaRPr lang="en-US"/>
        </a:p>
      </dgm:t>
    </dgm:pt>
    <dgm:pt modelId="{4880075B-D69D-4874-8A48-C21126D70089}">
      <dgm:prSet/>
      <dgm:spPr/>
      <dgm:t>
        <a:bodyPr/>
        <a:lstStyle/>
        <a:p>
          <a:pPr rtl="0"/>
          <a:r>
            <a:rPr lang="en-US" b="0" i="0"/>
            <a:t>Make sure to also invite OB providers / nurses to attend</a:t>
          </a:r>
          <a:r>
            <a:rPr lang="en-US" b="0" i="0">
              <a:latin typeface="Calibri" panose="020F0502020204030204"/>
            </a:rPr>
            <a:t> </a:t>
          </a:r>
          <a:r>
            <a:rPr lang="en-US" b="0" i="0"/>
            <a:t>and use name tags</a:t>
          </a:r>
          <a:r>
            <a:rPr lang="en-US" b="0" i="0">
              <a:latin typeface="Calibri" panose="020F0502020204030204"/>
            </a:rPr>
            <a:t> </a:t>
          </a:r>
          <a:endParaRPr lang="en-US"/>
        </a:p>
      </dgm:t>
    </dgm:pt>
    <dgm:pt modelId="{B93A8070-D945-4AD4-B3A6-0248F49CF3CB}" type="parTrans" cxnId="{48032328-01C5-4304-8D24-C31904A2AC67}">
      <dgm:prSet/>
      <dgm:spPr/>
      <dgm:t>
        <a:bodyPr/>
        <a:lstStyle/>
        <a:p>
          <a:endParaRPr lang="en-US"/>
        </a:p>
      </dgm:t>
    </dgm:pt>
    <dgm:pt modelId="{42305965-A38B-408D-A113-7E2885FC024D}" type="sibTrans" cxnId="{48032328-01C5-4304-8D24-C31904A2AC67}">
      <dgm:prSet/>
      <dgm:spPr/>
      <dgm:t>
        <a:bodyPr/>
        <a:lstStyle/>
        <a:p>
          <a:endParaRPr lang="en-US"/>
        </a:p>
      </dgm:t>
    </dgm:pt>
    <dgm:pt modelId="{B02E652C-15D7-4BAB-836E-47BECA3095F6}">
      <dgm:prSet/>
      <dgm:spPr/>
      <dgm:t>
        <a:bodyPr/>
        <a:lstStyle/>
        <a:p>
          <a:r>
            <a:rPr lang="en-US" b="0" i="0"/>
            <a:t>Every team to engage a Patient Partner to work with their QI team by 11/2</a:t>
          </a:r>
          <a:endParaRPr lang="en-US"/>
        </a:p>
      </dgm:t>
    </dgm:pt>
    <dgm:pt modelId="{FEB49B93-4B45-48FD-9528-43DE46D77A10}" type="parTrans" cxnId="{C3DF4515-CCE6-4814-B7F4-CC057741B49D}">
      <dgm:prSet/>
      <dgm:spPr/>
      <dgm:t>
        <a:bodyPr/>
        <a:lstStyle/>
        <a:p>
          <a:endParaRPr lang="en-US"/>
        </a:p>
      </dgm:t>
    </dgm:pt>
    <dgm:pt modelId="{BE6DDDFA-8CB3-493D-A3D4-54B17CC6CB01}" type="sibTrans" cxnId="{C3DF4515-CCE6-4814-B7F4-CC057741B49D}">
      <dgm:prSet/>
      <dgm:spPr/>
      <dgm:t>
        <a:bodyPr/>
        <a:lstStyle/>
        <a:p>
          <a:endParaRPr lang="en-US"/>
        </a:p>
      </dgm:t>
    </dgm:pt>
    <dgm:pt modelId="{8CC8C498-86B1-4C51-A49B-2C198378FE24}">
      <dgm:prSet/>
      <dgm:spPr/>
      <dgm:t>
        <a:bodyPr/>
        <a:lstStyle/>
        <a:p>
          <a:r>
            <a:rPr lang="en-US" b="0" i="0"/>
            <a:t>You may identify patients to ask if they want to work with your QI team as a Patient Partner through Respectful Care Breakfasts</a:t>
          </a:r>
          <a:endParaRPr lang="en-US"/>
        </a:p>
      </dgm:t>
    </dgm:pt>
    <dgm:pt modelId="{502E292A-3A6C-43EA-946B-73B2CE278B2B}" type="parTrans" cxnId="{F39CDD8B-913A-407A-ABC4-EB7A14222C50}">
      <dgm:prSet/>
      <dgm:spPr/>
      <dgm:t>
        <a:bodyPr/>
        <a:lstStyle/>
        <a:p>
          <a:endParaRPr lang="en-US"/>
        </a:p>
      </dgm:t>
    </dgm:pt>
    <dgm:pt modelId="{046A2DC6-5C59-4C42-821B-1FE876BFE9F7}" type="sibTrans" cxnId="{F39CDD8B-913A-407A-ABC4-EB7A14222C50}">
      <dgm:prSet/>
      <dgm:spPr/>
      <dgm:t>
        <a:bodyPr/>
        <a:lstStyle/>
        <a:p>
          <a:endParaRPr lang="en-US"/>
        </a:p>
      </dgm:t>
    </dgm:pt>
    <dgm:pt modelId="{9E1EBA6A-2061-4B15-A441-0DC7AB803A5A}" type="pres">
      <dgm:prSet presAssocID="{28A6A0CE-A49E-43EA-8385-F50B65FD0078}" presName="Name0" presStyleCnt="0">
        <dgm:presLayoutVars>
          <dgm:dir/>
          <dgm:animLvl val="lvl"/>
          <dgm:resizeHandles val="exact"/>
        </dgm:presLayoutVars>
      </dgm:prSet>
      <dgm:spPr/>
    </dgm:pt>
    <dgm:pt modelId="{3D4DD260-81DC-4AEA-85A1-F579EA8BD199}" type="pres">
      <dgm:prSet presAssocID="{B02E652C-15D7-4BAB-836E-47BECA3095F6}" presName="boxAndChildren" presStyleCnt="0"/>
      <dgm:spPr/>
    </dgm:pt>
    <dgm:pt modelId="{B30C7E44-377A-4C7C-8A13-3B877BAB52A6}" type="pres">
      <dgm:prSet presAssocID="{B02E652C-15D7-4BAB-836E-47BECA3095F6}" presName="parentTextBox" presStyleLbl="node1" presStyleIdx="0" presStyleCnt="2"/>
      <dgm:spPr/>
    </dgm:pt>
    <dgm:pt modelId="{89645D4E-5E27-4031-861C-C2A3A9E1AE9C}" type="pres">
      <dgm:prSet presAssocID="{B02E652C-15D7-4BAB-836E-47BECA3095F6}" presName="entireBox" presStyleLbl="node1" presStyleIdx="0" presStyleCnt="2"/>
      <dgm:spPr/>
    </dgm:pt>
    <dgm:pt modelId="{4F47ECE0-C031-40C6-B9F3-02A3F205F152}" type="pres">
      <dgm:prSet presAssocID="{B02E652C-15D7-4BAB-836E-47BECA3095F6}" presName="descendantBox" presStyleCnt="0"/>
      <dgm:spPr/>
    </dgm:pt>
    <dgm:pt modelId="{52547F60-D7D3-4A35-965A-088A447DA7FA}" type="pres">
      <dgm:prSet presAssocID="{8CC8C498-86B1-4C51-A49B-2C198378FE24}" presName="childTextBox" presStyleLbl="fgAccFollowNode1" presStyleIdx="0" presStyleCnt="4">
        <dgm:presLayoutVars>
          <dgm:bulletEnabled val="1"/>
        </dgm:presLayoutVars>
      </dgm:prSet>
      <dgm:spPr/>
    </dgm:pt>
    <dgm:pt modelId="{7269B607-19AF-4B53-9EAB-2B88C43DB761}" type="pres">
      <dgm:prSet presAssocID="{9A5DC4A6-E43E-4DE4-9B0F-3ADDA482407F}" presName="sp" presStyleCnt="0"/>
      <dgm:spPr/>
    </dgm:pt>
    <dgm:pt modelId="{CB0D03D1-E808-4E51-977C-0D72F61705ED}" type="pres">
      <dgm:prSet presAssocID="{CEF4B4F2-2C71-47FD-9D98-EC7D881AF439}" presName="arrowAndChildren" presStyleCnt="0"/>
      <dgm:spPr/>
    </dgm:pt>
    <dgm:pt modelId="{B412F495-2561-4D35-91CD-F1BB19688A30}" type="pres">
      <dgm:prSet presAssocID="{CEF4B4F2-2C71-47FD-9D98-EC7D881AF439}" presName="parentTextArrow" presStyleLbl="node1" presStyleIdx="0" presStyleCnt="2"/>
      <dgm:spPr/>
    </dgm:pt>
    <dgm:pt modelId="{F6CCDC02-B1BA-45B9-9789-6398F0B481B6}" type="pres">
      <dgm:prSet presAssocID="{CEF4B4F2-2C71-47FD-9D98-EC7D881AF439}" presName="arrow" presStyleLbl="node1" presStyleIdx="1" presStyleCnt="2"/>
      <dgm:spPr/>
    </dgm:pt>
    <dgm:pt modelId="{AF55F471-CF66-46D5-80F2-963CF74CC82F}" type="pres">
      <dgm:prSet presAssocID="{CEF4B4F2-2C71-47FD-9D98-EC7D881AF439}" presName="descendantArrow" presStyleCnt="0"/>
      <dgm:spPr/>
    </dgm:pt>
    <dgm:pt modelId="{69B11234-0723-48EC-A547-21BF8327709C}" type="pres">
      <dgm:prSet presAssocID="{6F1EA786-B662-4E24-83F4-9B10B6A28695}" presName="childTextArrow" presStyleLbl="fgAccFollowNode1" presStyleIdx="1" presStyleCnt="4">
        <dgm:presLayoutVars>
          <dgm:bulletEnabled val="1"/>
        </dgm:presLayoutVars>
      </dgm:prSet>
      <dgm:spPr/>
    </dgm:pt>
    <dgm:pt modelId="{5EC6F11A-382F-4ECA-9750-5AF13FFC3130}" type="pres">
      <dgm:prSet presAssocID="{DE84B402-98A8-4E57-B17C-AA705A44EF4B}" presName="childTextArrow" presStyleLbl="fgAccFollowNode1" presStyleIdx="2" presStyleCnt="4">
        <dgm:presLayoutVars>
          <dgm:bulletEnabled val="1"/>
        </dgm:presLayoutVars>
      </dgm:prSet>
      <dgm:spPr/>
    </dgm:pt>
    <dgm:pt modelId="{0F531E8C-2AC3-4A97-BAF1-73B4B1972F16}" type="pres">
      <dgm:prSet presAssocID="{4880075B-D69D-4874-8A48-C21126D70089}" presName="childTextArrow" presStyleLbl="fgAccFollowNode1" presStyleIdx="3" presStyleCnt="4">
        <dgm:presLayoutVars>
          <dgm:bulletEnabled val="1"/>
        </dgm:presLayoutVars>
      </dgm:prSet>
      <dgm:spPr/>
    </dgm:pt>
  </dgm:ptLst>
  <dgm:cxnLst>
    <dgm:cxn modelId="{E0386610-E5A6-47A3-9056-0AEB93510FBA}" type="presOf" srcId="{6F1EA786-B662-4E24-83F4-9B10B6A28695}" destId="{69B11234-0723-48EC-A547-21BF8327709C}" srcOrd="0" destOrd="0" presId="urn:microsoft.com/office/officeart/2005/8/layout/process4"/>
    <dgm:cxn modelId="{0DF13312-F21E-4B4B-8743-C0A2E2DCAD6D}" srcId="{CEF4B4F2-2C71-47FD-9D98-EC7D881AF439}" destId="{DE84B402-98A8-4E57-B17C-AA705A44EF4B}" srcOrd="1" destOrd="0" parTransId="{37319429-2FAF-4D0D-B75D-8B1187584A69}" sibTransId="{305AA0CC-2200-4BED-BF6B-912562374908}"/>
    <dgm:cxn modelId="{C3DF4515-CCE6-4814-B7F4-CC057741B49D}" srcId="{28A6A0CE-A49E-43EA-8385-F50B65FD0078}" destId="{B02E652C-15D7-4BAB-836E-47BECA3095F6}" srcOrd="1" destOrd="0" parTransId="{FEB49B93-4B45-48FD-9528-43DE46D77A10}" sibTransId="{BE6DDDFA-8CB3-493D-A3D4-54B17CC6CB01}"/>
    <dgm:cxn modelId="{48032328-01C5-4304-8D24-C31904A2AC67}" srcId="{CEF4B4F2-2C71-47FD-9D98-EC7D881AF439}" destId="{4880075B-D69D-4874-8A48-C21126D70089}" srcOrd="2" destOrd="0" parTransId="{B93A8070-D945-4AD4-B3A6-0248F49CF3CB}" sibTransId="{42305965-A38B-408D-A113-7E2885FC024D}"/>
    <dgm:cxn modelId="{358DFC2C-7D63-42DD-A593-ED3C16580663}" type="presOf" srcId="{CEF4B4F2-2C71-47FD-9D98-EC7D881AF439}" destId="{B412F495-2561-4D35-91CD-F1BB19688A30}" srcOrd="0" destOrd="0" presId="urn:microsoft.com/office/officeart/2005/8/layout/process4"/>
    <dgm:cxn modelId="{1A6FA33E-5438-4D65-B6D8-8DD5DB76A7DB}" type="presOf" srcId="{B02E652C-15D7-4BAB-836E-47BECA3095F6}" destId="{B30C7E44-377A-4C7C-8A13-3B877BAB52A6}" srcOrd="0" destOrd="0" presId="urn:microsoft.com/office/officeart/2005/8/layout/process4"/>
    <dgm:cxn modelId="{3A9C985A-F252-4261-8C15-A69FFF98DE29}" type="presOf" srcId="{DE84B402-98A8-4E57-B17C-AA705A44EF4B}" destId="{5EC6F11A-382F-4ECA-9750-5AF13FFC3130}" srcOrd="0" destOrd="0" presId="urn:microsoft.com/office/officeart/2005/8/layout/process4"/>
    <dgm:cxn modelId="{45E2E188-BF8B-4B9E-812D-23EE7B55C9F6}" srcId="{CEF4B4F2-2C71-47FD-9D98-EC7D881AF439}" destId="{6F1EA786-B662-4E24-83F4-9B10B6A28695}" srcOrd="0" destOrd="0" parTransId="{5FA6DF19-F0A4-4A61-A03B-A8249EC3B60A}" sibTransId="{2BB0E5B0-8092-442E-8EC8-D5EB5EDB91EA}"/>
    <dgm:cxn modelId="{F39CDD8B-913A-407A-ABC4-EB7A14222C50}" srcId="{B02E652C-15D7-4BAB-836E-47BECA3095F6}" destId="{8CC8C498-86B1-4C51-A49B-2C198378FE24}" srcOrd="0" destOrd="0" parTransId="{502E292A-3A6C-43EA-946B-73B2CE278B2B}" sibTransId="{046A2DC6-5C59-4C42-821B-1FE876BFE9F7}"/>
    <dgm:cxn modelId="{2D1FA9AF-936F-409D-9DEC-55369527887E}" type="presOf" srcId="{28A6A0CE-A49E-43EA-8385-F50B65FD0078}" destId="{9E1EBA6A-2061-4B15-A441-0DC7AB803A5A}" srcOrd="0" destOrd="0" presId="urn:microsoft.com/office/officeart/2005/8/layout/process4"/>
    <dgm:cxn modelId="{1E8EAAB1-C6F3-4A27-AAC2-1E7748565A7D}" srcId="{28A6A0CE-A49E-43EA-8385-F50B65FD0078}" destId="{CEF4B4F2-2C71-47FD-9D98-EC7D881AF439}" srcOrd="0" destOrd="0" parTransId="{7CD1BE71-7013-46BF-AAD7-DDAACFBC50D1}" sibTransId="{9A5DC4A6-E43E-4DE4-9B0F-3ADDA482407F}"/>
    <dgm:cxn modelId="{4CBBAFB6-51B2-4205-9283-FD84B504BBBA}" type="presOf" srcId="{CEF4B4F2-2C71-47FD-9D98-EC7D881AF439}" destId="{F6CCDC02-B1BA-45B9-9789-6398F0B481B6}" srcOrd="1" destOrd="0" presId="urn:microsoft.com/office/officeart/2005/8/layout/process4"/>
    <dgm:cxn modelId="{F09A0FD1-13CB-4E20-8518-5C8765A97E7E}" type="presOf" srcId="{4880075B-D69D-4874-8A48-C21126D70089}" destId="{0F531E8C-2AC3-4A97-BAF1-73B4B1972F16}" srcOrd="0" destOrd="0" presId="urn:microsoft.com/office/officeart/2005/8/layout/process4"/>
    <dgm:cxn modelId="{1B3F05F8-7D18-4658-BD79-4F917B9BB89A}" type="presOf" srcId="{8CC8C498-86B1-4C51-A49B-2C198378FE24}" destId="{52547F60-D7D3-4A35-965A-088A447DA7FA}" srcOrd="0" destOrd="0" presId="urn:microsoft.com/office/officeart/2005/8/layout/process4"/>
    <dgm:cxn modelId="{BCA435FE-6DC4-4176-BE7B-BE737B2BEF44}" type="presOf" srcId="{B02E652C-15D7-4BAB-836E-47BECA3095F6}" destId="{89645D4E-5E27-4031-861C-C2A3A9E1AE9C}" srcOrd="1" destOrd="0" presId="urn:microsoft.com/office/officeart/2005/8/layout/process4"/>
    <dgm:cxn modelId="{64224FDD-DCB3-42B6-8772-0A97CAC2C9E7}" type="presParOf" srcId="{9E1EBA6A-2061-4B15-A441-0DC7AB803A5A}" destId="{3D4DD260-81DC-4AEA-85A1-F579EA8BD199}" srcOrd="0" destOrd="0" presId="urn:microsoft.com/office/officeart/2005/8/layout/process4"/>
    <dgm:cxn modelId="{F84B68D7-5B44-4675-9E5B-AA57BE626DB1}" type="presParOf" srcId="{3D4DD260-81DC-4AEA-85A1-F579EA8BD199}" destId="{B30C7E44-377A-4C7C-8A13-3B877BAB52A6}" srcOrd="0" destOrd="0" presId="urn:microsoft.com/office/officeart/2005/8/layout/process4"/>
    <dgm:cxn modelId="{6632D0B5-408F-475A-A56B-242DE8C99992}" type="presParOf" srcId="{3D4DD260-81DC-4AEA-85A1-F579EA8BD199}" destId="{89645D4E-5E27-4031-861C-C2A3A9E1AE9C}" srcOrd="1" destOrd="0" presId="urn:microsoft.com/office/officeart/2005/8/layout/process4"/>
    <dgm:cxn modelId="{C964DA1D-62BA-45D4-95BF-35775CA403E2}" type="presParOf" srcId="{3D4DD260-81DC-4AEA-85A1-F579EA8BD199}" destId="{4F47ECE0-C031-40C6-B9F3-02A3F205F152}" srcOrd="2" destOrd="0" presId="urn:microsoft.com/office/officeart/2005/8/layout/process4"/>
    <dgm:cxn modelId="{EA1421F2-A338-4C82-B9C9-738DF4F915F4}" type="presParOf" srcId="{4F47ECE0-C031-40C6-B9F3-02A3F205F152}" destId="{52547F60-D7D3-4A35-965A-088A447DA7FA}" srcOrd="0" destOrd="0" presId="urn:microsoft.com/office/officeart/2005/8/layout/process4"/>
    <dgm:cxn modelId="{447FCD0E-D854-4F5B-9977-0BB5D6B9E680}" type="presParOf" srcId="{9E1EBA6A-2061-4B15-A441-0DC7AB803A5A}" destId="{7269B607-19AF-4B53-9EAB-2B88C43DB761}" srcOrd="1" destOrd="0" presId="urn:microsoft.com/office/officeart/2005/8/layout/process4"/>
    <dgm:cxn modelId="{2EAC5903-DF0E-4338-9BBA-5ED1EC7C5AED}" type="presParOf" srcId="{9E1EBA6A-2061-4B15-A441-0DC7AB803A5A}" destId="{CB0D03D1-E808-4E51-977C-0D72F61705ED}" srcOrd="2" destOrd="0" presId="urn:microsoft.com/office/officeart/2005/8/layout/process4"/>
    <dgm:cxn modelId="{573363D9-8195-42DF-906E-CA5D59E75CAB}" type="presParOf" srcId="{CB0D03D1-E808-4E51-977C-0D72F61705ED}" destId="{B412F495-2561-4D35-91CD-F1BB19688A30}" srcOrd="0" destOrd="0" presId="urn:microsoft.com/office/officeart/2005/8/layout/process4"/>
    <dgm:cxn modelId="{11904AF3-8F4C-4265-A514-A9F23A6021A9}" type="presParOf" srcId="{CB0D03D1-E808-4E51-977C-0D72F61705ED}" destId="{F6CCDC02-B1BA-45B9-9789-6398F0B481B6}" srcOrd="1" destOrd="0" presId="urn:microsoft.com/office/officeart/2005/8/layout/process4"/>
    <dgm:cxn modelId="{6036BE1B-61D5-40F2-B955-4F428AA995AF}" type="presParOf" srcId="{CB0D03D1-E808-4E51-977C-0D72F61705ED}" destId="{AF55F471-CF66-46D5-80F2-963CF74CC82F}" srcOrd="2" destOrd="0" presId="urn:microsoft.com/office/officeart/2005/8/layout/process4"/>
    <dgm:cxn modelId="{AFCBAD18-B064-43E2-852E-2325C94E6D35}" type="presParOf" srcId="{AF55F471-CF66-46D5-80F2-963CF74CC82F}" destId="{69B11234-0723-48EC-A547-21BF8327709C}" srcOrd="0" destOrd="0" presId="urn:microsoft.com/office/officeart/2005/8/layout/process4"/>
    <dgm:cxn modelId="{89A4CC34-74A8-4B12-92AE-68E33621A57D}" type="presParOf" srcId="{AF55F471-CF66-46D5-80F2-963CF74CC82F}" destId="{5EC6F11A-382F-4ECA-9750-5AF13FFC3130}" srcOrd="1" destOrd="0" presId="urn:microsoft.com/office/officeart/2005/8/layout/process4"/>
    <dgm:cxn modelId="{7A74CF74-8463-45A4-BBEE-A215B0397BD2}" type="presParOf" srcId="{AF55F471-CF66-46D5-80F2-963CF74CC82F}" destId="{0F531E8C-2AC3-4A97-BAF1-73B4B1972F16}"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71C540-AC93-43FD-8117-67AB07D4A13B}"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36477332-EAD6-4CBA-A66A-8F3A3771D2EF}">
      <dgm:prSet/>
      <dgm:spPr/>
      <dgm:t>
        <a:bodyPr/>
        <a:lstStyle/>
        <a:p>
          <a:r>
            <a:rPr lang="en-US"/>
            <a:t>Going forward, build this into the budget</a:t>
          </a:r>
        </a:p>
      </dgm:t>
    </dgm:pt>
    <dgm:pt modelId="{A179BA0C-81AD-45AE-B98E-3975F4AB7EAF}" type="parTrans" cxnId="{A3B93439-25DC-493A-9359-4F347B66BAF5}">
      <dgm:prSet/>
      <dgm:spPr/>
      <dgm:t>
        <a:bodyPr/>
        <a:lstStyle/>
        <a:p>
          <a:endParaRPr lang="en-US"/>
        </a:p>
      </dgm:t>
    </dgm:pt>
    <dgm:pt modelId="{02CFCF20-977D-4F06-8041-D9B000A4B012}" type="sibTrans" cxnId="{A3B93439-25DC-493A-9359-4F347B66BAF5}">
      <dgm:prSet/>
      <dgm:spPr/>
      <dgm:t>
        <a:bodyPr/>
        <a:lstStyle/>
        <a:p>
          <a:endParaRPr lang="en-US"/>
        </a:p>
      </dgm:t>
    </dgm:pt>
    <dgm:pt modelId="{1DA4615D-6F62-400A-890D-457C442F5810}">
      <dgm:prSet/>
      <dgm:spPr/>
      <dgm:t>
        <a:bodyPr/>
        <a:lstStyle/>
        <a:p>
          <a:r>
            <a:rPr lang="en-US"/>
            <a:t>Provide name tags</a:t>
          </a:r>
        </a:p>
      </dgm:t>
    </dgm:pt>
    <dgm:pt modelId="{88DDFBE1-8F30-4DED-8478-6372A39180DB}" type="parTrans" cxnId="{4D9DDA11-481D-4EB7-99D0-BA592E4CAEB0}">
      <dgm:prSet/>
      <dgm:spPr/>
      <dgm:t>
        <a:bodyPr/>
        <a:lstStyle/>
        <a:p>
          <a:endParaRPr lang="en-US"/>
        </a:p>
      </dgm:t>
    </dgm:pt>
    <dgm:pt modelId="{1CA86886-0EF7-4E37-A28A-5B89B95824EF}" type="sibTrans" cxnId="{4D9DDA11-481D-4EB7-99D0-BA592E4CAEB0}">
      <dgm:prSet/>
      <dgm:spPr/>
      <dgm:t>
        <a:bodyPr/>
        <a:lstStyle/>
        <a:p>
          <a:endParaRPr lang="en-US"/>
        </a:p>
      </dgm:t>
    </dgm:pt>
    <dgm:pt modelId="{1F541747-FAF4-462C-811A-21C547D3D351}">
      <dgm:prSet/>
      <dgm:spPr/>
      <dgm:t>
        <a:bodyPr/>
        <a:lstStyle/>
        <a:p>
          <a:r>
            <a:rPr lang="en-US"/>
            <a:t>Bigger is not always better</a:t>
          </a:r>
        </a:p>
      </dgm:t>
    </dgm:pt>
    <dgm:pt modelId="{D174B34A-B9DA-4859-BA28-3B6F80D8FF21}" type="parTrans" cxnId="{8B4DBD1D-0B87-4391-B93B-F106EA2F4C59}">
      <dgm:prSet/>
      <dgm:spPr/>
      <dgm:t>
        <a:bodyPr/>
        <a:lstStyle/>
        <a:p>
          <a:endParaRPr lang="en-US"/>
        </a:p>
      </dgm:t>
    </dgm:pt>
    <dgm:pt modelId="{59F53051-4E43-47FD-AE74-E0FAF5A3AFC0}" type="sibTrans" cxnId="{8B4DBD1D-0B87-4391-B93B-F106EA2F4C59}">
      <dgm:prSet/>
      <dgm:spPr/>
      <dgm:t>
        <a:bodyPr/>
        <a:lstStyle/>
        <a:p>
          <a:endParaRPr lang="en-US"/>
        </a:p>
      </dgm:t>
    </dgm:pt>
    <dgm:pt modelId="{1145D10C-94F0-4A12-99DD-C02BEFA93E36}">
      <dgm:prSet/>
      <dgm:spPr/>
      <dgm:t>
        <a:bodyPr/>
        <a:lstStyle/>
        <a:p>
          <a:r>
            <a:rPr lang="en-US"/>
            <a:t>It’s ok to do hybrid</a:t>
          </a:r>
        </a:p>
      </dgm:t>
    </dgm:pt>
    <dgm:pt modelId="{6101BDC1-1490-40A1-87D0-046AC7B73726}" type="parTrans" cxnId="{842D9943-4E98-4B57-9260-C2A03A1CBA0D}">
      <dgm:prSet/>
      <dgm:spPr/>
      <dgm:t>
        <a:bodyPr/>
        <a:lstStyle/>
        <a:p>
          <a:endParaRPr lang="en-US"/>
        </a:p>
      </dgm:t>
    </dgm:pt>
    <dgm:pt modelId="{A834414B-4792-41F1-BFCB-956E696DBDB3}" type="sibTrans" cxnId="{842D9943-4E98-4B57-9260-C2A03A1CBA0D}">
      <dgm:prSet/>
      <dgm:spPr/>
      <dgm:t>
        <a:bodyPr/>
        <a:lstStyle/>
        <a:p>
          <a:endParaRPr lang="en-US"/>
        </a:p>
      </dgm:t>
    </dgm:pt>
    <dgm:pt modelId="{E39D9C02-EA6D-40BE-B2D7-A621DD3C9E7F}" type="pres">
      <dgm:prSet presAssocID="{1271C540-AC93-43FD-8117-67AB07D4A13B}" presName="hierChild1" presStyleCnt="0">
        <dgm:presLayoutVars>
          <dgm:chPref val="1"/>
          <dgm:dir/>
          <dgm:animOne val="branch"/>
          <dgm:animLvl val="lvl"/>
          <dgm:resizeHandles/>
        </dgm:presLayoutVars>
      </dgm:prSet>
      <dgm:spPr/>
    </dgm:pt>
    <dgm:pt modelId="{47C24D13-8AC3-4DFD-B354-50E3A7B4373E}" type="pres">
      <dgm:prSet presAssocID="{36477332-EAD6-4CBA-A66A-8F3A3771D2EF}" presName="hierRoot1" presStyleCnt="0"/>
      <dgm:spPr/>
    </dgm:pt>
    <dgm:pt modelId="{67C70E80-2BF8-44B6-A621-D95AAD8E7742}" type="pres">
      <dgm:prSet presAssocID="{36477332-EAD6-4CBA-A66A-8F3A3771D2EF}" presName="composite" presStyleCnt="0"/>
      <dgm:spPr/>
    </dgm:pt>
    <dgm:pt modelId="{265EF531-2A50-41E7-9678-7EF4DA12C672}" type="pres">
      <dgm:prSet presAssocID="{36477332-EAD6-4CBA-A66A-8F3A3771D2EF}" presName="background" presStyleLbl="node0" presStyleIdx="0" presStyleCnt="4"/>
      <dgm:spPr/>
    </dgm:pt>
    <dgm:pt modelId="{B3FF7A21-5549-4403-8A35-383072EAAA45}" type="pres">
      <dgm:prSet presAssocID="{36477332-EAD6-4CBA-A66A-8F3A3771D2EF}" presName="text" presStyleLbl="fgAcc0" presStyleIdx="0" presStyleCnt="4">
        <dgm:presLayoutVars>
          <dgm:chPref val="3"/>
        </dgm:presLayoutVars>
      </dgm:prSet>
      <dgm:spPr/>
    </dgm:pt>
    <dgm:pt modelId="{FFE818C2-072A-4BAE-BF37-CE5BB708211B}" type="pres">
      <dgm:prSet presAssocID="{36477332-EAD6-4CBA-A66A-8F3A3771D2EF}" presName="hierChild2" presStyleCnt="0"/>
      <dgm:spPr/>
    </dgm:pt>
    <dgm:pt modelId="{CFBDF1BC-CD92-4730-873E-69298E28E220}" type="pres">
      <dgm:prSet presAssocID="{1DA4615D-6F62-400A-890D-457C442F5810}" presName="hierRoot1" presStyleCnt="0"/>
      <dgm:spPr/>
    </dgm:pt>
    <dgm:pt modelId="{2284AAEC-A984-4541-96E5-C3E43E65928C}" type="pres">
      <dgm:prSet presAssocID="{1DA4615D-6F62-400A-890D-457C442F5810}" presName="composite" presStyleCnt="0"/>
      <dgm:spPr/>
    </dgm:pt>
    <dgm:pt modelId="{439F01D5-3CA0-4BE8-9AE8-194FEFB53B18}" type="pres">
      <dgm:prSet presAssocID="{1DA4615D-6F62-400A-890D-457C442F5810}" presName="background" presStyleLbl="node0" presStyleIdx="1" presStyleCnt="4"/>
      <dgm:spPr/>
    </dgm:pt>
    <dgm:pt modelId="{0D2990EA-9CAD-49D5-B201-DCA4D12F280A}" type="pres">
      <dgm:prSet presAssocID="{1DA4615D-6F62-400A-890D-457C442F5810}" presName="text" presStyleLbl="fgAcc0" presStyleIdx="1" presStyleCnt="4">
        <dgm:presLayoutVars>
          <dgm:chPref val="3"/>
        </dgm:presLayoutVars>
      </dgm:prSet>
      <dgm:spPr/>
    </dgm:pt>
    <dgm:pt modelId="{37323F53-A376-4663-A537-E87F957A29BF}" type="pres">
      <dgm:prSet presAssocID="{1DA4615D-6F62-400A-890D-457C442F5810}" presName="hierChild2" presStyleCnt="0"/>
      <dgm:spPr/>
    </dgm:pt>
    <dgm:pt modelId="{827CE0E9-B677-4170-95D7-CECE6D2CFC19}" type="pres">
      <dgm:prSet presAssocID="{1F541747-FAF4-462C-811A-21C547D3D351}" presName="hierRoot1" presStyleCnt="0"/>
      <dgm:spPr/>
    </dgm:pt>
    <dgm:pt modelId="{B5EDEED1-FE30-4628-AB13-EAF5C93CF614}" type="pres">
      <dgm:prSet presAssocID="{1F541747-FAF4-462C-811A-21C547D3D351}" presName="composite" presStyleCnt="0"/>
      <dgm:spPr/>
    </dgm:pt>
    <dgm:pt modelId="{25E5AF83-950C-46F5-8F82-9BD7F42093D2}" type="pres">
      <dgm:prSet presAssocID="{1F541747-FAF4-462C-811A-21C547D3D351}" presName="background" presStyleLbl="node0" presStyleIdx="2" presStyleCnt="4"/>
      <dgm:spPr/>
    </dgm:pt>
    <dgm:pt modelId="{18FD9CCC-DEE2-4BF5-8A52-E9892B7B618C}" type="pres">
      <dgm:prSet presAssocID="{1F541747-FAF4-462C-811A-21C547D3D351}" presName="text" presStyleLbl="fgAcc0" presStyleIdx="2" presStyleCnt="4">
        <dgm:presLayoutVars>
          <dgm:chPref val="3"/>
        </dgm:presLayoutVars>
      </dgm:prSet>
      <dgm:spPr/>
    </dgm:pt>
    <dgm:pt modelId="{615D6E1E-C9A0-4B5A-87BC-26BC746A370E}" type="pres">
      <dgm:prSet presAssocID="{1F541747-FAF4-462C-811A-21C547D3D351}" presName="hierChild2" presStyleCnt="0"/>
      <dgm:spPr/>
    </dgm:pt>
    <dgm:pt modelId="{9CB6B36D-8528-4496-AAEA-A34BDE121372}" type="pres">
      <dgm:prSet presAssocID="{1145D10C-94F0-4A12-99DD-C02BEFA93E36}" presName="hierRoot1" presStyleCnt="0"/>
      <dgm:spPr/>
    </dgm:pt>
    <dgm:pt modelId="{A95EAF08-0A5E-4E2F-843C-77C45E2DB629}" type="pres">
      <dgm:prSet presAssocID="{1145D10C-94F0-4A12-99DD-C02BEFA93E36}" presName="composite" presStyleCnt="0"/>
      <dgm:spPr/>
    </dgm:pt>
    <dgm:pt modelId="{83FCBF4E-3D8E-4F67-9725-0CDD0E8C8DB6}" type="pres">
      <dgm:prSet presAssocID="{1145D10C-94F0-4A12-99DD-C02BEFA93E36}" presName="background" presStyleLbl="node0" presStyleIdx="3" presStyleCnt="4"/>
      <dgm:spPr/>
    </dgm:pt>
    <dgm:pt modelId="{51194F2B-F68C-484B-9460-22986FD85C8F}" type="pres">
      <dgm:prSet presAssocID="{1145D10C-94F0-4A12-99DD-C02BEFA93E36}" presName="text" presStyleLbl="fgAcc0" presStyleIdx="3" presStyleCnt="4">
        <dgm:presLayoutVars>
          <dgm:chPref val="3"/>
        </dgm:presLayoutVars>
      </dgm:prSet>
      <dgm:spPr/>
    </dgm:pt>
    <dgm:pt modelId="{2C8B0010-45E0-4642-ADFF-4B7C538A1834}" type="pres">
      <dgm:prSet presAssocID="{1145D10C-94F0-4A12-99DD-C02BEFA93E36}" presName="hierChild2" presStyleCnt="0"/>
      <dgm:spPr/>
    </dgm:pt>
  </dgm:ptLst>
  <dgm:cxnLst>
    <dgm:cxn modelId="{4D9DDA11-481D-4EB7-99D0-BA592E4CAEB0}" srcId="{1271C540-AC93-43FD-8117-67AB07D4A13B}" destId="{1DA4615D-6F62-400A-890D-457C442F5810}" srcOrd="1" destOrd="0" parTransId="{88DDFBE1-8F30-4DED-8478-6372A39180DB}" sibTransId="{1CA86886-0EF7-4E37-A28A-5B89B95824EF}"/>
    <dgm:cxn modelId="{8B4DBD1D-0B87-4391-B93B-F106EA2F4C59}" srcId="{1271C540-AC93-43FD-8117-67AB07D4A13B}" destId="{1F541747-FAF4-462C-811A-21C547D3D351}" srcOrd="2" destOrd="0" parTransId="{D174B34A-B9DA-4859-BA28-3B6F80D8FF21}" sibTransId="{59F53051-4E43-47FD-AE74-E0FAF5A3AFC0}"/>
    <dgm:cxn modelId="{85825B28-0E33-43FE-AB69-8524D16164AB}" type="presOf" srcId="{1F541747-FAF4-462C-811A-21C547D3D351}" destId="{18FD9CCC-DEE2-4BF5-8A52-E9892B7B618C}" srcOrd="0" destOrd="0" presId="urn:microsoft.com/office/officeart/2005/8/layout/hierarchy1"/>
    <dgm:cxn modelId="{A3B93439-25DC-493A-9359-4F347B66BAF5}" srcId="{1271C540-AC93-43FD-8117-67AB07D4A13B}" destId="{36477332-EAD6-4CBA-A66A-8F3A3771D2EF}" srcOrd="0" destOrd="0" parTransId="{A179BA0C-81AD-45AE-B98E-3975F4AB7EAF}" sibTransId="{02CFCF20-977D-4F06-8041-D9B000A4B012}"/>
    <dgm:cxn modelId="{0E5F1B3E-C8D7-4D6B-A33E-FF18D52C0D3A}" type="presOf" srcId="{1145D10C-94F0-4A12-99DD-C02BEFA93E36}" destId="{51194F2B-F68C-484B-9460-22986FD85C8F}" srcOrd="0" destOrd="0" presId="urn:microsoft.com/office/officeart/2005/8/layout/hierarchy1"/>
    <dgm:cxn modelId="{842D9943-4E98-4B57-9260-C2A03A1CBA0D}" srcId="{1271C540-AC93-43FD-8117-67AB07D4A13B}" destId="{1145D10C-94F0-4A12-99DD-C02BEFA93E36}" srcOrd="3" destOrd="0" parTransId="{6101BDC1-1490-40A1-87D0-046AC7B73726}" sibTransId="{A834414B-4792-41F1-BFCB-956E696DBDB3}"/>
    <dgm:cxn modelId="{86AE0857-BE4D-4F78-8D27-AA1F57DCE5D3}" type="presOf" srcId="{36477332-EAD6-4CBA-A66A-8F3A3771D2EF}" destId="{B3FF7A21-5549-4403-8A35-383072EAAA45}" srcOrd="0" destOrd="0" presId="urn:microsoft.com/office/officeart/2005/8/layout/hierarchy1"/>
    <dgm:cxn modelId="{BF9A8488-05FC-43ED-8AE1-565ABED95BE2}" type="presOf" srcId="{1DA4615D-6F62-400A-890D-457C442F5810}" destId="{0D2990EA-9CAD-49D5-B201-DCA4D12F280A}" srcOrd="0" destOrd="0" presId="urn:microsoft.com/office/officeart/2005/8/layout/hierarchy1"/>
    <dgm:cxn modelId="{C4403AF7-C076-4383-A63B-8CCDB1E4889E}" type="presOf" srcId="{1271C540-AC93-43FD-8117-67AB07D4A13B}" destId="{E39D9C02-EA6D-40BE-B2D7-A621DD3C9E7F}" srcOrd="0" destOrd="0" presId="urn:microsoft.com/office/officeart/2005/8/layout/hierarchy1"/>
    <dgm:cxn modelId="{02D8F04E-1759-4E03-8057-0670D409E37B}" type="presParOf" srcId="{E39D9C02-EA6D-40BE-B2D7-A621DD3C9E7F}" destId="{47C24D13-8AC3-4DFD-B354-50E3A7B4373E}" srcOrd="0" destOrd="0" presId="urn:microsoft.com/office/officeart/2005/8/layout/hierarchy1"/>
    <dgm:cxn modelId="{4A00F3F5-50C9-4903-9F1A-B2461CC1CE80}" type="presParOf" srcId="{47C24D13-8AC3-4DFD-B354-50E3A7B4373E}" destId="{67C70E80-2BF8-44B6-A621-D95AAD8E7742}" srcOrd="0" destOrd="0" presId="urn:microsoft.com/office/officeart/2005/8/layout/hierarchy1"/>
    <dgm:cxn modelId="{4678A394-9262-4A09-900C-3DA48E153BE0}" type="presParOf" srcId="{67C70E80-2BF8-44B6-A621-D95AAD8E7742}" destId="{265EF531-2A50-41E7-9678-7EF4DA12C672}" srcOrd="0" destOrd="0" presId="urn:microsoft.com/office/officeart/2005/8/layout/hierarchy1"/>
    <dgm:cxn modelId="{AEF90735-34BE-495C-9443-45892CBB8321}" type="presParOf" srcId="{67C70E80-2BF8-44B6-A621-D95AAD8E7742}" destId="{B3FF7A21-5549-4403-8A35-383072EAAA45}" srcOrd="1" destOrd="0" presId="urn:microsoft.com/office/officeart/2005/8/layout/hierarchy1"/>
    <dgm:cxn modelId="{7401C365-B370-4672-80AD-40711DC96FED}" type="presParOf" srcId="{47C24D13-8AC3-4DFD-B354-50E3A7B4373E}" destId="{FFE818C2-072A-4BAE-BF37-CE5BB708211B}" srcOrd="1" destOrd="0" presId="urn:microsoft.com/office/officeart/2005/8/layout/hierarchy1"/>
    <dgm:cxn modelId="{5357F914-E571-4DBB-AA42-AE19C6D00E46}" type="presParOf" srcId="{E39D9C02-EA6D-40BE-B2D7-A621DD3C9E7F}" destId="{CFBDF1BC-CD92-4730-873E-69298E28E220}" srcOrd="1" destOrd="0" presId="urn:microsoft.com/office/officeart/2005/8/layout/hierarchy1"/>
    <dgm:cxn modelId="{55DBCFB8-4965-4D0A-B24C-21959BEF823F}" type="presParOf" srcId="{CFBDF1BC-CD92-4730-873E-69298E28E220}" destId="{2284AAEC-A984-4541-96E5-C3E43E65928C}" srcOrd="0" destOrd="0" presId="urn:microsoft.com/office/officeart/2005/8/layout/hierarchy1"/>
    <dgm:cxn modelId="{362D9B27-2FB3-47FB-80E1-B5A069346D88}" type="presParOf" srcId="{2284AAEC-A984-4541-96E5-C3E43E65928C}" destId="{439F01D5-3CA0-4BE8-9AE8-194FEFB53B18}" srcOrd="0" destOrd="0" presId="urn:microsoft.com/office/officeart/2005/8/layout/hierarchy1"/>
    <dgm:cxn modelId="{F08292B8-851A-47BE-98C6-78AFC0F36322}" type="presParOf" srcId="{2284AAEC-A984-4541-96E5-C3E43E65928C}" destId="{0D2990EA-9CAD-49D5-B201-DCA4D12F280A}" srcOrd="1" destOrd="0" presId="urn:microsoft.com/office/officeart/2005/8/layout/hierarchy1"/>
    <dgm:cxn modelId="{8F5409B6-BA5F-4418-B3C1-2D6C9DEE92E0}" type="presParOf" srcId="{CFBDF1BC-CD92-4730-873E-69298E28E220}" destId="{37323F53-A376-4663-A537-E87F957A29BF}" srcOrd="1" destOrd="0" presId="urn:microsoft.com/office/officeart/2005/8/layout/hierarchy1"/>
    <dgm:cxn modelId="{D9F04EB6-1E75-407F-A4E1-99BB5EB485DC}" type="presParOf" srcId="{E39D9C02-EA6D-40BE-B2D7-A621DD3C9E7F}" destId="{827CE0E9-B677-4170-95D7-CECE6D2CFC19}" srcOrd="2" destOrd="0" presId="urn:microsoft.com/office/officeart/2005/8/layout/hierarchy1"/>
    <dgm:cxn modelId="{7778C48E-A1AC-4673-8C7B-EF24BFC1679E}" type="presParOf" srcId="{827CE0E9-B677-4170-95D7-CECE6D2CFC19}" destId="{B5EDEED1-FE30-4628-AB13-EAF5C93CF614}" srcOrd="0" destOrd="0" presId="urn:microsoft.com/office/officeart/2005/8/layout/hierarchy1"/>
    <dgm:cxn modelId="{5D472783-3FCB-4248-B893-BA1DD50E7605}" type="presParOf" srcId="{B5EDEED1-FE30-4628-AB13-EAF5C93CF614}" destId="{25E5AF83-950C-46F5-8F82-9BD7F42093D2}" srcOrd="0" destOrd="0" presId="urn:microsoft.com/office/officeart/2005/8/layout/hierarchy1"/>
    <dgm:cxn modelId="{58447DA8-A558-4CEC-86B9-8B653F0D5F90}" type="presParOf" srcId="{B5EDEED1-FE30-4628-AB13-EAF5C93CF614}" destId="{18FD9CCC-DEE2-4BF5-8A52-E9892B7B618C}" srcOrd="1" destOrd="0" presId="urn:microsoft.com/office/officeart/2005/8/layout/hierarchy1"/>
    <dgm:cxn modelId="{C85ADDE2-837A-45FB-ADCE-97E5641E0BF5}" type="presParOf" srcId="{827CE0E9-B677-4170-95D7-CECE6D2CFC19}" destId="{615D6E1E-C9A0-4B5A-87BC-26BC746A370E}" srcOrd="1" destOrd="0" presId="urn:microsoft.com/office/officeart/2005/8/layout/hierarchy1"/>
    <dgm:cxn modelId="{37A7CB03-5029-49DF-A2E2-478C4BC5B7CF}" type="presParOf" srcId="{E39D9C02-EA6D-40BE-B2D7-A621DD3C9E7F}" destId="{9CB6B36D-8528-4496-AAEA-A34BDE121372}" srcOrd="3" destOrd="0" presId="urn:microsoft.com/office/officeart/2005/8/layout/hierarchy1"/>
    <dgm:cxn modelId="{AE3B78DF-04A3-4E26-895C-893EDB783C40}" type="presParOf" srcId="{9CB6B36D-8528-4496-AAEA-A34BDE121372}" destId="{A95EAF08-0A5E-4E2F-843C-77C45E2DB629}" srcOrd="0" destOrd="0" presId="urn:microsoft.com/office/officeart/2005/8/layout/hierarchy1"/>
    <dgm:cxn modelId="{9C0A0BF1-AF6D-419E-BE5D-C9CB59B09F38}" type="presParOf" srcId="{A95EAF08-0A5E-4E2F-843C-77C45E2DB629}" destId="{83FCBF4E-3D8E-4F67-9725-0CDD0E8C8DB6}" srcOrd="0" destOrd="0" presId="urn:microsoft.com/office/officeart/2005/8/layout/hierarchy1"/>
    <dgm:cxn modelId="{ADD0C91F-F324-4CED-8DE4-A0FFB6C797E4}" type="presParOf" srcId="{A95EAF08-0A5E-4E2F-843C-77C45E2DB629}" destId="{51194F2B-F68C-484B-9460-22986FD85C8F}" srcOrd="1" destOrd="0" presId="urn:microsoft.com/office/officeart/2005/8/layout/hierarchy1"/>
    <dgm:cxn modelId="{5D961615-A64A-43FB-994F-CBE3AFDCADBE}" type="presParOf" srcId="{9CB6B36D-8528-4496-AAEA-A34BDE121372}" destId="{2C8B0010-45E0-4642-ADFF-4B7C538A183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E44463-FA07-40BB-B516-A321112EA1C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3714F9B-A59A-4F90-ABFA-AF6766F14D6A}">
      <dgm:prSet/>
      <dgm:spPr/>
      <dgm:t>
        <a:bodyPr/>
        <a:lstStyle/>
        <a:p>
          <a:r>
            <a:rPr lang="en-US" b="0" i="0"/>
            <a:t>Have you held a Respectful Care Breakfast yet? How did it go?</a:t>
          </a:r>
          <a:endParaRPr lang="en-US"/>
        </a:p>
      </dgm:t>
    </dgm:pt>
    <dgm:pt modelId="{CF9CCD31-98CD-42D1-BDCC-FA8EA7D004EA}" type="parTrans" cxnId="{48DE0512-BF9F-4202-91EF-567032EACD69}">
      <dgm:prSet/>
      <dgm:spPr/>
      <dgm:t>
        <a:bodyPr/>
        <a:lstStyle/>
        <a:p>
          <a:endParaRPr lang="en-US"/>
        </a:p>
      </dgm:t>
    </dgm:pt>
    <dgm:pt modelId="{4AE6D562-6ADA-4005-AD4B-CA8B745EBB03}" type="sibTrans" cxnId="{48DE0512-BF9F-4202-91EF-567032EACD69}">
      <dgm:prSet/>
      <dgm:spPr/>
      <dgm:t>
        <a:bodyPr/>
        <a:lstStyle/>
        <a:p>
          <a:endParaRPr lang="en-US"/>
        </a:p>
      </dgm:t>
    </dgm:pt>
    <dgm:pt modelId="{683CE660-3A46-49C6-8884-43904D00D483}">
      <dgm:prSet/>
      <dgm:spPr/>
      <dgm:t>
        <a:bodyPr/>
        <a:lstStyle/>
        <a:p>
          <a:r>
            <a:rPr lang="en-US" b="0" i="0"/>
            <a:t>What are some of your identified challenges/barriers to hosting the breakfast?</a:t>
          </a:r>
          <a:endParaRPr lang="en-US"/>
        </a:p>
      </dgm:t>
    </dgm:pt>
    <dgm:pt modelId="{22FAC09A-EDA0-4D7C-8881-505E08BF2A1B}" type="parTrans" cxnId="{482679B2-96C2-404E-B6E5-02D301F35160}">
      <dgm:prSet/>
      <dgm:spPr/>
      <dgm:t>
        <a:bodyPr/>
        <a:lstStyle/>
        <a:p>
          <a:endParaRPr lang="en-US"/>
        </a:p>
      </dgm:t>
    </dgm:pt>
    <dgm:pt modelId="{B4AC9223-1421-497E-8EC8-055447CA0159}" type="sibTrans" cxnId="{482679B2-96C2-404E-B6E5-02D301F35160}">
      <dgm:prSet/>
      <dgm:spPr/>
      <dgm:t>
        <a:bodyPr/>
        <a:lstStyle/>
        <a:p>
          <a:endParaRPr lang="en-US"/>
        </a:p>
      </dgm:t>
    </dgm:pt>
    <dgm:pt modelId="{6935B4F1-9359-4C74-91C1-4DDF43E2B6D0}">
      <dgm:prSet/>
      <dgm:spPr/>
      <dgm:t>
        <a:bodyPr/>
        <a:lstStyle/>
        <a:p>
          <a:r>
            <a:rPr lang="en-US" b="0" i="0"/>
            <a:t>What is one step you can take in the next week to move planning forward?</a:t>
          </a:r>
          <a:endParaRPr lang="en-US"/>
        </a:p>
      </dgm:t>
    </dgm:pt>
    <dgm:pt modelId="{A84C1B78-B769-4C7C-9FEB-DB8B60C123F1}" type="parTrans" cxnId="{E5758A2C-ED5F-4950-A8AB-BA61639C4C4C}">
      <dgm:prSet/>
      <dgm:spPr/>
      <dgm:t>
        <a:bodyPr/>
        <a:lstStyle/>
        <a:p>
          <a:endParaRPr lang="en-US"/>
        </a:p>
      </dgm:t>
    </dgm:pt>
    <dgm:pt modelId="{978A8B20-E2EF-4F70-AE94-B8375C99496D}" type="sibTrans" cxnId="{E5758A2C-ED5F-4950-A8AB-BA61639C4C4C}">
      <dgm:prSet/>
      <dgm:spPr/>
      <dgm:t>
        <a:bodyPr/>
        <a:lstStyle/>
        <a:p>
          <a:endParaRPr lang="en-US"/>
        </a:p>
      </dgm:t>
    </dgm:pt>
    <dgm:pt modelId="{907F8EFF-62F2-4E4B-BB3B-4994DD0B5FCB}" type="pres">
      <dgm:prSet presAssocID="{82E44463-FA07-40BB-B516-A321112EA1CE}" presName="root" presStyleCnt="0">
        <dgm:presLayoutVars>
          <dgm:dir/>
          <dgm:resizeHandles val="exact"/>
        </dgm:presLayoutVars>
      </dgm:prSet>
      <dgm:spPr/>
    </dgm:pt>
    <dgm:pt modelId="{A6AE0FC4-1CC6-46E7-A015-1570576CF8B8}" type="pres">
      <dgm:prSet presAssocID="{E3714F9B-A59A-4F90-ABFA-AF6766F14D6A}" presName="compNode" presStyleCnt="0"/>
      <dgm:spPr/>
    </dgm:pt>
    <dgm:pt modelId="{5E4BBF04-E0FF-401C-B118-81C890F453CB}" type="pres">
      <dgm:prSet presAssocID="{E3714F9B-A59A-4F90-ABFA-AF6766F14D6A}" presName="bgRect" presStyleLbl="bgShp" presStyleIdx="0" presStyleCnt="3"/>
      <dgm:spPr/>
    </dgm:pt>
    <dgm:pt modelId="{08AC9F20-4450-4D9C-811B-9CFD985A02CA}" type="pres">
      <dgm:prSet presAssocID="{E3714F9B-A59A-4F90-ABFA-AF6766F14D6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ffee"/>
        </a:ext>
      </dgm:extLst>
    </dgm:pt>
    <dgm:pt modelId="{58606B74-3FAD-4801-86CB-C255E9FC69C0}" type="pres">
      <dgm:prSet presAssocID="{E3714F9B-A59A-4F90-ABFA-AF6766F14D6A}" presName="spaceRect" presStyleCnt="0"/>
      <dgm:spPr/>
    </dgm:pt>
    <dgm:pt modelId="{B08B28FA-F976-4114-B8C3-D1D593BA346E}" type="pres">
      <dgm:prSet presAssocID="{E3714F9B-A59A-4F90-ABFA-AF6766F14D6A}" presName="parTx" presStyleLbl="revTx" presStyleIdx="0" presStyleCnt="3">
        <dgm:presLayoutVars>
          <dgm:chMax val="0"/>
          <dgm:chPref val="0"/>
        </dgm:presLayoutVars>
      </dgm:prSet>
      <dgm:spPr/>
    </dgm:pt>
    <dgm:pt modelId="{C11B728C-1564-4284-BEC8-DEA348822984}" type="pres">
      <dgm:prSet presAssocID="{4AE6D562-6ADA-4005-AD4B-CA8B745EBB03}" presName="sibTrans" presStyleCnt="0"/>
      <dgm:spPr/>
    </dgm:pt>
    <dgm:pt modelId="{F7462B08-2FEA-4CD1-83BC-771B91B3E73E}" type="pres">
      <dgm:prSet presAssocID="{683CE660-3A46-49C6-8884-43904D00D483}" presName="compNode" presStyleCnt="0"/>
      <dgm:spPr/>
    </dgm:pt>
    <dgm:pt modelId="{E6556BD7-E528-43B1-9FAA-4666EA70AC23}" type="pres">
      <dgm:prSet presAssocID="{683CE660-3A46-49C6-8884-43904D00D483}" presName="bgRect" presStyleLbl="bgShp" presStyleIdx="1" presStyleCnt="3"/>
      <dgm:spPr/>
    </dgm:pt>
    <dgm:pt modelId="{E6D75FEC-82AD-493D-83BD-4524F0AC95A2}" type="pres">
      <dgm:prSet presAssocID="{683CE660-3A46-49C6-8884-43904D00D48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ext>
      </dgm:extLst>
    </dgm:pt>
    <dgm:pt modelId="{C2A456CF-CF4C-44BC-9F0B-465DE21DD9BA}" type="pres">
      <dgm:prSet presAssocID="{683CE660-3A46-49C6-8884-43904D00D483}" presName="spaceRect" presStyleCnt="0"/>
      <dgm:spPr/>
    </dgm:pt>
    <dgm:pt modelId="{A764EBE1-2A57-4D88-A573-AED5552D0982}" type="pres">
      <dgm:prSet presAssocID="{683CE660-3A46-49C6-8884-43904D00D483}" presName="parTx" presStyleLbl="revTx" presStyleIdx="1" presStyleCnt="3">
        <dgm:presLayoutVars>
          <dgm:chMax val="0"/>
          <dgm:chPref val="0"/>
        </dgm:presLayoutVars>
      </dgm:prSet>
      <dgm:spPr/>
    </dgm:pt>
    <dgm:pt modelId="{5D5FF109-CED5-4865-829E-8661408D5AD3}" type="pres">
      <dgm:prSet presAssocID="{B4AC9223-1421-497E-8EC8-055447CA0159}" presName="sibTrans" presStyleCnt="0"/>
      <dgm:spPr/>
    </dgm:pt>
    <dgm:pt modelId="{4E0128A1-C6FB-4D70-B298-70C1DFAF8D02}" type="pres">
      <dgm:prSet presAssocID="{6935B4F1-9359-4C74-91C1-4DDF43E2B6D0}" presName="compNode" presStyleCnt="0"/>
      <dgm:spPr/>
    </dgm:pt>
    <dgm:pt modelId="{237D476A-97CC-45FF-97BC-8C98E85FCBAB}" type="pres">
      <dgm:prSet presAssocID="{6935B4F1-9359-4C74-91C1-4DDF43E2B6D0}" presName="bgRect" presStyleLbl="bgShp" presStyleIdx="2" presStyleCnt="3"/>
      <dgm:spPr/>
    </dgm:pt>
    <dgm:pt modelId="{8A6F6652-C316-40D5-AC2A-4F41BF66443B}" type="pres">
      <dgm:prSet presAssocID="{6935B4F1-9359-4C74-91C1-4DDF43E2B6D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orkflow"/>
        </a:ext>
      </dgm:extLst>
    </dgm:pt>
    <dgm:pt modelId="{B197E91F-3E72-4AF6-B391-8B147ECD3C7D}" type="pres">
      <dgm:prSet presAssocID="{6935B4F1-9359-4C74-91C1-4DDF43E2B6D0}" presName="spaceRect" presStyleCnt="0"/>
      <dgm:spPr/>
    </dgm:pt>
    <dgm:pt modelId="{8F100CC1-52A2-4901-8A23-B2C04CD93B95}" type="pres">
      <dgm:prSet presAssocID="{6935B4F1-9359-4C74-91C1-4DDF43E2B6D0}" presName="parTx" presStyleLbl="revTx" presStyleIdx="2" presStyleCnt="3">
        <dgm:presLayoutVars>
          <dgm:chMax val="0"/>
          <dgm:chPref val="0"/>
        </dgm:presLayoutVars>
      </dgm:prSet>
      <dgm:spPr/>
    </dgm:pt>
  </dgm:ptLst>
  <dgm:cxnLst>
    <dgm:cxn modelId="{48DE0512-BF9F-4202-91EF-567032EACD69}" srcId="{82E44463-FA07-40BB-B516-A321112EA1CE}" destId="{E3714F9B-A59A-4F90-ABFA-AF6766F14D6A}" srcOrd="0" destOrd="0" parTransId="{CF9CCD31-98CD-42D1-BDCC-FA8EA7D004EA}" sibTransId="{4AE6D562-6ADA-4005-AD4B-CA8B745EBB03}"/>
    <dgm:cxn modelId="{E5758A2C-ED5F-4950-A8AB-BA61639C4C4C}" srcId="{82E44463-FA07-40BB-B516-A321112EA1CE}" destId="{6935B4F1-9359-4C74-91C1-4DDF43E2B6D0}" srcOrd="2" destOrd="0" parTransId="{A84C1B78-B769-4C7C-9FEB-DB8B60C123F1}" sibTransId="{978A8B20-E2EF-4F70-AE94-B8375C99496D}"/>
    <dgm:cxn modelId="{639E3A44-A9C7-47CE-A541-41F67927AA8B}" type="presOf" srcId="{E3714F9B-A59A-4F90-ABFA-AF6766F14D6A}" destId="{B08B28FA-F976-4114-B8C3-D1D593BA346E}" srcOrd="0" destOrd="0" presId="urn:microsoft.com/office/officeart/2018/2/layout/IconVerticalSolidList"/>
    <dgm:cxn modelId="{6C15CB4D-B045-4EBE-9924-B161CA400B76}" type="presOf" srcId="{683CE660-3A46-49C6-8884-43904D00D483}" destId="{A764EBE1-2A57-4D88-A573-AED5552D0982}" srcOrd="0" destOrd="0" presId="urn:microsoft.com/office/officeart/2018/2/layout/IconVerticalSolidList"/>
    <dgm:cxn modelId="{999A4D9D-0E8A-44BC-BB0B-8A632F746395}" type="presOf" srcId="{6935B4F1-9359-4C74-91C1-4DDF43E2B6D0}" destId="{8F100CC1-52A2-4901-8A23-B2C04CD93B95}" srcOrd="0" destOrd="0" presId="urn:microsoft.com/office/officeart/2018/2/layout/IconVerticalSolidList"/>
    <dgm:cxn modelId="{482679B2-96C2-404E-B6E5-02D301F35160}" srcId="{82E44463-FA07-40BB-B516-A321112EA1CE}" destId="{683CE660-3A46-49C6-8884-43904D00D483}" srcOrd="1" destOrd="0" parTransId="{22FAC09A-EDA0-4D7C-8881-505E08BF2A1B}" sibTransId="{B4AC9223-1421-497E-8EC8-055447CA0159}"/>
    <dgm:cxn modelId="{A40D5AB8-9F2C-4155-B81A-042EEB5FDA1F}" type="presOf" srcId="{82E44463-FA07-40BB-B516-A321112EA1CE}" destId="{907F8EFF-62F2-4E4B-BB3B-4994DD0B5FCB}" srcOrd="0" destOrd="0" presId="urn:microsoft.com/office/officeart/2018/2/layout/IconVerticalSolidList"/>
    <dgm:cxn modelId="{D5AF315D-3CA0-473E-A078-C29AD2904A94}" type="presParOf" srcId="{907F8EFF-62F2-4E4B-BB3B-4994DD0B5FCB}" destId="{A6AE0FC4-1CC6-46E7-A015-1570576CF8B8}" srcOrd="0" destOrd="0" presId="urn:microsoft.com/office/officeart/2018/2/layout/IconVerticalSolidList"/>
    <dgm:cxn modelId="{BF9190B5-49CD-473B-8EE0-F00A7B7C900A}" type="presParOf" srcId="{A6AE0FC4-1CC6-46E7-A015-1570576CF8B8}" destId="{5E4BBF04-E0FF-401C-B118-81C890F453CB}" srcOrd="0" destOrd="0" presId="urn:microsoft.com/office/officeart/2018/2/layout/IconVerticalSolidList"/>
    <dgm:cxn modelId="{625E6535-CD4B-4058-8D75-9CC60BD9007A}" type="presParOf" srcId="{A6AE0FC4-1CC6-46E7-A015-1570576CF8B8}" destId="{08AC9F20-4450-4D9C-811B-9CFD985A02CA}" srcOrd="1" destOrd="0" presId="urn:microsoft.com/office/officeart/2018/2/layout/IconVerticalSolidList"/>
    <dgm:cxn modelId="{363580B4-7CE6-499D-9F7E-A21824F261B7}" type="presParOf" srcId="{A6AE0FC4-1CC6-46E7-A015-1570576CF8B8}" destId="{58606B74-3FAD-4801-86CB-C255E9FC69C0}" srcOrd="2" destOrd="0" presId="urn:microsoft.com/office/officeart/2018/2/layout/IconVerticalSolidList"/>
    <dgm:cxn modelId="{05190473-2F47-4034-A18C-8C73CA2AF736}" type="presParOf" srcId="{A6AE0FC4-1CC6-46E7-A015-1570576CF8B8}" destId="{B08B28FA-F976-4114-B8C3-D1D593BA346E}" srcOrd="3" destOrd="0" presId="urn:microsoft.com/office/officeart/2018/2/layout/IconVerticalSolidList"/>
    <dgm:cxn modelId="{C907DB2C-A762-4497-BB17-BE5D8A9A02D7}" type="presParOf" srcId="{907F8EFF-62F2-4E4B-BB3B-4994DD0B5FCB}" destId="{C11B728C-1564-4284-BEC8-DEA348822984}" srcOrd="1" destOrd="0" presId="urn:microsoft.com/office/officeart/2018/2/layout/IconVerticalSolidList"/>
    <dgm:cxn modelId="{E7903451-F11B-43E7-AA83-AA9C96D39F16}" type="presParOf" srcId="{907F8EFF-62F2-4E4B-BB3B-4994DD0B5FCB}" destId="{F7462B08-2FEA-4CD1-83BC-771B91B3E73E}" srcOrd="2" destOrd="0" presId="urn:microsoft.com/office/officeart/2018/2/layout/IconVerticalSolidList"/>
    <dgm:cxn modelId="{DF8B886A-D846-4257-B7E2-A2551155114C}" type="presParOf" srcId="{F7462B08-2FEA-4CD1-83BC-771B91B3E73E}" destId="{E6556BD7-E528-43B1-9FAA-4666EA70AC23}" srcOrd="0" destOrd="0" presId="urn:microsoft.com/office/officeart/2018/2/layout/IconVerticalSolidList"/>
    <dgm:cxn modelId="{80D60E70-AE81-47B4-91BB-A4C8D8740157}" type="presParOf" srcId="{F7462B08-2FEA-4CD1-83BC-771B91B3E73E}" destId="{E6D75FEC-82AD-493D-83BD-4524F0AC95A2}" srcOrd="1" destOrd="0" presId="urn:microsoft.com/office/officeart/2018/2/layout/IconVerticalSolidList"/>
    <dgm:cxn modelId="{F8357FA1-DAA4-4D41-9EC3-7CFC2FE812F6}" type="presParOf" srcId="{F7462B08-2FEA-4CD1-83BC-771B91B3E73E}" destId="{C2A456CF-CF4C-44BC-9F0B-465DE21DD9BA}" srcOrd="2" destOrd="0" presId="urn:microsoft.com/office/officeart/2018/2/layout/IconVerticalSolidList"/>
    <dgm:cxn modelId="{9311E4B7-95AC-4CAC-A0AD-A16566C3F9E5}" type="presParOf" srcId="{F7462B08-2FEA-4CD1-83BC-771B91B3E73E}" destId="{A764EBE1-2A57-4D88-A573-AED5552D0982}" srcOrd="3" destOrd="0" presId="urn:microsoft.com/office/officeart/2018/2/layout/IconVerticalSolidList"/>
    <dgm:cxn modelId="{49ADDA20-82BB-4807-842A-7824D28818EF}" type="presParOf" srcId="{907F8EFF-62F2-4E4B-BB3B-4994DD0B5FCB}" destId="{5D5FF109-CED5-4865-829E-8661408D5AD3}" srcOrd="3" destOrd="0" presId="urn:microsoft.com/office/officeart/2018/2/layout/IconVerticalSolidList"/>
    <dgm:cxn modelId="{CB65E439-1D5B-4843-A97E-62A1710A0E85}" type="presParOf" srcId="{907F8EFF-62F2-4E4B-BB3B-4994DD0B5FCB}" destId="{4E0128A1-C6FB-4D70-B298-70C1DFAF8D02}" srcOrd="4" destOrd="0" presId="urn:microsoft.com/office/officeart/2018/2/layout/IconVerticalSolidList"/>
    <dgm:cxn modelId="{D4243E38-C321-467C-8E9A-CC26676E41C1}" type="presParOf" srcId="{4E0128A1-C6FB-4D70-B298-70C1DFAF8D02}" destId="{237D476A-97CC-45FF-97BC-8C98E85FCBAB}" srcOrd="0" destOrd="0" presId="urn:microsoft.com/office/officeart/2018/2/layout/IconVerticalSolidList"/>
    <dgm:cxn modelId="{54483554-D598-42D1-9EA1-C73BE01AD7FC}" type="presParOf" srcId="{4E0128A1-C6FB-4D70-B298-70C1DFAF8D02}" destId="{8A6F6652-C316-40D5-AC2A-4F41BF66443B}" srcOrd="1" destOrd="0" presId="urn:microsoft.com/office/officeart/2018/2/layout/IconVerticalSolidList"/>
    <dgm:cxn modelId="{420B928C-84C3-42F4-B641-8353D77C426E}" type="presParOf" srcId="{4E0128A1-C6FB-4D70-B298-70C1DFAF8D02}" destId="{B197E91F-3E72-4AF6-B391-8B147ECD3C7D}" srcOrd="2" destOrd="0" presId="urn:microsoft.com/office/officeart/2018/2/layout/IconVerticalSolidList"/>
    <dgm:cxn modelId="{4AB787CF-56EA-4A7F-86B9-8656E173A094}" type="presParOf" srcId="{4E0128A1-C6FB-4D70-B298-70C1DFAF8D02}" destId="{8F100CC1-52A2-4901-8A23-B2C04CD93B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6F5E3-210F-4D9A-9D84-A0904B2A01C7}">
      <dsp:nvSpPr>
        <dsp:cNvPr id="0" name=""/>
        <dsp:cNvSpPr/>
      </dsp:nvSpPr>
      <dsp:spPr>
        <a:xfrm>
          <a:off x="3488" y="1506586"/>
          <a:ext cx="3500343" cy="350034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636" tIns="21590" rIns="192636" bIns="21590" numCol="1" spcCol="1270" anchor="ctr" anchorCtr="1">
          <a:noAutofit/>
        </a:bodyPr>
        <a:lstStyle/>
        <a:p>
          <a:pPr marL="0" lvl="0" indent="0" algn="l" defTabSz="755650" rtl="0">
            <a:lnSpc>
              <a:spcPct val="90000"/>
            </a:lnSpc>
            <a:spcBef>
              <a:spcPct val="0"/>
            </a:spcBef>
            <a:spcAft>
              <a:spcPct val="35000"/>
            </a:spcAft>
            <a:buNone/>
          </a:pPr>
          <a:r>
            <a:rPr lang="en-US" sz="1700" b="1" u="sng" kern="1200" dirty="0">
              <a:latin typeface="Calibri" panose="020F0502020204030204"/>
            </a:rPr>
            <a:t> Gather your planning group</a:t>
          </a:r>
          <a:endParaRPr lang="en-US" sz="1700" b="1" u="sng" kern="1200" dirty="0"/>
        </a:p>
        <a:p>
          <a:pPr marL="114300" lvl="1" indent="-114300" algn="l" defTabSz="577850" rtl="0">
            <a:lnSpc>
              <a:spcPct val="90000"/>
            </a:lnSpc>
            <a:spcBef>
              <a:spcPct val="0"/>
            </a:spcBef>
            <a:spcAft>
              <a:spcPct val="15000"/>
            </a:spcAft>
            <a:buChar char="•"/>
          </a:pPr>
          <a:r>
            <a:rPr lang="en-US" sz="1300" kern="1200" dirty="0">
              <a:latin typeface="Calibri" panose="020F0502020204030204"/>
            </a:rPr>
            <a:t>Unit leadership</a:t>
          </a:r>
        </a:p>
        <a:p>
          <a:pPr marL="114300" lvl="1" indent="-114300" algn="l" defTabSz="577850">
            <a:lnSpc>
              <a:spcPct val="90000"/>
            </a:lnSpc>
            <a:spcBef>
              <a:spcPct val="0"/>
            </a:spcBef>
            <a:spcAft>
              <a:spcPct val="15000"/>
            </a:spcAft>
            <a:buChar char="•"/>
          </a:pPr>
          <a:r>
            <a:rPr lang="en-US" sz="1300" kern="1200" dirty="0">
              <a:latin typeface="Calibri" panose="020F0502020204030204"/>
            </a:rPr>
            <a:t>Educator</a:t>
          </a:r>
          <a:endParaRPr lang="en-US" sz="1300" kern="1200" dirty="0"/>
        </a:p>
        <a:p>
          <a:pPr marL="114300" lvl="1" indent="-114300" algn="l" defTabSz="577850" rtl="0">
            <a:lnSpc>
              <a:spcPct val="90000"/>
            </a:lnSpc>
            <a:spcBef>
              <a:spcPct val="0"/>
            </a:spcBef>
            <a:spcAft>
              <a:spcPct val="15000"/>
            </a:spcAft>
            <a:buChar char="•"/>
          </a:pPr>
          <a:r>
            <a:rPr lang="en-US" sz="1300" kern="1200" dirty="0">
              <a:latin typeface="Calibri" panose="020F0502020204030204"/>
            </a:rPr>
            <a:t>Provider and RN Champion</a:t>
          </a:r>
        </a:p>
        <a:p>
          <a:pPr marL="114300" lvl="1" indent="-114300" algn="l" defTabSz="577850" rtl="0">
            <a:lnSpc>
              <a:spcPct val="90000"/>
            </a:lnSpc>
            <a:spcBef>
              <a:spcPct val="0"/>
            </a:spcBef>
            <a:spcAft>
              <a:spcPct val="15000"/>
            </a:spcAft>
            <a:buChar char="•"/>
          </a:pPr>
          <a:r>
            <a:rPr lang="en-US" sz="1300" kern="1200" dirty="0">
              <a:latin typeface="Calibri" panose="020F0502020204030204"/>
            </a:rPr>
            <a:t>Social work</a:t>
          </a:r>
        </a:p>
        <a:p>
          <a:pPr marL="114300" lvl="1" indent="-114300" algn="l" defTabSz="577850" rtl="0">
            <a:lnSpc>
              <a:spcPct val="90000"/>
            </a:lnSpc>
            <a:spcBef>
              <a:spcPct val="0"/>
            </a:spcBef>
            <a:spcAft>
              <a:spcPct val="15000"/>
            </a:spcAft>
            <a:buChar char="•"/>
          </a:pPr>
          <a:r>
            <a:rPr lang="en-US" sz="1300" kern="1200" dirty="0">
              <a:latin typeface="Calibri" panose="020F0502020204030204"/>
            </a:rPr>
            <a:t>(YOUR BE TEAM!)</a:t>
          </a:r>
        </a:p>
      </dsp:txBody>
      <dsp:txXfrm>
        <a:off x="516101" y="2019199"/>
        <a:ext cx="2475117" cy="2475117"/>
      </dsp:txXfrm>
    </dsp:sp>
    <dsp:sp modelId="{1190B134-FC49-4FA7-A077-E37CE66721D9}">
      <dsp:nvSpPr>
        <dsp:cNvPr id="0" name=""/>
        <dsp:cNvSpPr/>
      </dsp:nvSpPr>
      <dsp:spPr>
        <a:xfrm>
          <a:off x="2803763" y="1506586"/>
          <a:ext cx="3500343" cy="3500343"/>
        </a:xfrm>
        <a:prstGeom prst="ellipse">
          <a:avLst/>
        </a:prstGeom>
        <a:solidFill>
          <a:schemeClr val="accent3">
            <a:alpha val="50000"/>
            <a:hueOff val="774957"/>
            <a:satOff val="3567"/>
            <a:lumOff val="-60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636" tIns="21590" rIns="192636" bIns="21590" numCol="1" spcCol="1270" anchor="ctr" anchorCtr="1">
          <a:noAutofit/>
        </a:bodyPr>
        <a:lstStyle/>
        <a:p>
          <a:pPr marL="0" lvl="0" indent="0" algn="l" defTabSz="755650" rtl="0">
            <a:lnSpc>
              <a:spcPct val="90000"/>
            </a:lnSpc>
            <a:spcBef>
              <a:spcPct val="0"/>
            </a:spcBef>
            <a:spcAft>
              <a:spcPct val="35000"/>
            </a:spcAft>
            <a:buNone/>
          </a:pPr>
          <a:r>
            <a:rPr lang="en-US" sz="1700" b="1" u="sng" kern="1200" dirty="0">
              <a:latin typeface="Calibri" panose="020F0502020204030204"/>
            </a:rPr>
            <a:t> Set</a:t>
          </a:r>
          <a:r>
            <a:rPr lang="en-US" sz="1700" b="1" u="sng" kern="1200" dirty="0">
              <a:solidFill>
                <a:schemeClr val="tx1"/>
              </a:solidFill>
              <a:latin typeface="Calibri" panose="020F0502020204030204"/>
            </a:rPr>
            <a:t> the Date </a:t>
          </a:r>
        </a:p>
        <a:p>
          <a:pPr marL="114300" lvl="1" indent="-114300" algn="l" defTabSz="577850" rtl="0">
            <a:lnSpc>
              <a:spcPct val="90000"/>
            </a:lnSpc>
            <a:spcBef>
              <a:spcPct val="0"/>
            </a:spcBef>
            <a:spcAft>
              <a:spcPct val="15000"/>
            </a:spcAft>
            <a:buChar char="•"/>
          </a:pPr>
          <a:r>
            <a:rPr lang="en-US" sz="1300" b="0" kern="1200" dirty="0">
              <a:solidFill>
                <a:schemeClr val="tx1"/>
              </a:solidFill>
              <a:latin typeface="Calibri" panose="020F0502020204030204"/>
            </a:rPr>
            <a:t> June, July, and August- Summer focus</a:t>
          </a:r>
          <a:endParaRPr lang="en-US" sz="1300" b="0" kern="1200" dirty="0">
            <a:solidFill>
              <a:schemeClr val="tx1"/>
            </a:solidFill>
          </a:endParaRPr>
        </a:p>
        <a:p>
          <a:pPr marL="114300" lvl="1" indent="-114300" algn="l" defTabSz="577850" rtl="0">
            <a:lnSpc>
              <a:spcPct val="90000"/>
            </a:lnSpc>
            <a:spcBef>
              <a:spcPct val="0"/>
            </a:spcBef>
            <a:spcAft>
              <a:spcPct val="15000"/>
            </a:spcAft>
            <a:buChar char="•"/>
          </a:pPr>
          <a:r>
            <a:rPr lang="en-US" sz="1300" b="0" kern="1200" dirty="0">
              <a:latin typeface="Calibri" panose="020F0502020204030204"/>
            </a:rPr>
            <a:t> </a:t>
          </a:r>
          <a:r>
            <a:rPr lang="en-US" sz="1300" b="0" kern="1200" dirty="0"/>
            <a:t>Consider using a Grand Rounds time slot</a:t>
          </a:r>
        </a:p>
      </dsp:txBody>
      <dsp:txXfrm>
        <a:off x="3316376" y="2019199"/>
        <a:ext cx="2475117" cy="2475117"/>
      </dsp:txXfrm>
    </dsp:sp>
    <dsp:sp modelId="{A35AFF8D-434F-45AE-B678-42454849FFC5}">
      <dsp:nvSpPr>
        <dsp:cNvPr id="0" name=""/>
        <dsp:cNvSpPr/>
      </dsp:nvSpPr>
      <dsp:spPr>
        <a:xfrm>
          <a:off x="5604039" y="1506586"/>
          <a:ext cx="3500343" cy="3500343"/>
        </a:xfrm>
        <a:prstGeom prst="ellipse">
          <a:avLst/>
        </a:prstGeom>
        <a:solidFill>
          <a:schemeClr val="accent3">
            <a:alpha val="50000"/>
            <a:hueOff val="1549914"/>
            <a:satOff val="7134"/>
            <a:lumOff val="-120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636" tIns="21590" rIns="192636" bIns="21590" numCol="1" spcCol="1270" anchor="ctr" anchorCtr="1">
          <a:noAutofit/>
        </a:bodyPr>
        <a:lstStyle/>
        <a:p>
          <a:pPr marL="0" lvl="0" indent="0" algn="l" defTabSz="755650" rtl="0">
            <a:lnSpc>
              <a:spcPct val="90000"/>
            </a:lnSpc>
            <a:spcBef>
              <a:spcPct val="0"/>
            </a:spcBef>
            <a:spcAft>
              <a:spcPct val="35000"/>
            </a:spcAft>
            <a:buNone/>
          </a:pPr>
          <a:r>
            <a:rPr lang="en-US" sz="1700" b="1" u="sng" kern="1200" dirty="0">
              <a:latin typeface="Calibri" panose="020F0502020204030204"/>
            </a:rPr>
            <a:t> Connect/ Invite Patients </a:t>
          </a:r>
        </a:p>
        <a:p>
          <a:pPr marL="114300" lvl="1" indent="-114300" algn="l" defTabSz="577850" rtl="0">
            <a:lnSpc>
              <a:spcPct val="90000"/>
            </a:lnSpc>
            <a:spcBef>
              <a:spcPct val="0"/>
            </a:spcBef>
            <a:spcAft>
              <a:spcPct val="15000"/>
            </a:spcAft>
            <a:buChar char="•"/>
          </a:pPr>
          <a:r>
            <a:rPr lang="en-US" sz="1300" kern="1200" dirty="0">
              <a:latin typeface="Calibri" panose="020F0502020204030204"/>
            </a:rPr>
            <a:t>PP Leader Rounds</a:t>
          </a:r>
          <a:endParaRPr lang="en-US" sz="1300" kern="1200" dirty="0"/>
        </a:p>
        <a:p>
          <a:pPr marL="114300" lvl="1" indent="-114300" algn="l" defTabSz="577850" rtl="0">
            <a:lnSpc>
              <a:spcPct val="90000"/>
            </a:lnSpc>
            <a:spcBef>
              <a:spcPct val="0"/>
            </a:spcBef>
            <a:spcAft>
              <a:spcPct val="15000"/>
            </a:spcAft>
            <a:buChar char="•"/>
          </a:pPr>
          <a:r>
            <a:rPr lang="en-US" sz="1300" kern="1200" dirty="0">
              <a:latin typeface="Calibri" panose="020F0502020204030204"/>
            </a:rPr>
            <a:t>Ask OB offices / clinics to each invite 2-3  postpartum pts, invite NICU moms.</a:t>
          </a:r>
        </a:p>
        <a:p>
          <a:pPr marL="114300" lvl="1" indent="-114300" algn="l" defTabSz="577850" rtl="0">
            <a:lnSpc>
              <a:spcPct val="90000"/>
            </a:lnSpc>
            <a:spcBef>
              <a:spcPct val="0"/>
            </a:spcBef>
            <a:spcAft>
              <a:spcPct val="15000"/>
            </a:spcAft>
            <a:buChar char="•"/>
          </a:pPr>
          <a:r>
            <a:rPr lang="en-US" sz="1300" kern="1200" dirty="0">
              <a:latin typeface="Calibri" panose="020F0502020204030204"/>
            </a:rPr>
            <a:t>Community Outreach (invite doulas, community health worker, home visit program, community health clinic etc.)</a:t>
          </a:r>
        </a:p>
      </dsp:txBody>
      <dsp:txXfrm>
        <a:off x="6116652" y="2019199"/>
        <a:ext cx="2475117" cy="2475117"/>
      </dsp:txXfrm>
    </dsp:sp>
    <dsp:sp modelId="{23C263ED-262F-4056-B1CE-A1FFB48795DC}">
      <dsp:nvSpPr>
        <dsp:cNvPr id="0" name=""/>
        <dsp:cNvSpPr/>
      </dsp:nvSpPr>
      <dsp:spPr>
        <a:xfrm>
          <a:off x="8404314" y="1506586"/>
          <a:ext cx="3500343" cy="3500343"/>
        </a:xfrm>
        <a:prstGeom prst="ellipse">
          <a:avLst/>
        </a:prstGeom>
        <a:solidFill>
          <a:schemeClr val="accent3">
            <a:alpha val="50000"/>
            <a:hueOff val="2324871"/>
            <a:satOff val="10701"/>
            <a:lumOff val="-18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636" tIns="21590" rIns="192636" bIns="21590" numCol="1" spcCol="1270" anchor="ctr" anchorCtr="0">
          <a:noAutofit/>
        </a:bodyPr>
        <a:lstStyle/>
        <a:p>
          <a:pPr marL="0" lvl="0" indent="0" algn="ctr" defTabSz="755650" rtl="0">
            <a:lnSpc>
              <a:spcPct val="90000"/>
            </a:lnSpc>
            <a:spcBef>
              <a:spcPct val="0"/>
            </a:spcBef>
            <a:spcAft>
              <a:spcPct val="35000"/>
            </a:spcAft>
            <a:buNone/>
          </a:pPr>
          <a:r>
            <a:rPr lang="en-US" sz="1700" b="1" kern="1200" dirty="0">
              <a:latin typeface="Calibri" panose="020F0502020204030204"/>
            </a:rPr>
            <a:t> Celebration of Respectful Care and Patient Voices Breakfast with clinical team members and patients! </a:t>
          </a:r>
          <a:endParaRPr lang="en-US" sz="1700" b="0" kern="1200" dirty="0">
            <a:latin typeface="Calibri" panose="020F0502020204030204"/>
          </a:endParaRPr>
        </a:p>
      </dsp:txBody>
      <dsp:txXfrm>
        <a:off x="8916927" y="2019199"/>
        <a:ext cx="2475117" cy="2475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45D4E-5E27-4031-861C-C2A3A9E1AE9C}">
      <dsp:nvSpPr>
        <dsp:cNvPr id="0" name=""/>
        <dsp:cNvSpPr/>
      </dsp:nvSpPr>
      <dsp:spPr>
        <a:xfrm>
          <a:off x="0" y="3259720"/>
          <a:ext cx="11716108" cy="21387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0" i="0" kern="1200"/>
            <a:t>Every team to engage a Patient Partner to work with their QI team by 11/2</a:t>
          </a:r>
          <a:endParaRPr lang="en-US" sz="2900" kern="1200"/>
        </a:p>
      </dsp:txBody>
      <dsp:txXfrm>
        <a:off x="0" y="3259720"/>
        <a:ext cx="11716108" cy="1154913"/>
      </dsp:txXfrm>
    </dsp:sp>
    <dsp:sp modelId="{52547F60-D7D3-4A35-965A-088A447DA7FA}">
      <dsp:nvSpPr>
        <dsp:cNvPr id="0" name=""/>
        <dsp:cNvSpPr/>
      </dsp:nvSpPr>
      <dsp:spPr>
        <a:xfrm>
          <a:off x="0" y="4371859"/>
          <a:ext cx="11716108" cy="983815"/>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i="0" kern="1200"/>
            <a:t>You may identify patients to ask if they want to work with your QI team as a Patient Partner through Respectful Care Breakfasts</a:t>
          </a:r>
          <a:endParaRPr lang="en-US" sz="1600" kern="1200"/>
        </a:p>
      </dsp:txBody>
      <dsp:txXfrm>
        <a:off x="0" y="4371859"/>
        <a:ext cx="11716108" cy="983815"/>
      </dsp:txXfrm>
    </dsp:sp>
    <dsp:sp modelId="{F6CCDC02-B1BA-45B9-9789-6398F0B481B6}">
      <dsp:nvSpPr>
        <dsp:cNvPr id="0" name=""/>
        <dsp:cNvSpPr/>
      </dsp:nvSpPr>
      <dsp:spPr>
        <a:xfrm rot="10800000">
          <a:off x="0" y="2435"/>
          <a:ext cx="11716108" cy="3289365"/>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rtl="0">
            <a:lnSpc>
              <a:spcPct val="90000"/>
            </a:lnSpc>
            <a:spcBef>
              <a:spcPct val="0"/>
            </a:spcBef>
            <a:spcAft>
              <a:spcPct val="35000"/>
            </a:spcAft>
            <a:buNone/>
          </a:pPr>
          <a:r>
            <a:rPr lang="en-US" sz="2900" b="0" i="0" kern="1200"/>
            <a:t>Every team to hold a Respectful Care Breakfast</a:t>
          </a:r>
          <a:r>
            <a:rPr lang="en-US" sz="2900" b="0" i="0" kern="1200">
              <a:latin typeface="Calibri" panose="020F0502020204030204"/>
            </a:rPr>
            <a:t> </a:t>
          </a:r>
          <a:endParaRPr lang="en-US" sz="2900" kern="1200"/>
        </a:p>
      </dsp:txBody>
      <dsp:txXfrm rot="-10800000">
        <a:off x="0" y="2435"/>
        <a:ext cx="11716108" cy="1154567"/>
      </dsp:txXfrm>
    </dsp:sp>
    <dsp:sp modelId="{69B11234-0723-48EC-A547-21BF8327709C}">
      <dsp:nvSpPr>
        <dsp:cNvPr id="0" name=""/>
        <dsp:cNvSpPr/>
      </dsp:nvSpPr>
      <dsp:spPr>
        <a:xfrm>
          <a:off x="5720" y="1157002"/>
          <a:ext cx="3901555" cy="98352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i="0" kern="1200"/>
            <a:t>Ask doulas or lactation counselor, midwives/docs to consider patients to invite or ask NICU moms…</a:t>
          </a:r>
          <a:endParaRPr lang="en-US" sz="1600" kern="1200"/>
        </a:p>
      </dsp:txBody>
      <dsp:txXfrm>
        <a:off x="5720" y="1157002"/>
        <a:ext cx="3901555" cy="983520"/>
      </dsp:txXfrm>
    </dsp:sp>
    <dsp:sp modelId="{5EC6F11A-382F-4ECA-9750-5AF13FFC3130}">
      <dsp:nvSpPr>
        <dsp:cNvPr id="0" name=""/>
        <dsp:cNvSpPr/>
      </dsp:nvSpPr>
      <dsp:spPr>
        <a:xfrm>
          <a:off x="3907276" y="1157002"/>
          <a:ext cx="3901555" cy="98352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i="0" kern="1200"/>
            <a:t>Celebrate and talk about Respectful Care and strategies to increase Respectful Care Practices (how can we improve shared decision making, active listening)</a:t>
          </a:r>
          <a:endParaRPr lang="en-US" sz="1600" kern="1200"/>
        </a:p>
      </dsp:txBody>
      <dsp:txXfrm>
        <a:off x="3907276" y="1157002"/>
        <a:ext cx="3901555" cy="983520"/>
      </dsp:txXfrm>
    </dsp:sp>
    <dsp:sp modelId="{0F531E8C-2AC3-4A97-BAF1-73B4B1972F16}">
      <dsp:nvSpPr>
        <dsp:cNvPr id="0" name=""/>
        <dsp:cNvSpPr/>
      </dsp:nvSpPr>
      <dsp:spPr>
        <a:xfrm>
          <a:off x="7808831" y="1157002"/>
          <a:ext cx="3901555" cy="98352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rtl="0">
            <a:lnSpc>
              <a:spcPct val="90000"/>
            </a:lnSpc>
            <a:spcBef>
              <a:spcPct val="0"/>
            </a:spcBef>
            <a:spcAft>
              <a:spcPct val="35000"/>
            </a:spcAft>
            <a:buNone/>
          </a:pPr>
          <a:r>
            <a:rPr lang="en-US" sz="1600" b="0" i="0" kern="1200"/>
            <a:t>Make sure to also invite OB providers / nurses to attend</a:t>
          </a:r>
          <a:r>
            <a:rPr lang="en-US" sz="1600" b="0" i="0" kern="1200">
              <a:latin typeface="Calibri" panose="020F0502020204030204"/>
            </a:rPr>
            <a:t> </a:t>
          </a:r>
          <a:r>
            <a:rPr lang="en-US" sz="1600" b="0" i="0" kern="1200"/>
            <a:t>and use name tags</a:t>
          </a:r>
          <a:r>
            <a:rPr lang="en-US" sz="1600" b="0" i="0" kern="1200">
              <a:latin typeface="Calibri" panose="020F0502020204030204"/>
            </a:rPr>
            <a:t> </a:t>
          </a:r>
          <a:endParaRPr lang="en-US" sz="1600" kern="1200"/>
        </a:p>
      </dsp:txBody>
      <dsp:txXfrm>
        <a:off x="7808831" y="1157002"/>
        <a:ext cx="3901555" cy="983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EF531-2A50-41E7-9678-7EF4DA12C672}">
      <dsp:nvSpPr>
        <dsp:cNvPr id="0" name=""/>
        <dsp:cNvSpPr/>
      </dsp:nvSpPr>
      <dsp:spPr>
        <a:xfrm>
          <a:off x="3198" y="893985"/>
          <a:ext cx="2283378" cy="14499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FF7A21-5549-4403-8A35-383072EAAA45}">
      <dsp:nvSpPr>
        <dsp:cNvPr id="0" name=""/>
        <dsp:cNvSpPr/>
      </dsp:nvSpPr>
      <dsp:spPr>
        <a:xfrm>
          <a:off x="256906" y="1135009"/>
          <a:ext cx="2283378" cy="14499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Going forward, build this into the budget</a:t>
          </a:r>
        </a:p>
      </dsp:txBody>
      <dsp:txXfrm>
        <a:off x="299373" y="1177476"/>
        <a:ext cx="2198444" cy="1365011"/>
      </dsp:txXfrm>
    </dsp:sp>
    <dsp:sp modelId="{439F01D5-3CA0-4BE8-9AE8-194FEFB53B18}">
      <dsp:nvSpPr>
        <dsp:cNvPr id="0" name=""/>
        <dsp:cNvSpPr/>
      </dsp:nvSpPr>
      <dsp:spPr>
        <a:xfrm>
          <a:off x="2793993" y="893985"/>
          <a:ext cx="2283378" cy="14499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990EA-9CAD-49D5-B201-DCA4D12F280A}">
      <dsp:nvSpPr>
        <dsp:cNvPr id="0" name=""/>
        <dsp:cNvSpPr/>
      </dsp:nvSpPr>
      <dsp:spPr>
        <a:xfrm>
          <a:off x="3047702" y="1135009"/>
          <a:ext cx="2283378" cy="14499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Provide name tags</a:t>
          </a:r>
        </a:p>
      </dsp:txBody>
      <dsp:txXfrm>
        <a:off x="3090169" y="1177476"/>
        <a:ext cx="2198444" cy="1365011"/>
      </dsp:txXfrm>
    </dsp:sp>
    <dsp:sp modelId="{25E5AF83-950C-46F5-8F82-9BD7F42093D2}">
      <dsp:nvSpPr>
        <dsp:cNvPr id="0" name=""/>
        <dsp:cNvSpPr/>
      </dsp:nvSpPr>
      <dsp:spPr>
        <a:xfrm>
          <a:off x="5584788" y="893985"/>
          <a:ext cx="2283378" cy="14499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D9CCC-DEE2-4BF5-8A52-E9892B7B618C}">
      <dsp:nvSpPr>
        <dsp:cNvPr id="0" name=""/>
        <dsp:cNvSpPr/>
      </dsp:nvSpPr>
      <dsp:spPr>
        <a:xfrm>
          <a:off x="5838497" y="1135009"/>
          <a:ext cx="2283378" cy="14499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Bigger is not always better</a:t>
          </a:r>
        </a:p>
      </dsp:txBody>
      <dsp:txXfrm>
        <a:off x="5880964" y="1177476"/>
        <a:ext cx="2198444" cy="1365011"/>
      </dsp:txXfrm>
    </dsp:sp>
    <dsp:sp modelId="{83FCBF4E-3D8E-4F67-9725-0CDD0E8C8DB6}">
      <dsp:nvSpPr>
        <dsp:cNvPr id="0" name=""/>
        <dsp:cNvSpPr/>
      </dsp:nvSpPr>
      <dsp:spPr>
        <a:xfrm>
          <a:off x="8375584" y="893985"/>
          <a:ext cx="2283378" cy="14499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194F2B-F68C-484B-9460-22986FD85C8F}">
      <dsp:nvSpPr>
        <dsp:cNvPr id="0" name=""/>
        <dsp:cNvSpPr/>
      </dsp:nvSpPr>
      <dsp:spPr>
        <a:xfrm>
          <a:off x="8629292" y="1135009"/>
          <a:ext cx="2283378" cy="14499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It’s ok to do hybrid</a:t>
          </a:r>
        </a:p>
      </dsp:txBody>
      <dsp:txXfrm>
        <a:off x="8671759" y="1177476"/>
        <a:ext cx="2198444" cy="13650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BBF04-E0FF-401C-B118-81C890F453CB}">
      <dsp:nvSpPr>
        <dsp:cNvPr id="0" name=""/>
        <dsp:cNvSpPr/>
      </dsp:nvSpPr>
      <dsp:spPr>
        <a:xfrm>
          <a:off x="0" y="675"/>
          <a:ext cx="6900512" cy="15813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AC9F20-4450-4D9C-811B-9CFD985A02CA}">
      <dsp:nvSpPr>
        <dsp:cNvPr id="0" name=""/>
        <dsp:cNvSpPr/>
      </dsp:nvSpPr>
      <dsp:spPr>
        <a:xfrm>
          <a:off x="478363" y="356483"/>
          <a:ext cx="869752" cy="8697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8B28FA-F976-4114-B8C3-D1D593BA346E}">
      <dsp:nvSpPr>
        <dsp:cNvPr id="0" name=""/>
        <dsp:cNvSpPr/>
      </dsp:nvSpPr>
      <dsp:spPr>
        <a:xfrm>
          <a:off x="1826480" y="675"/>
          <a:ext cx="5074031" cy="158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61" tIns="167361" rIns="167361" bIns="167361" numCol="1" spcCol="1270" anchor="ctr" anchorCtr="0">
          <a:noAutofit/>
        </a:bodyPr>
        <a:lstStyle/>
        <a:p>
          <a:pPr marL="0" lvl="0" indent="0" algn="l" defTabSz="1111250">
            <a:lnSpc>
              <a:spcPct val="90000"/>
            </a:lnSpc>
            <a:spcBef>
              <a:spcPct val="0"/>
            </a:spcBef>
            <a:spcAft>
              <a:spcPct val="35000"/>
            </a:spcAft>
            <a:buNone/>
          </a:pPr>
          <a:r>
            <a:rPr lang="en-US" sz="2500" b="0" i="0" kern="1200"/>
            <a:t>Have you held a Respectful Care Breakfast yet? How did it go?</a:t>
          </a:r>
          <a:endParaRPr lang="en-US" sz="2500" kern="1200"/>
        </a:p>
      </dsp:txBody>
      <dsp:txXfrm>
        <a:off x="1826480" y="675"/>
        <a:ext cx="5074031" cy="1581368"/>
      </dsp:txXfrm>
    </dsp:sp>
    <dsp:sp modelId="{E6556BD7-E528-43B1-9FAA-4666EA70AC23}">
      <dsp:nvSpPr>
        <dsp:cNvPr id="0" name=""/>
        <dsp:cNvSpPr/>
      </dsp:nvSpPr>
      <dsp:spPr>
        <a:xfrm>
          <a:off x="0" y="1977386"/>
          <a:ext cx="6900512" cy="15813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75FEC-82AD-493D-83BD-4524F0AC95A2}">
      <dsp:nvSpPr>
        <dsp:cNvPr id="0" name=""/>
        <dsp:cNvSpPr/>
      </dsp:nvSpPr>
      <dsp:spPr>
        <a:xfrm>
          <a:off x="478363" y="2333194"/>
          <a:ext cx="869752" cy="8697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64EBE1-2A57-4D88-A573-AED5552D0982}">
      <dsp:nvSpPr>
        <dsp:cNvPr id="0" name=""/>
        <dsp:cNvSpPr/>
      </dsp:nvSpPr>
      <dsp:spPr>
        <a:xfrm>
          <a:off x="1826480" y="1977386"/>
          <a:ext cx="5074031" cy="158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61" tIns="167361" rIns="167361" bIns="167361" numCol="1" spcCol="1270" anchor="ctr" anchorCtr="0">
          <a:noAutofit/>
        </a:bodyPr>
        <a:lstStyle/>
        <a:p>
          <a:pPr marL="0" lvl="0" indent="0" algn="l" defTabSz="1111250">
            <a:lnSpc>
              <a:spcPct val="90000"/>
            </a:lnSpc>
            <a:spcBef>
              <a:spcPct val="0"/>
            </a:spcBef>
            <a:spcAft>
              <a:spcPct val="35000"/>
            </a:spcAft>
            <a:buNone/>
          </a:pPr>
          <a:r>
            <a:rPr lang="en-US" sz="2500" b="0" i="0" kern="1200"/>
            <a:t>What are some of your identified challenges/barriers to hosting the breakfast?</a:t>
          </a:r>
          <a:endParaRPr lang="en-US" sz="2500" kern="1200"/>
        </a:p>
      </dsp:txBody>
      <dsp:txXfrm>
        <a:off x="1826480" y="1977386"/>
        <a:ext cx="5074031" cy="1581368"/>
      </dsp:txXfrm>
    </dsp:sp>
    <dsp:sp modelId="{237D476A-97CC-45FF-97BC-8C98E85FCBAB}">
      <dsp:nvSpPr>
        <dsp:cNvPr id="0" name=""/>
        <dsp:cNvSpPr/>
      </dsp:nvSpPr>
      <dsp:spPr>
        <a:xfrm>
          <a:off x="0" y="3954096"/>
          <a:ext cx="6900512" cy="15813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F6652-C316-40D5-AC2A-4F41BF66443B}">
      <dsp:nvSpPr>
        <dsp:cNvPr id="0" name=""/>
        <dsp:cNvSpPr/>
      </dsp:nvSpPr>
      <dsp:spPr>
        <a:xfrm>
          <a:off x="478363" y="4309904"/>
          <a:ext cx="869752" cy="8697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100CC1-52A2-4901-8A23-B2C04CD93B95}">
      <dsp:nvSpPr>
        <dsp:cNvPr id="0" name=""/>
        <dsp:cNvSpPr/>
      </dsp:nvSpPr>
      <dsp:spPr>
        <a:xfrm>
          <a:off x="1826480" y="3954096"/>
          <a:ext cx="5074031" cy="158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61" tIns="167361" rIns="167361" bIns="167361" numCol="1" spcCol="1270" anchor="ctr" anchorCtr="0">
          <a:noAutofit/>
        </a:bodyPr>
        <a:lstStyle/>
        <a:p>
          <a:pPr marL="0" lvl="0" indent="0" algn="l" defTabSz="1111250">
            <a:lnSpc>
              <a:spcPct val="90000"/>
            </a:lnSpc>
            <a:spcBef>
              <a:spcPct val="0"/>
            </a:spcBef>
            <a:spcAft>
              <a:spcPct val="35000"/>
            </a:spcAft>
            <a:buNone/>
          </a:pPr>
          <a:r>
            <a:rPr lang="en-US" sz="2500" b="0" i="0" kern="1200"/>
            <a:t>What is one step you can take in the next week to move planning forward?</a:t>
          </a:r>
          <a:endParaRPr lang="en-US" sz="2500" kern="1200"/>
        </a:p>
      </dsp:txBody>
      <dsp:txXfrm>
        <a:off x="1826480" y="3954096"/>
        <a:ext cx="5074031" cy="1581368"/>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48D16A-082C-43E2-BF52-7A942EE0E163}" type="datetimeFigureOut">
              <a:t>6/23/2023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B2070-480A-40E1-A59D-C76AA41A72B1}" type="slidenum">
              <a:t>‹#›</a:t>
            </a:fld>
            <a:endParaRPr lang="en-US"/>
          </a:p>
        </p:txBody>
      </p:sp>
    </p:spTree>
    <p:extLst>
      <p:ext uri="{BB962C8B-B14F-4D97-AF65-F5344CB8AC3E}">
        <p14:creationId xmlns:p14="http://schemas.microsoft.com/office/powerpoint/2010/main" val="1785286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C25C9F0-2C80-47DF-A05F-1C371CC7B2F0}" type="slidenum">
              <a:rPr lang="en-US"/>
              <a:t>1</a:t>
            </a:fld>
            <a:endParaRPr lang="en-US"/>
          </a:p>
        </p:txBody>
      </p:sp>
    </p:spTree>
    <p:extLst>
      <p:ext uri="{BB962C8B-B14F-4D97-AF65-F5344CB8AC3E}">
        <p14:creationId xmlns:p14="http://schemas.microsoft.com/office/powerpoint/2010/main" val="234237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1000"/>
              </a:spcAft>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D0B1C258-122C-4775-B207-3DE2D949F414}" type="slidenum">
              <a:rPr lang="en-US" smtClean="0"/>
              <a:t>2</a:t>
            </a:fld>
            <a:endParaRPr lang="en-US"/>
          </a:p>
        </p:txBody>
      </p:sp>
    </p:spTree>
    <p:extLst>
      <p:ext uri="{BB962C8B-B14F-4D97-AF65-F5344CB8AC3E}">
        <p14:creationId xmlns:p14="http://schemas.microsoft.com/office/powerpoint/2010/main" val="3645285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E8BD2D14-F0AA-2844-871F-19DB90E80350}" type="slidenum">
              <a:rPr lang="en-US" smtClean="0"/>
              <a:t>10</a:t>
            </a:fld>
            <a:endParaRPr lang="en-US"/>
          </a:p>
        </p:txBody>
      </p:sp>
    </p:spTree>
    <p:extLst>
      <p:ext uri="{BB962C8B-B14F-4D97-AF65-F5344CB8AC3E}">
        <p14:creationId xmlns:p14="http://schemas.microsoft.com/office/powerpoint/2010/main" val="123471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Layouts/_rels/slideLayout24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3.bin"/><Relationship Id="rId5" Type="http://schemas.openxmlformats.org/officeDocument/2006/relationships/image" Target="../media/image41.emf"/><Relationship Id="rId4" Type="http://schemas.openxmlformats.org/officeDocument/2006/relationships/oleObject" Target="../embeddings/oleObject2.bin"/></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7.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6.bin"/><Relationship Id="rId5" Type="http://schemas.openxmlformats.org/officeDocument/2006/relationships/image" Target="../media/image41.emf"/><Relationship Id="rId4" Type="http://schemas.openxmlformats.org/officeDocument/2006/relationships/oleObject" Target="../embeddings/oleObject5.bin"/></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392953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85428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4214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831436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690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035727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3572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4025490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392953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8542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4214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83143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035727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6905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162186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34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9558344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164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148523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206374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889493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714456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0543225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04637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053627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817675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33147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9156734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34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6108123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a:extLst>
                <a:ext uri="{28A0092B-C50C-407E-A947-70E740481C1C}">
                  <a14:useLocalDpi xmlns:a14="http://schemas.microsoft.com/office/drawing/2010/main" val="0"/>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6/23/2023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7283479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6/23/2023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290186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5822548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6/23/2023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20177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6/23/2023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6118231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6/23/2023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561862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6/23/2023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03584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6/23/2023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194119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6/23/2023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739308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6/23/2023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788585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6/23/2023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54149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6/23/2023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16351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6/23/2023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230835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6/23/2023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91942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5" y="9022"/>
            <a:ext cx="12197605" cy="6856284"/>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8741" y="5915013"/>
            <a:ext cx="1251715"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523415"/>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Presentation </a:t>
            </a:r>
          </a:p>
          <a:p>
            <a:pPr lvl="0"/>
            <a:r>
              <a:rPr lang="en-US" dirty="0"/>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817526"/>
            <a:ext cx="4180795" cy="783318"/>
          </a:xfrm>
          <a:prstGeom prst="rect">
            <a:avLst/>
          </a:prstGeom>
        </p:spPr>
        <p:txBody>
          <a:bodyPr>
            <a:normAutofit/>
          </a:bodyPr>
          <a:lstStyle>
            <a:lvl1pPr marL="0" indent="0">
              <a:buNone/>
              <a:defRPr sz="1800">
                <a:solidFill>
                  <a:schemeClr val="bg1"/>
                </a:solidFill>
              </a:defRPr>
            </a:lvl1pPr>
          </a:lstStyle>
          <a:p>
            <a:pPr lvl="0"/>
            <a:r>
              <a:rPr lang="en-US" dirty="0"/>
              <a:t>Presentation Subtitle</a:t>
            </a:r>
          </a:p>
          <a:p>
            <a:pPr lvl="0"/>
            <a:r>
              <a:rPr lang="en-US" dirty="0"/>
              <a:t>Presentation Date</a:t>
            </a:r>
          </a:p>
        </p:txBody>
      </p:sp>
    </p:spTree>
    <p:extLst>
      <p:ext uri="{BB962C8B-B14F-4D97-AF65-F5344CB8AC3E}">
        <p14:creationId xmlns:p14="http://schemas.microsoft.com/office/powerpoint/2010/main" val="26538315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6" y="9022"/>
            <a:ext cx="12188949" cy="6856284"/>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8741" y="5915013"/>
            <a:ext cx="1251715"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523415"/>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Presentation </a:t>
            </a:r>
          </a:p>
          <a:p>
            <a:pPr lvl="0"/>
            <a:r>
              <a:rPr lang="en-US" dirty="0"/>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817526"/>
            <a:ext cx="4180795" cy="783318"/>
          </a:xfrm>
          <a:prstGeom prst="rect">
            <a:avLst/>
          </a:prstGeom>
        </p:spPr>
        <p:txBody>
          <a:bodyPr>
            <a:normAutofit/>
          </a:bodyPr>
          <a:lstStyle>
            <a:lvl1pPr marL="0" indent="0">
              <a:buNone/>
              <a:defRPr sz="1800">
                <a:solidFill>
                  <a:schemeClr val="bg1"/>
                </a:solidFill>
              </a:defRPr>
            </a:lvl1pPr>
          </a:lstStyle>
          <a:p>
            <a:pPr lvl="0"/>
            <a:r>
              <a:rPr lang="en-US" dirty="0"/>
              <a:t>Presentation Subtitle</a:t>
            </a:r>
          </a:p>
          <a:p>
            <a:pPr lvl="0"/>
            <a:r>
              <a:rPr lang="en-US" dirty="0"/>
              <a:t>Presentation Date</a:t>
            </a:r>
          </a:p>
        </p:txBody>
      </p:sp>
    </p:spTree>
    <p:extLst>
      <p:ext uri="{BB962C8B-B14F-4D97-AF65-F5344CB8AC3E}">
        <p14:creationId xmlns:p14="http://schemas.microsoft.com/office/powerpoint/2010/main" val="2068986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reaker-1">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C7969F3-A804-4F67-8A2F-E93E3D6C4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96"/>
            <a:ext cx="12188952" cy="6857808"/>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7"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39050081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reaker-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243B41-E6B7-4E99-A7F9-784E71ACB1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6"/>
            <a:ext cx="12188952" cy="6857808"/>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368902374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reaker-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CC5A71-D40F-464D-95B6-84DA9BCB0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178164832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spTree>
    <p:extLst>
      <p:ext uri="{BB962C8B-B14F-4D97-AF65-F5344CB8AC3E}">
        <p14:creationId xmlns:p14="http://schemas.microsoft.com/office/powerpoint/2010/main" val="16893264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hasCustomPrompt="1"/>
          </p:nvPr>
        </p:nvSpPr>
        <p:spPr/>
        <p:txBody>
          <a:bodyPr/>
          <a:lstStyle>
            <a:lvl1pPr>
              <a:defRPr/>
            </a:lvl1pPr>
          </a:lstStyle>
          <a:p>
            <a:r>
              <a:rPr lang="en-US" dirty="0"/>
              <a:t>Slide Heading</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hasCustomPrompt="1"/>
          </p:nvPr>
        </p:nvSpPr>
        <p:spPr>
          <a:xfrm>
            <a:off x="838200" y="1825629"/>
            <a:ext cx="10515600" cy="4016375"/>
          </a:xfrm>
        </p:spPr>
        <p:txBody>
          <a:bodyPr/>
          <a:lstStyle>
            <a:lvl1pPr>
              <a:defRPr/>
            </a:lvl1pPr>
            <a:lvl2pP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27256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27C59-8192-431D-856E-02EC37D122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Slide Number Placeholder 2">
            <a:extLst>
              <a:ext uri="{FF2B5EF4-FFF2-40B4-BE49-F238E27FC236}">
                <a16:creationId xmlns:a16="http://schemas.microsoft.com/office/drawing/2014/main" id="{9B460405-9AC8-4146-9545-C040E0819647}"/>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
        <p:nvSpPr>
          <p:cNvPr id="14" name="Text Placeholder 13">
            <a:extLst>
              <a:ext uri="{FF2B5EF4-FFF2-40B4-BE49-F238E27FC236}">
                <a16:creationId xmlns:a16="http://schemas.microsoft.com/office/drawing/2014/main" id="{9FE49E94-629A-453C-8EE5-712CC271F547}"/>
              </a:ext>
            </a:extLst>
          </p:cNvPr>
          <p:cNvSpPr>
            <a:spLocks noGrp="1"/>
          </p:cNvSpPr>
          <p:nvPr>
            <p:ph type="body" sz="quarter" idx="11" hasCustomPrompt="1"/>
          </p:nvPr>
        </p:nvSpPr>
        <p:spPr>
          <a:xfrm>
            <a:off x="838201" y="1825629"/>
            <a:ext cx="4381500"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hasCustomPrompt="1"/>
          </p:nvPr>
        </p:nvSpPr>
        <p:spPr>
          <a:xfrm>
            <a:off x="838200" y="365129"/>
            <a:ext cx="5175421" cy="1325563"/>
          </a:xfrm>
        </p:spPr>
        <p:txBody>
          <a:bodyPr/>
          <a:lstStyle>
            <a:lvl1pPr>
              <a:defRPr/>
            </a:lvl1pPr>
          </a:lstStyle>
          <a:p>
            <a:r>
              <a:rPr lang="en-US" dirty="0"/>
              <a:t>Slide Header</a:t>
            </a:r>
          </a:p>
        </p:txBody>
      </p:sp>
    </p:spTree>
    <p:extLst>
      <p:ext uri="{BB962C8B-B14F-4D97-AF65-F5344CB8AC3E}">
        <p14:creationId xmlns:p14="http://schemas.microsoft.com/office/powerpoint/2010/main" val="291792202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dirty="0"/>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1304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8"/>
            <a:ext cx="12188952" cy="6856284"/>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hasCustomPrompt="1"/>
          </p:nvPr>
        </p:nvSpPr>
        <p:spPr>
          <a:xfrm>
            <a:off x="838201" y="365129"/>
            <a:ext cx="5143499" cy="1325563"/>
          </a:xfrm>
        </p:spPr>
        <p:txBody>
          <a:bodyPr/>
          <a:lstStyle>
            <a:lvl1pPr>
              <a:defRPr/>
            </a:lvl1pPr>
          </a:lstStyle>
          <a:p>
            <a:r>
              <a:rPr lang="en-US" dirty="0"/>
              <a:t>Slide Header</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hasCustomPrompt="1"/>
          </p:nvPr>
        </p:nvSpPr>
        <p:spPr>
          <a:xfrm>
            <a:off x="838201" y="1825629"/>
            <a:ext cx="5143499"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900">
                <a:solidFill>
                  <a:schemeClr val="tx2"/>
                </a:solidFill>
              </a:defRPr>
            </a:lvl1pPr>
          </a:lstStyle>
          <a:p>
            <a:fld id="{9D85EF1F-7307-41BC-8C08-94B176AED8EE}" type="slidenum">
              <a:rPr lang="en-US" smtClean="0">
                <a:solidFill>
                  <a:srgbClr val="59CBE8"/>
                </a:solidFill>
              </a:rPr>
              <a:pPr/>
              <a:t>‹#›</a:t>
            </a:fld>
            <a:endParaRPr lang="en-US" dirty="0">
              <a:solidFill>
                <a:srgbClr val="59CBE8"/>
              </a:solidFill>
            </a:endParaRPr>
          </a:p>
        </p:txBody>
      </p:sp>
      <p:sp>
        <p:nvSpPr>
          <p:cNvPr id="6" name="Text Placeholder 2">
            <a:extLst>
              <a:ext uri="{FF2B5EF4-FFF2-40B4-BE49-F238E27FC236}">
                <a16:creationId xmlns:a16="http://schemas.microsoft.com/office/drawing/2014/main" id="{C8A0A025-727F-4C46-B2DE-C887875C1A1F}"/>
              </a:ext>
            </a:extLst>
          </p:cNvPr>
          <p:cNvSpPr txBox="1">
            <a:spLocks/>
          </p:cNvSpPr>
          <p:nvPr userDrawn="1"/>
        </p:nvSpPr>
        <p:spPr>
          <a:xfrm>
            <a:off x="7959273" y="1825630"/>
            <a:ext cx="3839028" cy="18755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kern="1200">
                <a:solidFill>
                  <a:schemeClr val="accent2"/>
                </a:solidFill>
                <a:latin typeface="+mn-lt"/>
                <a:ea typeface="+mn-ea"/>
                <a:cs typeface="+mn-cs"/>
              </a:defRPr>
            </a:lvl1pPr>
            <a:lvl2pPr marL="228600" indent="-228600" algn="l" defTabSz="914400" rtl="0" eaLnBrk="1" latinLnBrk="0" hangingPunct="1">
              <a:lnSpc>
                <a:spcPct val="90000"/>
              </a:lnSpc>
              <a:spcBef>
                <a:spcPts val="1200"/>
              </a:spcBef>
              <a:buFont typeface="Arial" panose="020B0604020202020204" pitchFamily="34" charset="0"/>
              <a:buChar char="•"/>
              <a:defRPr sz="1800" b="1" kern="1200">
                <a:solidFill>
                  <a:schemeClr val="accent4"/>
                </a:solidFill>
                <a:latin typeface="+mn-lt"/>
                <a:ea typeface="+mn-ea"/>
                <a:cs typeface="+mn-cs"/>
              </a:defRPr>
            </a:lvl2pPr>
            <a:lvl3pPr marL="800100" indent="-279400" algn="l" defTabSz="914400" rtl="0" eaLnBrk="1" latinLnBrk="0" hangingPunct="1">
              <a:lnSpc>
                <a:spcPct val="90000"/>
              </a:lnSpc>
              <a:spcBef>
                <a:spcPts val="1200"/>
              </a:spcBef>
              <a:buFont typeface="Arial" panose="020B0604020202020204" pitchFamily="34" charset="0"/>
              <a:buChar char="•"/>
              <a:defRPr sz="1600" b="1" kern="1200">
                <a:solidFill>
                  <a:schemeClr val="accent4"/>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b="1" kern="1200">
                <a:solidFill>
                  <a:schemeClr val="accent4"/>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solidFill>
                  <a:schemeClr val="bg1"/>
                </a:solidFill>
              </a:rPr>
              <a:t>Supporting text can go over here</a:t>
            </a:r>
          </a:p>
        </p:txBody>
      </p:sp>
    </p:spTree>
    <p:extLst>
      <p:ext uri="{BB962C8B-B14F-4D97-AF65-F5344CB8AC3E}">
        <p14:creationId xmlns:p14="http://schemas.microsoft.com/office/powerpoint/2010/main" val="305890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79F2B7-14D2-45F7-B24F-1C43A249D0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3487" y="0"/>
            <a:ext cx="16256000" cy="6858000"/>
          </a:xfrm>
          <a:prstGeom prst="rect">
            <a:avLst/>
          </a:prstGeom>
        </p:spPr>
      </p:pic>
      <p:sp>
        <p:nvSpPr>
          <p:cNvPr id="2" name="Title 1">
            <a:extLst>
              <a:ext uri="{FF2B5EF4-FFF2-40B4-BE49-F238E27FC236}">
                <a16:creationId xmlns:a16="http://schemas.microsoft.com/office/drawing/2014/main" id="{241CBC65-8D0F-4120-A036-3058C86319ED}"/>
              </a:ext>
            </a:extLst>
          </p:cNvPr>
          <p:cNvSpPr>
            <a:spLocks noGrp="1"/>
          </p:cNvSpPr>
          <p:nvPr>
            <p:ph type="title" hasCustomPrompt="1"/>
          </p:nvPr>
        </p:nvSpPr>
        <p:spPr>
          <a:xfrm>
            <a:off x="8610607" y="4545249"/>
            <a:ext cx="3116943" cy="1325563"/>
          </a:xfrm>
        </p:spPr>
        <p:txBody>
          <a:bodyPr>
            <a:normAutofit/>
          </a:bodyPr>
          <a:lstStyle>
            <a:lvl1pPr>
              <a:defRPr sz="2400" i="1"/>
            </a:lvl1pPr>
          </a:lstStyle>
          <a:p>
            <a:r>
              <a:rPr lang="en-US" dirty="0"/>
              <a:t>“Insert a quote or message here”</a:t>
            </a:r>
          </a:p>
        </p:txBody>
      </p:sp>
      <p:sp>
        <p:nvSpPr>
          <p:cNvPr id="3" name="Slide Number Placeholder 2">
            <a:extLst>
              <a:ext uri="{FF2B5EF4-FFF2-40B4-BE49-F238E27FC236}">
                <a16:creationId xmlns:a16="http://schemas.microsoft.com/office/drawing/2014/main" id="{D7DDB6AA-55E6-433D-A6A2-3EEA381A9F54}"/>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Tree>
    <p:extLst>
      <p:ext uri="{BB962C8B-B14F-4D97-AF65-F5344CB8AC3E}">
        <p14:creationId xmlns:p14="http://schemas.microsoft.com/office/powerpoint/2010/main" val="13228595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D26592-E925-4441-8BBF-7061DC86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9D9BFEED-D049-4AD1-ADAD-9A3C04EB66A2}"/>
              </a:ext>
            </a:extLst>
          </p:cNvPr>
          <p:cNvSpPr>
            <a:spLocks noGrp="1"/>
          </p:cNvSpPr>
          <p:nvPr>
            <p:ph type="title" hasCustomPrompt="1"/>
          </p:nvPr>
        </p:nvSpPr>
        <p:spPr/>
        <p:txBody>
          <a:bodyPr/>
          <a:lstStyle>
            <a:lvl1pPr>
              <a:defRPr baseline="0"/>
            </a:lvl1pPr>
          </a:lstStyle>
          <a:p>
            <a:r>
              <a:rPr lang="en-US" dirty="0"/>
              <a:t>Table Example</a:t>
            </a:r>
          </a:p>
        </p:txBody>
      </p:sp>
      <p:sp>
        <p:nvSpPr>
          <p:cNvPr id="7" name="Slide Number Placeholder 6">
            <a:extLst>
              <a:ext uri="{FF2B5EF4-FFF2-40B4-BE49-F238E27FC236}">
                <a16:creationId xmlns:a16="http://schemas.microsoft.com/office/drawing/2014/main" id="{0DE21D2D-0B27-43B9-8D33-81FFF47AF72E}"/>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graphicFrame>
        <p:nvGraphicFramePr>
          <p:cNvPr id="6" name="Table Placeholder 10">
            <a:extLst>
              <a:ext uri="{FF2B5EF4-FFF2-40B4-BE49-F238E27FC236}">
                <a16:creationId xmlns:a16="http://schemas.microsoft.com/office/drawing/2014/main" id="{AFD0D2AF-5048-4747-AF5E-2BBD46A851F9}"/>
              </a:ext>
            </a:extLst>
          </p:cNvPr>
          <p:cNvGraphicFramePr>
            <a:graphicFrameLocks/>
          </p:cNvGraphicFramePr>
          <p:nvPr userDrawn="1">
            <p:extLst>
              <p:ext uri="{D42A27DB-BD31-4B8C-83A1-F6EECF244321}">
                <p14:modId xmlns:p14="http://schemas.microsoft.com/office/powerpoint/2010/main" val="2051316944"/>
              </p:ext>
            </p:extLst>
          </p:nvPr>
        </p:nvGraphicFramePr>
        <p:xfrm>
          <a:off x="838203" y="1466852"/>
          <a:ext cx="10515600" cy="4079147"/>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686608436"/>
                    </a:ext>
                  </a:extLst>
                </a:gridCol>
                <a:gridCol w="2103120">
                  <a:extLst>
                    <a:ext uri="{9D8B030D-6E8A-4147-A177-3AD203B41FA5}">
                      <a16:colId xmlns:a16="http://schemas.microsoft.com/office/drawing/2014/main" val="1393994154"/>
                    </a:ext>
                  </a:extLst>
                </a:gridCol>
                <a:gridCol w="2103120">
                  <a:extLst>
                    <a:ext uri="{9D8B030D-6E8A-4147-A177-3AD203B41FA5}">
                      <a16:colId xmlns:a16="http://schemas.microsoft.com/office/drawing/2014/main" val="2262308333"/>
                    </a:ext>
                  </a:extLst>
                </a:gridCol>
                <a:gridCol w="2103120">
                  <a:extLst>
                    <a:ext uri="{9D8B030D-6E8A-4147-A177-3AD203B41FA5}">
                      <a16:colId xmlns:a16="http://schemas.microsoft.com/office/drawing/2014/main" val="529646418"/>
                    </a:ext>
                  </a:extLst>
                </a:gridCol>
                <a:gridCol w="2103120">
                  <a:extLst>
                    <a:ext uri="{9D8B030D-6E8A-4147-A177-3AD203B41FA5}">
                      <a16:colId xmlns:a16="http://schemas.microsoft.com/office/drawing/2014/main" val="224280615"/>
                    </a:ext>
                  </a:extLst>
                </a:gridCol>
              </a:tblGrid>
              <a:tr h="38823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spc="300" dirty="0">
                          <a:solidFill>
                            <a:schemeClr val="bg1"/>
                          </a:solidFill>
                          <a:latin typeface="+mn-lt"/>
                        </a:rPr>
                        <a:t>CONTACTS</a:t>
                      </a:r>
                      <a:endParaRPr lang="en-US" sz="1900" spc="300" dirty="0">
                        <a:solidFill>
                          <a:schemeClr val="bg1"/>
                        </a:solidFill>
                        <a:latin typeface="+mn-lt"/>
                      </a:endParaRPr>
                    </a:p>
                  </a:txBody>
                  <a:tcPr marL="118127" marR="118127" marT="44299" marB="4429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endParaRPr lang="en-US"/>
                    </a:p>
                  </a:txBody>
                  <a:tcPr>
                    <a:solidFill>
                      <a:schemeClr val="accent3"/>
                    </a:solidFill>
                  </a:tcPr>
                </a:tc>
                <a:tc hMerge="1">
                  <a:txBody>
                    <a:bodyPr/>
                    <a:lstStyle/>
                    <a:p>
                      <a:endParaRPr lang="en-US"/>
                    </a:p>
                  </a:txBody>
                  <a:tcPr>
                    <a:solidFill>
                      <a:schemeClr val="accent3"/>
                    </a:solidFill>
                  </a:tcPr>
                </a:tc>
                <a:tc hMerge="1">
                  <a:txBody>
                    <a:bodyPr/>
                    <a:lstStyle/>
                    <a:p>
                      <a:endParaRPr lang="en-US"/>
                    </a:p>
                  </a:txBody>
                  <a:tcPr>
                    <a:solidFill>
                      <a:schemeClr val="accent3"/>
                    </a:solidFill>
                  </a:tcPr>
                </a:tc>
                <a:tc hMerge="1">
                  <a:txBody>
                    <a:bodyPr/>
                    <a:lstStyle/>
                    <a:p>
                      <a:endParaRPr lang="en-US" dirty="0"/>
                    </a:p>
                  </a:txBody>
                  <a:tcPr>
                    <a:solidFill>
                      <a:schemeClr val="accent3"/>
                    </a:solidFill>
                  </a:tcPr>
                </a:tc>
                <a:extLst>
                  <a:ext uri="{0D108BD9-81ED-4DB2-BD59-A6C34878D82A}">
                    <a16:rowId xmlns:a16="http://schemas.microsoft.com/office/drawing/2014/main" val="754289380"/>
                  </a:ext>
                </a:extLst>
              </a:tr>
              <a:tr h="335705">
                <a:tc>
                  <a:txBody>
                    <a:bodyPr/>
                    <a:lstStyle/>
                    <a:p>
                      <a:r>
                        <a:rPr lang="en-US" sz="1700" dirty="0">
                          <a:solidFill>
                            <a:schemeClr val="bg1"/>
                          </a:solidFill>
                        </a:rPr>
                        <a:t>Name</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Network</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Region</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Date</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ID</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703017237"/>
                  </a:ext>
                </a:extLst>
              </a:tr>
              <a:tr h="508988">
                <a:tc>
                  <a:txBody>
                    <a:bodyPr/>
                    <a:lstStyle/>
                    <a:p>
                      <a:r>
                        <a:rPr lang="en-US" sz="1600" b="1" dirty="0">
                          <a:solidFill>
                            <a:schemeClr val="accent2"/>
                          </a:solidFill>
                          <a:latin typeface="+mn-lt"/>
                        </a:rPr>
                        <a:t>Andrew Smith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North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6-12-18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1234</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543456"/>
                  </a:ext>
                </a:extLst>
              </a:tr>
              <a:tr h="508988">
                <a:tc>
                  <a:txBody>
                    <a:bodyPr/>
                    <a:lstStyle/>
                    <a:p>
                      <a:r>
                        <a:rPr lang="en-US" sz="1600" b="1" dirty="0">
                          <a:solidFill>
                            <a:schemeClr val="accent2"/>
                          </a:solidFill>
                          <a:latin typeface="+mn-lt"/>
                        </a:rPr>
                        <a:t>Mark Walberg</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North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6-10-18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4567</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087286153"/>
                  </a:ext>
                </a:extLst>
              </a:tr>
              <a:tr h="508988">
                <a:tc>
                  <a:txBody>
                    <a:bodyPr/>
                    <a:lstStyle/>
                    <a:p>
                      <a:r>
                        <a:rPr lang="en-US" sz="1600" b="1" dirty="0">
                          <a:solidFill>
                            <a:schemeClr val="accent2"/>
                          </a:solidFill>
                          <a:latin typeface="+mn-lt"/>
                        </a:rPr>
                        <a:t>Amanda </a:t>
                      </a:r>
                      <a:r>
                        <a:rPr lang="en-US" sz="1600" b="1" dirty="0" err="1">
                          <a:solidFill>
                            <a:schemeClr val="accent2"/>
                          </a:solidFill>
                          <a:latin typeface="+mn-lt"/>
                        </a:rPr>
                        <a:t>Bynes</a:t>
                      </a:r>
                      <a:endParaRPr lang="en-US" sz="1600" b="1" dirty="0">
                        <a:solidFill>
                          <a:schemeClr val="accent2"/>
                        </a:solidFill>
                        <a:latin typeface="+mn-lt"/>
                      </a:endParaRP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Out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South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6-1-18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7890</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69896321"/>
                  </a:ext>
                </a:extLst>
              </a:tr>
              <a:tr h="435760">
                <a:tc>
                  <a:txBody>
                    <a:bodyPr/>
                    <a:lstStyle/>
                    <a:p>
                      <a:r>
                        <a:rPr lang="en-US" sz="1600" b="1" dirty="0">
                          <a:solidFill>
                            <a:schemeClr val="accent2"/>
                          </a:solidFill>
                          <a:latin typeface="+mn-lt"/>
                        </a:rPr>
                        <a:t>Carrie Clark</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East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7-1-18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3210</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142689301"/>
                  </a:ext>
                </a:extLst>
              </a:tr>
              <a:tr h="435760">
                <a:tc>
                  <a:txBody>
                    <a:bodyPr/>
                    <a:lstStyle/>
                    <a:p>
                      <a:r>
                        <a:rPr lang="en-US" sz="1600" b="1" dirty="0">
                          <a:solidFill>
                            <a:schemeClr val="accent2"/>
                          </a:solidFill>
                          <a:latin typeface="+mn-lt"/>
                        </a:rPr>
                        <a:t>Sam Hunt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Out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East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7-12-18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5432</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346024"/>
                  </a:ext>
                </a:extLst>
              </a:tr>
              <a:tr h="435760">
                <a:tc>
                  <a:txBody>
                    <a:bodyPr/>
                    <a:lstStyle/>
                    <a:p>
                      <a:r>
                        <a:rPr lang="en-US" sz="1600" b="1" dirty="0">
                          <a:solidFill>
                            <a:schemeClr val="accent2"/>
                          </a:solidFill>
                          <a:latin typeface="+mn-lt"/>
                        </a:rPr>
                        <a:t>Bruce Willis </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Out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West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7-17-18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6784</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56629193"/>
                  </a:ext>
                </a:extLst>
              </a:tr>
              <a:tr h="508988">
                <a:tc>
                  <a:txBody>
                    <a:bodyPr/>
                    <a:lstStyle/>
                    <a:p>
                      <a:r>
                        <a:rPr lang="en-US" sz="1600" b="1" dirty="0">
                          <a:solidFill>
                            <a:schemeClr val="accent2"/>
                          </a:solidFill>
                          <a:latin typeface="+mn-lt"/>
                        </a:rPr>
                        <a:t>Mary T. Moore</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West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8-12-18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7893</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68515294"/>
                  </a:ext>
                </a:extLst>
              </a:tr>
            </a:tbl>
          </a:graphicData>
        </a:graphic>
      </p:graphicFrame>
    </p:spTree>
    <p:extLst>
      <p:ext uri="{BB962C8B-B14F-4D97-AF65-F5344CB8AC3E}">
        <p14:creationId xmlns:p14="http://schemas.microsoft.com/office/powerpoint/2010/main" val="6577080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D26592-E925-4441-8BBF-7061DC86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6509605F-304F-4639-9FBE-158E9730DDCC}"/>
              </a:ext>
            </a:extLst>
          </p:cNvPr>
          <p:cNvSpPr>
            <a:spLocks noGrp="1"/>
          </p:cNvSpPr>
          <p:nvPr>
            <p:ph type="title" hasCustomPrompt="1"/>
          </p:nvPr>
        </p:nvSpPr>
        <p:spPr>
          <a:xfrm>
            <a:off x="839788" y="365129"/>
            <a:ext cx="10515600" cy="1325563"/>
          </a:xfrm>
        </p:spPr>
        <p:txBody>
          <a:bodyPr/>
          <a:lstStyle>
            <a:lvl1pPr>
              <a:defRPr baseline="0"/>
            </a:lvl1pPr>
          </a:lstStyle>
          <a:p>
            <a:r>
              <a:rPr lang="en-US" dirty="0"/>
              <a:t>Chart Example</a:t>
            </a:r>
          </a:p>
        </p:txBody>
      </p:sp>
      <p:sp>
        <p:nvSpPr>
          <p:cNvPr id="9" name="Slide Number Placeholder 8">
            <a:extLst>
              <a:ext uri="{FF2B5EF4-FFF2-40B4-BE49-F238E27FC236}">
                <a16:creationId xmlns:a16="http://schemas.microsoft.com/office/drawing/2014/main" id="{4B7869B1-CD0C-40A0-AF61-68791B9D167B}"/>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graphicFrame>
        <p:nvGraphicFramePr>
          <p:cNvPr id="11" name="Chart Placeholder 15">
            <a:extLst>
              <a:ext uri="{FF2B5EF4-FFF2-40B4-BE49-F238E27FC236}">
                <a16:creationId xmlns:a16="http://schemas.microsoft.com/office/drawing/2014/main" id="{8FD4526D-FC35-4738-9C26-A11455F31B6A}"/>
              </a:ext>
            </a:extLst>
          </p:cNvPr>
          <p:cNvGraphicFramePr>
            <a:graphicFrameLocks/>
          </p:cNvGraphicFramePr>
          <p:nvPr userDrawn="1">
            <p:extLst>
              <p:ext uri="{D42A27DB-BD31-4B8C-83A1-F6EECF244321}">
                <p14:modId xmlns:p14="http://schemas.microsoft.com/office/powerpoint/2010/main" val="3444268748"/>
              </p:ext>
            </p:extLst>
          </p:nvPr>
        </p:nvGraphicFramePr>
        <p:xfrm>
          <a:off x="839788" y="1856588"/>
          <a:ext cx="10515600" cy="4396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25601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3079" y="0"/>
            <a:ext cx="16257409" cy="6858594"/>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81837" y="2949960"/>
            <a:ext cx="2428327" cy="957927"/>
          </a:xfrm>
          <a:prstGeom prst="rect">
            <a:avLst/>
          </a:prstGeom>
        </p:spPr>
      </p:pic>
    </p:spTree>
    <p:extLst>
      <p:ext uri="{BB962C8B-B14F-4D97-AF65-F5344CB8AC3E}">
        <p14:creationId xmlns:p14="http://schemas.microsoft.com/office/powerpoint/2010/main" val="16509776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353" t="41308" r="41308" b="44537"/>
          <a:stretch/>
        </p:blipFill>
        <p:spPr>
          <a:xfrm>
            <a:off x="5052144" y="2832924"/>
            <a:ext cx="2778995" cy="1190256"/>
          </a:xfrm>
          <a:prstGeom prst="rect">
            <a:avLst/>
          </a:prstGeom>
        </p:spPr>
      </p:pic>
    </p:spTree>
    <p:extLst>
      <p:ext uri="{BB962C8B-B14F-4D97-AF65-F5344CB8AC3E}">
        <p14:creationId xmlns:p14="http://schemas.microsoft.com/office/powerpoint/2010/main" val="20826343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022"/>
            <a:ext cx="12191999" cy="6856284"/>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8741" y="5915013"/>
            <a:ext cx="1251715"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523415"/>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Presentation </a:t>
            </a:r>
          </a:p>
          <a:p>
            <a:pPr lvl="0"/>
            <a:r>
              <a:rPr lang="en-US" dirty="0"/>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817526"/>
            <a:ext cx="4180795" cy="783318"/>
          </a:xfrm>
          <a:prstGeom prst="rect">
            <a:avLst/>
          </a:prstGeom>
        </p:spPr>
        <p:txBody>
          <a:bodyPr>
            <a:normAutofit/>
          </a:bodyPr>
          <a:lstStyle>
            <a:lvl1pPr marL="0" indent="0">
              <a:buNone/>
              <a:defRPr sz="1800">
                <a:solidFill>
                  <a:schemeClr val="bg1"/>
                </a:solidFill>
              </a:defRPr>
            </a:lvl1pPr>
          </a:lstStyle>
          <a:p>
            <a:pPr lvl="0"/>
            <a:r>
              <a:rPr lang="en-US" dirty="0"/>
              <a:t>Presentation Subtitle</a:t>
            </a:r>
          </a:p>
          <a:p>
            <a:pPr lvl="0"/>
            <a:r>
              <a:rPr lang="en-US" dirty="0"/>
              <a:t>Presentation Date</a:t>
            </a:r>
          </a:p>
        </p:txBody>
      </p:sp>
    </p:spTree>
    <p:extLst>
      <p:ext uri="{BB962C8B-B14F-4D97-AF65-F5344CB8AC3E}">
        <p14:creationId xmlns:p14="http://schemas.microsoft.com/office/powerpoint/2010/main" val="26538315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6" y="9022"/>
            <a:ext cx="12188949" cy="6856284"/>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8741" y="5915013"/>
            <a:ext cx="1251715"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523415"/>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Presentation </a:t>
            </a:r>
          </a:p>
          <a:p>
            <a:pPr lvl="0"/>
            <a:r>
              <a:rPr lang="en-US" dirty="0"/>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817526"/>
            <a:ext cx="4180795" cy="783318"/>
          </a:xfrm>
          <a:prstGeom prst="rect">
            <a:avLst/>
          </a:prstGeom>
        </p:spPr>
        <p:txBody>
          <a:bodyPr>
            <a:normAutofit/>
          </a:bodyPr>
          <a:lstStyle>
            <a:lvl1pPr marL="0" indent="0">
              <a:buNone/>
              <a:defRPr sz="1800">
                <a:solidFill>
                  <a:schemeClr val="bg1"/>
                </a:solidFill>
              </a:defRPr>
            </a:lvl1pPr>
          </a:lstStyle>
          <a:p>
            <a:pPr lvl="0"/>
            <a:r>
              <a:rPr lang="en-US" dirty="0"/>
              <a:t>Presentation Subtitle</a:t>
            </a:r>
          </a:p>
          <a:p>
            <a:pPr lvl="0"/>
            <a:r>
              <a:rPr lang="en-US" dirty="0"/>
              <a:t>Presentation Date</a:t>
            </a:r>
          </a:p>
        </p:txBody>
      </p:sp>
    </p:spTree>
    <p:extLst>
      <p:ext uri="{BB962C8B-B14F-4D97-AF65-F5344CB8AC3E}">
        <p14:creationId xmlns:p14="http://schemas.microsoft.com/office/powerpoint/2010/main" val="20689863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_Breaker-1">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C7969F3-A804-4F67-8A2F-E93E3D6C4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96"/>
            <a:ext cx="12188952" cy="6857808"/>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7"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39050081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_Breaker-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243B41-E6B7-4E99-A7F9-784E71ACB1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6"/>
            <a:ext cx="12188952" cy="6857808"/>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368902374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_Breaker-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CC5A71-D40F-464D-95B6-84DA9BCB0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1781648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_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spTree>
    <p:extLst>
      <p:ext uri="{BB962C8B-B14F-4D97-AF65-F5344CB8AC3E}">
        <p14:creationId xmlns:p14="http://schemas.microsoft.com/office/powerpoint/2010/main" val="168932647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Image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27C59-8192-431D-856E-02EC37D122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Slide Number Placeholder 2">
            <a:extLst>
              <a:ext uri="{FF2B5EF4-FFF2-40B4-BE49-F238E27FC236}">
                <a16:creationId xmlns:a16="http://schemas.microsoft.com/office/drawing/2014/main" id="{9B460405-9AC8-4146-9545-C040E0819647}"/>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
        <p:nvSpPr>
          <p:cNvPr id="14" name="Text Placeholder 13">
            <a:extLst>
              <a:ext uri="{FF2B5EF4-FFF2-40B4-BE49-F238E27FC236}">
                <a16:creationId xmlns:a16="http://schemas.microsoft.com/office/drawing/2014/main" id="{9FE49E94-629A-453C-8EE5-712CC271F547}"/>
              </a:ext>
            </a:extLst>
          </p:cNvPr>
          <p:cNvSpPr>
            <a:spLocks noGrp="1"/>
          </p:cNvSpPr>
          <p:nvPr>
            <p:ph type="body" sz="quarter" idx="11" hasCustomPrompt="1"/>
          </p:nvPr>
        </p:nvSpPr>
        <p:spPr>
          <a:xfrm>
            <a:off x="838201" y="1825629"/>
            <a:ext cx="4381500"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hasCustomPrompt="1"/>
          </p:nvPr>
        </p:nvSpPr>
        <p:spPr>
          <a:xfrm>
            <a:off x="838200" y="365129"/>
            <a:ext cx="5175421" cy="1325563"/>
          </a:xfrm>
        </p:spPr>
        <p:txBody>
          <a:bodyPr/>
          <a:lstStyle>
            <a:lvl1pPr>
              <a:defRPr/>
            </a:lvl1pPr>
          </a:lstStyle>
          <a:p>
            <a:r>
              <a:rPr lang="en-US" dirty="0"/>
              <a:t>Slide Header</a:t>
            </a:r>
          </a:p>
        </p:txBody>
      </p:sp>
    </p:spTree>
    <p:extLst>
      <p:ext uri="{BB962C8B-B14F-4D97-AF65-F5344CB8AC3E}">
        <p14:creationId xmlns:p14="http://schemas.microsoft.com/office/powerpoint/2010/main" val="29179220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_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dirty="0"/>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1304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_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8"/>
            <a:ext cx="12188952" cy="6856284"/>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hasCustomPrompt="1"/>
          </p:nvPr>
        </p:nvSpPr>
        <p:spPr>
          <a:xfrm>
            <a:off x="838201" y="365129"/>
            <a:ext cx="5143499" cy="1325563"/>
          </a:xfrm>
        </p:spPr>
        <p:txBody>
          <a:bodyPr/>
          <a:lstStyle>
            <a:lvl1pPr>
              <a:defRPr/>
            </a:lvl1pPr>
          </a:lstStyle>
          <a:p>
            <a:r>
              <a:rPr lang="en-US" dirty="0"/>
              <a:t>Slide Header</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hasCustomPrompt="1"/>
          </p:nvPr>
        </p:nvSpPr>
        <p:spPr>
          <a:xfrm>
            <a:off x="838201" y="1825629"/>
            <a:ext cx="5143499"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900">
                <a:solidFill>
                  <a:schemeClr val="tx2"/>
                </a:solidFill>
              </a:defRPr>
            </a:lvl1pPr>
          </a:lstStyle>
          <a:p>
            <a:fld id="{9D85EF1F-7307-41BC-8C08-94B176AED8EE}" type="slidenum">
              <a:rPr lang="en-US" smtClean="0">
                <a:solidFill>
                  <a:srgbClr val="59CBE8"/>
                </a:solidFill>
              </a:rPr>
              <a:pPr/>
              <a:t>‹#›</a:t>
            </a:fld>
            <a:endParaRPr lang="en-US" dirty="0">
              <a:solidFill>
                <a:srgbClr val="59CBE8"/>
              </a:solidFill>
            </a:endParaRPr>
          </a:p>
        </p:txBody>
      </p:sp>
      <p:sp>
        <p:nvSpPr>
          <p:cNvPr id="6" name="Text Placeholder 2">
            <a:extLst>
              <a:ext uri="{FF2B5EF4-FFF2-40B4-BE49-F238E27FC236}">
                <a16:creationId xmlns:a16="http://schemas.microsoft.com/office/drawing/2014/main" id="{C8A0A025-727F-4C46-B2DE-C887875C1A1F}"/>
              </a:ext>
            </a:extLst>
          </p:cNvPr>
          <p:cNvSpPr txBox="1">
            <a:spLocks/>
          </p:cNvSpPr>
          <p:nvPr userDrawn="1"/>
        </p:nvSpPr>
        <p:spPr>
          <a:xfrm>
            <a:off x="7959273" y="1825630"/>
            <a:ext cx="3839028" cy="18755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kern="1200">
                <a:solidFill>
                  <a:schemeClr val="accent2"/>
                </a:solidFill>
                <a:latin typeface="+mn-lt"/>
                <a:ea typeface="+mn-ea"/>
                <a:cs typeface="+mn-cs"/>
              </a:defRPr>
            </a:lvl1pPr>
            <a:lvl2pPr marL="228600" indent="-228600" algn="l" defTabSz="914400" rtl="0" eaLnBrk="1" latinLnBrk="0" hangingPunct="1">
              <a:lnSpc>
                <a:spcPct val="90000"/>
              </a:lnSpc>
              <a:spcBef>
                <a:spcPts val="1200"/>
              </a:spcBef>
              <a:buFont typeface="Arial" panose="020B0604020202020204" pitchFamily="34" charset="0"/>
              <a:buChar char="•"/>
              <a:defRPr sz="1800" b="1" kern="1200">
                <a:solidFill>
                  <a:schemeClr val="accent4"/>
                </a:solidFill>
                <a:latin typeface="+mn-lt"/>
                <a:ea typeface="+mn-ea"/>
                <a:cs typeface="+mn-cs"/>
              </a:defRPr>
            </a:lvl2pPr>
            <a:lvl3pPr marL="800100" indent="-279400" algn="l" defTabSz="914400" rtl="0" eaLnBrk="1" latinLnBrk="0" hangingPunct="1">
              <a:lnSpc>
                <a:spcPct val="90000"/>
              </a:lnSpc>
              <a:spcBef>
                <a:spcPts val="1200"/>
              </a:spcBef>
              <a:buFont typeface="Arial" panose="020B0604020202020204" pitchFamily="34" charset="0"/>
              <a:buChar char="•"/>
              <a:defRPr sz="1600" b="1" kern="1200">
                <a:solidFill>
                  <a:schemeClr val="accent4"/>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b="1" kern="1200">
                <a:solidFill>
                  <a:schemeClr val="accent4"/>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solidFill>
                  <a:schemeClr val="bg1"/>
                </a:solidFill>
              </a:rPr>
              <a:t>Supporting text can go over here</a:t>
            </a:r>
          </a:p>
        </p:txBody>
      </p:sp>
    </p:spTree>
    <p:extLst>
      <p:ext uri="{BB962C8B-B14F-4D97-AF65-F5344CB8AC3E}">
        <p14:creationId xmlns:p14="http://schemas.microsoft.com/office/powerpoint/2010/main" val="30589087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_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3079" y="0"/>
            <a:ext cx="16257409" cy="6858594"/>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81837" y="2949960"/>
            <a:ext cx="2428327" cy="957927"/>
          </a:xfrm>
          <a:prstGeom prst="rect">
            <a:avLst/>
          </a:prstGeom>
        </p:spPr>
      </p:pic>
    </p:spTree>
    <p:extLst>
      <p:ext uri="{BB962C8B-B14F-4D97-AF65-F5344CB8AC3E}">
        <p14:creationId xmlns:p14="http://schemas.microsoft.com/office/powerpoint/2010/main" val="165097766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userDrawn="1">
  <p:cSld name="1_1-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353" t="41308" r="41308" b="44537"/>
          <a:stretch/>
        </p:blipFill>
        <p:spPr>
          <a:xfrm>
            <a:off x="5052144" y="2832924"/>
            <a:ext cx="2778995" cy="1190256"/>
          </a:xfrm>
          <a:prstGeom prst="rect">
            <a:avLst/>
          </a:prstGeom>
        </p:spPr>
      </p:pic>
    </p:spTree>
    <p:extLst>
      <p:ext uri="{BB962C8B-B14F-4D97-AF65-F5344CB8AC3E}">
        <p14:creationId xmlns:p14="http://schemas.microsoft.com/office/powerpoint/2010/main" val="2082634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35722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40254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170" Type="http://schemas.openxmlformats.org/officeDocument/2006/relationships/slideLayout" Target="../slideLayouts/slideLayout181.xml"/><Relationship Id="rId226" Type="http://schemas.openxmlformats.org/officeDocument/2006/relationships/slideLayout" Target="../slideLayouts/slideLayout237.xml"/><Relationship Id="rId107" Type="http://schemas.openxmlformats.org/officeDocument/2006/relationships/slideLayout" Target="../slideLayouts/slideLayout118.xml"/><Relationship Id="rId268" Type="http://schemas.openxmlformats.org/officeDocument/2006/relationships/theme" Target="../theme/theme2.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53" Type="http://schemas.openxmlformats.org/officeDocument/2006/relationships/slideLayout" Target="../slideLayouts/slideLayout64.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149" Type="http://schemas.openxmlformats.org/officeDocument/2006/relationships/slideLayout" Target="../slideLayouts/slideLayout160.xml"/><Relationship Id="rId5" Type="http://schemas.openxmlformats.org/officeDocument/2006/relationships/slideLayout" Target="../slideLayouts/slideLayout16.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181" Type="http://schemas.openxmlformats.org/officeDocument/2006/relationships/slideLayout" Target="../slideLayouts/slideLayout192.xml"/><Relationship Id="rId216" Type="http://schemas.openxmlformats.org/officeDocument/2006/relationships/slideLayout" Target="../slideLayouts/slideLayout227.xml"/><Relationship Id="rId237" Type="http://schemas.openxmlformats.org/officeDocument/2006/relationships/slideLayout" Target="../slideLayouts/slideLayout248.xml"/><Relationship Id="rId258" Type="http://schemas.openxmlformats.org/officeDocument/2006/relationships/slideLayout" Target="../slideLayouts/slideLayout269.xml"/><Relationship Id="rId22" Type="http://schemas.openxmlformats.org/officeDocument/2006/relationships/slideLayout" Target="../slideLayouts/slideLayout33.xml"/><Relationship Id="rId43" Type="http://schemas.openxmlformats.org/officeDocument/2006/relationships/slideLayout" Target="../slideLayouts/slideLayout54.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139" Type="http://schemas.openxmlformats.org/officeDocument/2006/relationships/slideLayout" Target="../slideLayouts/slideLayout150.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71" Type="http://schemas.openxmlformats.org/officeDocument/2006/relationships/slideLayout" Target="../slideLayouts/slideLayout182.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227" Type="http://schemas.openxmlformats.org/officeDocument/2006/relationships/slideLayout" Target="../slideLayouts/slideLayout238.xml"/><Relationship Id="rId248" Type="http://schemas.openxmlformats.org/officeDocument/2006/relationships/slideLayout" Target="../slideLayouts/slideLayout259.xml"/><Relationship Id="rId12" Type="http://schemas.openxmlformats.org/officeDocument/2006/relationships/slideLayout" Target="../slideLayouts/slideLayout23.xml"/><Relationship Id="rId33" Type="http://schemas.openxmlformats.org/officeDocument/2006/relationships/slideLayout" Target="../slideLayouts/slideLayout44.xml"/><Relationship Id="rId108" Type="http://schemas.openxmlformats.org/officeDocument/2006/relationships/slideLayout" Target="../slideLayouts/slideLayout119.xml"/><Relationship Id="rId129" Type="http://schemas.openxmlformats.org/officeDocument/2006/relationships/slideLayout" Target="../slideLayouts/slideLayout140.xml"/><Relationship Id="rId54" Type="http://schemas.openxmlformats.org/officeDocument/2006/relationships/slideLayout" Target="../slideLayouts/slideLayout65.xml"/><Relationship Id="rId75" Type="http://schemas.openxmlformats.org/officeDocument/2006/relationships/slideLayout" Target="../slideLayouts/slideLayout86.xml"/><Relationship Id="rId96" Type="http://schemas.openxmlformats.org/officeDocument/2006/relationships/slideLayout" Target="../slideLayouts/slideLayout107.xml"/><Relationship Id="rId140" Type="http://schemas.openxmlformats.org/officeDocument/2006/relationships/slideLayout" Target="../slideLayouts/slideLayout151.xml"/><Relationship Id="rId161" Type="http://schemas.openxmlformats.org/officeDocument/2006/relationships/slideLayout" Target="../slideLayouts/slideLayout172.xml"/><Relationship Id="rId182" Type="http://schemas.openxmlformats.org/officeDocument/2006/relationships/slideLayout" Target="../slideLayouts/slideLayout193.xml"/><Relationship Id="rId217" Type="http://schemas.openxmlformats.org/officeDocument/2006/relationships/slideLayout" Target="../slideLayouts/slideLayout228.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259" Type="http://schemas.openxmlformats.org/officeDocument/2006/relationships/slideLayout" Target="../slideLayouts/slideLayout270.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44" Type="http://schemas.openxmlformats.org/officeDocument/2006/relationships/slideLayout" Target="../slideLayouts/slideLayout55.xml"/><Relationship Id="rId65" Type="http://schemas.openxmlformats.org/officeDocument/2006/relationships/slideLayout" Target="../slideLayouts/slideLayout76.xml"/><Relationship Id="rId86" Type="http://schemas.openxmlformats.org/officeDocument/2006/relationships/slideLayout" Target="../slideLayouts/slideLayout97.xml"/><Relationship Id="rId130" Type="http://schemas.openxmlformats.org/officeDocument/2006/relationships/slideLayout" Target="../slideLayouts/slideLayout141.xml"/><Relationship Id="rId151" Type="http://schemas.openxmlformats.org/officeDocument/2006/relationships/slideLayout" Target="../slideLayouts/slideLayout162.xml"/><Relationship Id="rId172" Type="http://schemas.openxmlformats.org/officeDocument/2006/relationships/slideLayout" Target="../slideLayouts/slideLayout183.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28" Type="http://schemas.openxmlformats.org/officeDocument/2006/relationships/slideLayout" Target="../slideLayouts/slideLayout239.xml"/><Relationship Id="rId249" Type="http://schemas.openxmlformats.org/officeDocument/2006/relationships/slideLayout" Target="../slideLayouts/slideLayout260.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4" Type="http://schemas.openxmlformats.org/officeDocument/2006/relationships/slideLayout" Target="../slideLayouts/slideLayout45.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141" Type="http://schemas.openxmlformats.org/officeDocument/2006/relationships/slideLayout" Target="../slideLayouts/slideLayout152.xml"/><Relationship Id="rId7" Type="http://schemas.openxmlformats.org/officeDocument/2006/relationships/slideLayout" Target="../slideLayouts/slideLayout18.xml"/><Relationship Id="rId162" Type="http://schemas.openxmlformats.org/officeDocument/2006/relationships/slideLayout" Target="../slideLayouts/slideLayout173.xml"/><Relationship Id="rId183" Type="http://schemas.openxmlformats.org/officeDocument/2006/relationships/slideLayout" Target="../slideLayouts/slideLayout194.xml"/><Relationship Id="rId218" Type="http://schemas.openxmlformats.org/officeDocument/2006/relationships/slideLayout" Target="../slideLayouts/slideLayout229.xml"/><Relationship Id="rId239" Type="http://schemas.openxmlformats.org/officeDocument/2006/relationships/slideLayout" Target="../slideLayouts/slideLayout250.xml"/><Relationship Id="rId250" Type="http://schemas.openxmlformats.org/officeDocument/2006/relationships/slideLayout" Target="../slideLayouts/slideLayout261.xml"/><Relationship Id="rId24" Type="http://schemas.openxmlformats.org/officeDocument/2006/relationships/slideLayout" Target="../slideLayouts/slideLayout35.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31" Type="http://schemas.openxmlformats.org/officeDocument/2006/relationships/slideLayout" Target="../slideLayouts/slideLayout142.xml"/><Relationship Id="rId152" Type="http://schemas.openxmlformats.org/officeDocument/2006/relationships/slideLayout" Target="../slideLayouts/slideLayout163.xml"/><Relationship Id="rId173" Type="http://schemas.openxmlformats.org/officeDocument/2006/relationships/slideLayout" Target="../slideLayouts/slideLayout184.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229" Type="http://schemas.openxmlformats.org/officeDocument/2006/relationships/slideLayout" Target="../slideLayouts/slideLayout240.xml"/><Relationship Id="rId240" Type="http://schemas.openxmlformats.org/officeDocument/2006/relationships/slideLayout" Target="../slideLayouts/slideLayout251.xml"/><Relationship Id="rId261" Type="http://schemas.openxmlformats.org/officeDocument/2006/relationships/slideLayout" Target="../slideLayouts/slideLayout272.xml"/><Relationship Id="rId14" Type="http://schemas.openxmlformats.org/officeDocument/2006/relationships/slideLayout" Target="../slideLayouts/slideLayout25.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8" Type="http://schemas.openxmlformats.org/officeDocument/2006/relationships/slideLayout" Target="../slideLayouts/slideLayout19.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42" Type="http://schemas.openxmlformats.org/officeDocument/2006/relationships/slideLayout" Target="../slideLayouts/slideLayout153.xml"/><Relationship Id="rId163" Type="http://schemas.openxmlformats.org/officeDocument/2006/relationships/slideLayout" Target="../slideLayouts/slideLayout174.xml"/><Relationship Id="rId184" Type="http://schemas.openxmlformats.org/officeDocument/2006/relationships/slideLayout" Target="../slideLayouts/slideLayout195.xml"/><Relationship Id="rId219" Type="http://schemas.openxmlformats.org/officeDocument/2006/relationships/slideLayout" Target="../slideLayouts/slideLayout230.xml"/><Relationship Id="rId230" Type="http://schemas.openxmlformats.org/officeDocument/2006/relationships/slideLayout" Target="../slideLayouts/slideLayout241.xml"/><Relationship Id="rId251" Type="http://schemas.openxmlformats.org/officeDocument/2006/relationships/slideLayout" Target="../slideLayouts/slideLayout262.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32" Type="http://schemas.openxmlformats.org/officeDocument/2006/relationships/slideLayout" Target="../slideLayouts/slideLayout143.xml"/><Relationship Id="rId153" Type="http://schemas.openxmlformats.org/officeDocument/2006/relationships/slideLayout" Target="../slideLayouts/slideLayout164.xml"/><Relationship Id="rId174" Type="http://schemas.openxmlformats.org/officeDocument/2006/relationships/slideLayout" Target="../slideLayouts/slideLayout185.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220" Type="http://schemas.openxmlformats.org/officeDocument/2006/relationships/slideLayout" Target="../slideLayouts/slideLayout231.xml"/><Relationship Id="rId241" Type="http://schemas.openxmlformats.org/officeDocument/2006/relationships/slideLayout" Target="../slideLayouts/slideLayout252.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78" Type="http://schemas.openxmlformats.org/officeDocument/2006/relationships/slideLayout" Target="../slideLayouts/slideLayout89.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64" Type="http://schemas.openxmlformats.org/officeDocument/2006/relationships/slideLayout" Target="../slideLayouts/slideLayout175.xml"/><Relationship Id="rId185" Type="http://schemas.openxmlformats.org/officeDocument/2006/relationships/slideLayout" Target="../slideLayouts/slideLayout196.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52" Type="http://schemas.openxmlformats.org/officeDocument/2006/relationships/slideLayout" Target="../slideLayouts/slideLayout263.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196" Type="http://schemas.openxmlformats.org/officeDocument/2006/relationships/slideLayout" Target="../slideLayouts/slideLayout207.xml"/><Relationship Id="rId200" Type="http://schemas.openxmlformats.org/officeDocument/2006/relationships/slideLayout" Target="../slideLayouts/slideLayout211.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42" Type="http://schemas.openxmlformats.org/officeDocument/2006/relationships/slideLayout" Target="../slideLayouts/slideLayout253.xml"/><Relationship Id="rId263" Type="http://schemas.openxmlformats.org/officeDocument/2006/relationships/slideLayout" Target="../slideLayouts/slideLayout274.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186" Type="http://schemas.openxmlformats.org/officeDocument/2006/relationships/slideLayout" Target="../slideLayouts/slideLayout197.xml"/><Relationship Id="rId211" Type="http://schemas.openxmlformats.org/officeDocument/2006/relationships/slideLayout" Target="../slideLayouts/slideLayout222.xml"/><Relationship Id="rId232" Type="http://schemas.openxmlformats.org/officeDocument/2006/relationships/slideLayout" Target="../slideLayouts/slideLayout243.xml"/><Relationship Id="rId253" Type="http://schemas.openxmlformats.org/officeDocument/2006/relationships/slideLayout" Target="../slideLayouts/slideLayout264.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97" Type="http://schemas.openxmlformats.org/officeDocument/2006/relationships/slideLayout" Target="../slideLayouts/slideLayout208.xml"/><Relationship Id="rId201" Type="http://schemas.openxmlformats.org/officeDocument/2006/relationships/slideLayout" Target="../slideLayouts/slideLayout212.xml"/><Relationship Id="rId222" Type="http://schemas.openxmlformats.org/officeDocument/2006/relationships/slideLayout" Target="../slideLayouts/slideLayout233.xml"/><Relationship Id="rId243" Type="http://schemas.openxmlformats.org/officeDocument/2006/relationships/slideLayout" Target="../slideLayouts/slideLayout254.xml"/><Relationship Id="rId264" Type="http://schemas.openxmlformats.org/officeDocument/2006/relationships/slideLayout" Target="../slideLayouts/slideLayout275.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87" Type="http://schemas.openxmlformats.org/officeDocument/2006/relationships/slideLayout" Target="../slideLayouts/slideLayout198.xml"/><Relationship Id="rId1" Type="http://schemas.openxmlformats.org/officeDocument/2006/relationships/slideLayout" Target="../slideLayouts/slideLayout12.xml"/><Relationship Id="rId212" Type="http://schemas.openxmlformats.org/officeDocument/2006/relationships/slideLayout" Target="../slideLayouts/slideLayout223.xml"/><Relationship Id="rId233" Type="http://schemas.openxmlformats.org/officeDocument/2006/relationships/slideLayout" Target="../slideLayouts/slideLayout244.xml"/><Relationship Id="rId254" Type="http://schemas.openxmlformats.org/officeDocument/2006/relationships/slideLayout" Target="../slideLayouts/slideLayout265.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60" Type="http://schemas.openxmlformats.org/officeDocument/2006/relationships/slideLayout" Target="../slideLayouts/slideLayout71.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98" Type="http://schemas.openxmlformats.org/officeDocument/2006/relationships/slideLayout" Target="../slideLayouts/slideLayout209.xml"/><Relationship Id="rId202" Type="http://schemas.openxmlformats.org/officeDocument/2006/relationships/slideLayout" Target="../slideLayouts/slideLayout213.xml"/><Relationship Id="rId223" Type="http://schemas.openxmlformats.org/officeDocument/2006/relationships/slideLayout" Target="../slideLayouts/slideLayout234.xml"/><Relationship Id="rId244" Type="http://schemas.openxmlformats.org/officeDocument/2006/relationships/slideLayout" Target="../slideLayouts/slideLayout255.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265" Type="http://schemas.openxmlformats.org/officeDocument/2006/relationships/slideLayout" Target="../slideLayouts/slideLayout276.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25" Type="http://schemas.openxmlformats.org/officeDocument/2006/relationships/slideLayout" Target="../slideLayouts/slideLayout136.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188" Type="http://schemas.openxmlformats.org/officeDocument/2006/relationships/slideLayout" Target="../slideLayouts/slideLayout199.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234" Type="http://schemas.openxmlformats.org/officeDocument/2006/relationships/slideLayout" Target="../slideLayouts/slideLayout245.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55" Type="http://schemas.openxmlformats.org/officeDocument/2006/relationships/slideLayout" Target="../slideLayouts/slideLayout266.xml"/><Relationship Id="rId40" Type="http://schemas.openxmlformats.org/officeDocument/2006/relationships/slideLayout" Target="../slideLayouts/slideLayout51.xml"/><Relationship Id="rId115" Type="http://schemas.openxmlformats.org/officeDocument/2006/relationships/slideLayout" Target="../slideLayouts/slideLayout126.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slideLayout" Target="../slideLayouts/slideLayout189.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9" Type="http://schemas.openxmlformats.org/officeDocument/2006/relationships/slideLayout" Target="../slideLayouts/slideLayout210.xml"/><Relationship Id="rId203" Type="http://schemas.openxmlformats.org/officeDocument/2006/relationships/slideLayout" Target="../slideLayouts/slideLayout214.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45" Type="http://schemas.openxmlformats.org/officeDocument/2006/relationships/slideLayout" Target="../slideLayouts/slideLayout256.xml"/><Relationship Id="rId266" Type="http://schemas.openxmlformats.org/officeDocument/2006/relationships/slideLayout" Target="../slideLayouts/slideLayout277.xml"/><Relationship Id="rId30" Type="http://schemas.openxmlformats.org/officeDocument/2006/relationships/slideLayout" Target="../slideLayouts/slideLayout4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 Type="http://schemas.openxmlformats.org/officeDocument/2006/relationships/slideLayout" Target="../slideLayouts/slideLayout14.xml"/><Relationship Id="rId214" Type="http://schemas.openxmlformats.org/officeDocument/2006/relationships/slideLayout" Target="../slideLayouts/slideLayout225.xml"/><Relationship Id="rId235" Type="http://schemas.openxmlformats.org/officeDocument/2006/relationships/slideLayout" Target="../slideLayouts/slideLayout246.xml"/><Relationship Id="rId256" Type="http://schemas.openxmlformats.org/officeDocument/2006/relationships/slideLayout" Target="../slideLayouts/slideLayout267.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25" Type="http://schemas.openxmlformats.org/officeDocument/2006/relationships/slideLayout" Target="../slideLayouts/slideLayout236.xml"/><Relationship Id="rId246" Type="http://schemas.openxmlformats.org/officeDocument/2006/relationships/slideLayout" Target="../slideLayouts/slideLayout257.xml"/><Relationship Id="rId267" Type="http://schemas.openxmlformats.org/officeDocument/2006/relationships/slideLayout" Target="../slideLayouts/slideLayout278.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169" Type="http://schemas.openxmlformats.org/officeDocument/2006/relationships/slideLayout" Target="../slideLayouts/slideLayout180.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15" Type="http://schemas.openxmlformats.org/officeDocument/2006/relationships/slideLayout" Target="../slideLayouts/slideLayout226.xml"/><Relationship Id="rId236" Type="http://schemas.openxmlformats.org/officeDocument/2006/relationships/slideLayout" Target="../slideLayouts/slideLayout247.xml"/><Relationship Id="rId257" Type="http://schemas.openxmlformats.org/officeDocument/2006/relationships/slideLayout" Target="../slideLayouts/slideLayout268.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 Type="http://schemas.openxmlformats.org/officeDocument/2006/relationships/slideLayout" Target="../slideLayouts/slideLayout292.xml"/><Relationship Id="rId21" Type="http://schemas.openxmlformats.org/officeDocument/2006/relationships/slideLayout" Target="../slideLayouts/slideLayout310.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0" Type="http://schemas.openxmlformats.org/officeDocument/2006/relationships/slideLayout" Target="../slideLayouts/slideLayout309.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5578" r:id="rId1"/>
    <p:sldLayoutId id="2147485577" r:id="rId2"/>
    <p:sldLayoutId id="2147485576" r:id="rId3"/>
    <p:sldLayoutId id="2147485575" r:id="rId4"/>
    <p:sldLayoutId id="2147485574" r:id="rId5"/>
    <p:sldLayoutId id="2147485573" r:id="rId6"/>
    <p:sldLayoutId id="2147485572" r:id="rId7"/>
    <p:sldLayoutId id="2147485571" r:id="rId8"/>
    <p:sldLayoutId id="2147485570" r:id="rId9"/>
    <p:sldLayoutId id="2147485569" r:id="rId10"/>
    <p:sldLayoutId id="21474855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943894717"/>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4596" r:id="rId11"/>
    <p:sldLayoutId id="2147484835" r:id="rId12"/>
    <p:sldLayoutId id="2147484598" r:id="rId13"/>
    <p:sldLayoutId id="2147484626" r:id="rId14"/>
    <p:sldLayoutId id="2147484836" r:id="rId15"/>
    <p:sldLayoutId id="2147484837" r:id="rId16"/>
    <p:sldLayoutId id="2147484601" r:id="rId17"/>
    <p:sldLayoutId id="2147484602" r:id="rId18"/>
    <p:sldLayoutId id="2147484603" r:id="rId19"/>
    <p:sldLayoutId id="2147484604" r:id="rId20"/>
    <p:sldLayoutId id="2147484839" r:id="rId21"/>
    <p:sldLayoutId id="2147485538" r:id="rId22"/>
    <p:sldLayoutId id="2147485539" r:id="rId23"/>
    <p:sldLayoutId id="2147485540" r:id="rId24"/>
    <p:sldLayoutId id="2147485541" r:id="rId25"/>
    <p:sldLayoutId id="2147485542" r:id="rId26"/>
    <p:sldLayoutId id="2147485543" r:id="rId27"/>
    <p:sldLayoutId id="2147485544" r:id="rId28"/>
    <p:sldLayoutId id="2147485545" r:id="rId29"/>
    <p:sldLayoutId id="2147485546" r:id="rId30"/>
    <p:sldLayoutId id="2147485547" r:id="rId31"/>
    <p:sldLayoutId id="2147484384" r:id="rId32"/>
    <p:sldLayoutId id="2147485405" r:id="rId33"/>
    <p:sldLayoutId id="2147484559" r:id="rId34"/>
    <p:sldLayoutId id="2147484385" r:id="rId35"/>
    <p:sldLayoutId id="2147485406" r:id="rId36"/>
    <p:sldLayoutId id="2147484387" r:id="rId37"/>
    <p:sldLayoutId id="2147484388" r:id="rId38"/>
    <p:sldLayoutId id="2147484389" r:id="rId39"/>
    <p:sldLayoutId id="2147484390" r:id="rId40"/>
    <p:sldLayoutId id="2147484391" r:id="rId41"/>
    <p:sldLayoutId id="2147484392" r:id="rId42"/>
    <p:sldLayoutId id="2147484353" r:id="rId43"/>
    <p:sldLayoutId id="2147484627" r:id="rId44"/>
    <p:sldLayoutId id="2147485564" r:id="rId45"/>
    <p:sldLayoutId id="2147484838" r:id="rId46"/>
    <p:sldLayoutId id="2147485548" r:id="rId47"/>
    <p:sldLayoutId id="2147485549" r:id="rId48"/>
    <p:sldLayoutId id="2147485550" r:id="rId49"/>
    <p:sldLayoutId id="2147485551" r:id="rId50"/>
    <p:sldLayoutId id="2147485552" r:id="rId51"/>
    <p:sldLayoutId id="2147484634" r:id="rId52"/>
    <p:sldLayoutId id="2147484635" r:id="rId53"/>
    <p:sldLayoutId id="2147484238" r:id="rId54"/>
    <p:sldLayoutId id="2147484200" r:id="rId55"/>
    <p:sldLayoutId id="2147484840" r:id="rId56"/>
    <p:sldLayoutId id="2147484202" r:id="rId57"/>
    <p:sldLayoutId id="2147484203" r:id="rId58"/>
    <p:sldLayoutId id="2147484204" r:id="rId59"/>
    <p:sldLayoutId id="2147484205" r:id="rId60"/>
    <p:sldLayoutId id="2147484206" r:id="rId61"/>
    <p:sldLayoutId id="2147484237" r:id="rId62"/>
    <p:sldLayoutId id="2147484208" r:id="rId63"/>
    <p:sldLayoutId id="2147485064" r:id="rId64"/>
    <p:sldLayoutId id="2147485065" r:id="rId65"/>
    <p:sldLayoutId id="2147483741" r:id="rId66"/>
    <p:sldLayoutId id="2147485066" r:id="rId67"/>
    <p:sldLayoutId id="2147485067" r:id="rId68"/>
    <p:sldLayoutId id="2147485068" r:id="rId69"/>
    <p:sldLayoutId id="2147485069" r:id="rId70"/>
    <p:sldLayoutId id="2147485352" r:id="rId71"/>
    <p:sldLayoutId id="2147485070" r:id="rId72"/>
    <p:sldLayoutId id="2147483736" r:id="rId73"/>
    <p:sldLayoutId id="2147485071" r:id="rId74"/>
    <p:sldLayoutId id="2147485553" r:id="rId75"/>
    <p:sldLayoutId id="2147485554" r:id="rId76"/>
    <p:sldLayoutId id="2147485555" r:id="rId77"/>
    <p:sldLayoutId id="2147484841" r:id="rId78"/>
    <p:sldLayoutId id="2147484842" r:id="rId79"/>
    <p:sldLayoutId id="2147484362" r:id="rId80"/>
    <p:sldLayoutId id="2147484363" r:id="rId81"/>
    <p:sldLayoutId id="2147485557" r:id="rId82"/>
    <p:sldLayoutId id="2147484365" r:id="rId83"/>
    <p:sldLayoutId id="2147484366" r:id="rId84"/>
    <p:sldLayoutId id="2147484367" r:id="rId85"/>
    <p:sldLayoutId id="2147485566" r:id="rId86"/>
    <p:sldLayoutId id="2147484351" r:id="rId87"/>
    <p:sldLayoutId id="2147484350" r:id="rId88"/>
    <p:sldLayoutId id="2147484352" r:id="rId89"/>
    <p:sldLayoutId id="2147484829" r:id="rId90"/>
    <p:sldLayoutId id="2147484830" r:id="rId91"/>
    <p:sldLayoutId id="2147484831" r:id="rId92"/>
    <p:sldLayoutId id="2147484843" r:id="rId93"/>
    <p:sldLayoutId id="2147485262" r:id="rId94"/>
    <p:sldLayoutId id="2147484832" r:id="rId95"/>
    <p:sldLayoutId id="2147484355" r:id="rId96"/>
    <p:sldLayoutId id="2147485444" r:id="rId97"/>
    <p:sldLayoutId id="2147484356" r:id="rId98"/>
    <p:sldLayoutId id="2147483885" r:id="rId99"/>
    <p:sldLayoutId id="2147484357" r:id="rId100"/>
    <p:sldLayoutId id="2147484358" r:id="rId101"/>
    <p:sldLayoutId id="2147484359" r:id="rId102"/>
    <p:sldLayoutId id="2147484360" r:id="rId103"/>
    <p:sldLayoutId id="2147484361" r:id="rId104"/>
    <p:sldLayoutId id="2147484393" r:id="rId105"/>
    <p:sldLayoutId id="2147484394" r:id="rId106"/>
    <p:sldLayoutId id="2147483722" r:id="rId107"/>
    <p:sldLayoutId id="2147484258" r:id="rId108"/>
    <p:sldLayoutId id="2147484257" r:id="rId109"/>
    <p:sldLayoutId id="2147485033" r:id="rId110"/>
    <p:sldLayoutId id="2147484254" r:id="rId111"/>
    <p:sldLayoutId id="2147485093" r:id="rId112"/>
    <p:sldLayoutId id="2147484247" r:id="rId113"/>
    <p:sldLayoutId id="2147485580" r:id="rId114"/>
    <p:sldLayoutId id="2147485072" r:id="rId115"/>
    <p:sldLayoutId id="2147485355" r:id="rId116"/>
    <p:sldLayoutId id="2147484248" r:id="rId117"/>
    <p:sldLayoutId id="2147484249" r:id="rId118"/>
    <p:sldLayoutId id="2147484250" r:id="rId119"/>
    <p:sldLayoutId id="2147484251" r:id="rId120"/>
    <p:sldLayoutId id="2147484606" r:id="rId121"/>
    <p:sldLayoutId id="2147484845" r:id="rId122"/>
    <p:sldLayoutId id="2147484846" r:id="rId123"/>
    <p:sldLayoutId id="2147484566" r:id="rId124"/>
    <p:sldLayoutId id="2147485470" r:id="rId125"/>
    <p:sldLayoutId id="2147484231" r:id="rId126"/>
    <p:sldLayoutId id="2147484268" r:id="rId127"/>
    <p:sldLayoutId id="2147484235" r:id="rId128"/>
    <p:sldLayoutId id="2147484847" r:id="rId129"/>
    <p:sldLayoutId id="2147484245" r:id="rId130"/>
    <p:sldLayoutId id="2147484262" r:id="rId131"/>
    <p:sldLayoutId id="2147483719" r:id="rId132"/>
    <p:sldLayoutId id="2147485238" r:id="rId133"/>
    <p:sldLayoutId id="2147483721" r:id="rId134"/>
    <p:sldLayoutId id="2147484233" r:id="rId135"/>
    <p:sldLayoutId id="2147484821" r:id="rId136"/>
    <p:sldLayoutId id="2147483716" r:id="rId137"/>
    <p:sldLayoutId id="2147485239" r:id="rId138"/>
    <p:sldLayoutId id="2147484848" r:id="rId139"/>
    <p:sldLayoutId id="2147483717" r:id="rId140"/>
    <p:sldLayoutId id="2147483718" r:id="rId141"/>
    <p:sldLayoutId id="2147484400" r:id="rId142"/>
    <p:sldLayoutId id="2147484401" r:id="rId143"/>
    <p:sldLayoutId id="2147484402" r:id="rId144"/>
    <p:sldLayoutId id="2147484822" r:id="rId145"/>
    <p:sldLayoutId id="2147484849" r:id="rId146"/>
    <p:sldLayoutId id="2147484313" r:id="rId147"/>
    <p:sldLayoutId id="2147484315" r:id="rId148"/>
    <p:sldLayoutId id="2147485242" r:id="rId149"/>
    <p:sldLayoutId id="2147485263" r:id="rId150"/>
    <p:sldLayoutId id="2147484850" r:id="rId151"/>
    <p:sldLayoutId id="2147485243" r:id="rId152"/>
    <p:sldLayoutId id="2147485244" r:id="rId153"/>
    <p:sldLayoutId id="2147485245" r:id="rId154"/>
    <p:sldLayoutId id="2147484488" r:id="rId155"/>
    <p:sldLayoutId id="2147485246" r:id="rId156"/>
    <p:sldLayoutId id="2147485247" r:id="rId157"/>
    <p:sldLayoutId id="2147484851" r:id="rId158"/>
    <p:sldLayoutId id="2147485248" r:id="rId159"/>
    <p:sldLayoutId id="2147484335" r:id="rId160"/>
    <p:sldLayoutId id="2147484336" r:id="rId161"/>
    <p:sldLayoutId id="2147484337" r:id="rId162"/>
    <p:sldLayoutId id="2147484852" r:id="rId163"/>
    <p:sldLayoutId id="2147484853" r:id="rId164"/>
    <p:sldLayoutId id="2147484339" r:id="rId165"/>
    <p:sldLayoutId id="2147484340" r:id="rId166"/>
    <p:sldLayoutId id="2147484341" r:id="rId167"/>
    <p:sldLayoutId id="2147484342" r:id="rId168"/>
    <p:sldLayoutId id="2147484343" r:id="rId169"/>
    <p:sldLayoutId id="2147484344" r:id="rId170"/>
    <p:sldLayoutId id="2147485468" r:id="rId171"/>
    <p:sldLayoutId id="2147485556" r:id="rId172"/>
    <p:sldLayoutId id="2147484364" r:id="rId173"/>
    <p:sldLayoutId id="2147485358" r:id="rId174"/>
    <p:sldLayoutId id="2147485558" r:id="rId175"/>
    <p:sldLayoutId id="2147485559" r:id="rId176"/>
    <p:sldLayoutId id="2147485560" r:id="rId177"/>
    <p:sldLayoutId id="2147485385" r:id="rId178"/>
    <p:sldLayoutId id="2147485561" r:id="rId179"/>
    <p:sldLayoutId id="2147485469" r:id="rId180"/>
    <p:sldLayoutId id="2147484570" r:id="rId181"/>
    <p:sldLayoutId id="2147484222" r:id="rId182"/>
    <p:sldLayoutId id="2147484854" r:id="rId183"/>
    <p:sldLayoutId id="2147484855" r:id="rId184"/>
    <p:sldLayoutId id="2147484584" r:id="rId185"/>
    <p:sldLayoutId id="2147483868" r:id="rId186"/>
    <p:sldLayoutId id="2147484585" r:id="rId187"/>
    <p:sldLayoutId id="2147484586" r:id="rId188"/>
    <p:sldLayoutId id="2147484587" r:id="rId189"/>
    <p:sldLayoutId id="2147484588" r:id="rId190"/>
    <p:sldLayoutId id="2147484592" r:id="rId191"/>
    <p:sldLayoutId id="2147484593" r:id="rId192"/>
    <p:sldLayoutId id="2147484594" r:id="rId193"/>
    <p:sldLayoutId id="2147484595" r:id="rId194"/>
    <p:sldLayoutId id="2147485579" r:id="rId195"/>
    <p:sldLayoutId id="2147485562" r:id="rId196"/>
    <p:sldLayoutId id="2147485563" r:id="rId197"/>
    <p:sldLayoutId id="2147485367" r:id="rId198"/>
    <p:sldLayoutId id="2147485368" r:id="rId199"/>
    <p:sldLayoutId id="2147485369" r:id="rId200"/>
    <p:sldLayoutId id="2147485400" r:id="rId201"/>
    <p:sldLayoutId id="2147485401" r:id="rId202"/>
    <p:sldLayoutId id="2147485402" r:id="rId203"/>
    <p:sldLayoutId id="2147485403" r:id="rId204"/>
    <p:sldLayoutId id="2147484813" r:id="rId205"/>
    <p:sldLayoutId id="2147484386" r:id="rId206"/>
    <p:sldLayoutId id="2147484815" r:id="rId207"/>
    <p:sldLayoutId id="2147484816" r:id="rId208"/>
    <p:sldLayoutId id="2147484817" r:id="rId209"/>
    <p:sldLayoutId id="2147484329" r:id="rId210"/>
    <p:sldLayoutId id="2147484330" r:id="rId211"/>
    <p:sldLayoutId id="2147484331" r:id="rId212"/>
    <p:sldLayoutId id="2147484332" r:id="rId213"/>
    <p:sldLayoutId id="2147484485" r:id="rId214"/>
    <p:sldLayoutId id="2147484486" r:id="rId215"/>
    <p:sldLayoutId id="2147484609" r:id="rId216"/>
    <p:sldLayoutId id="2147484477" r:id="rId217"/>
    <p:sldLayoutId id="2147484478" r:id="rId218"/>
    <p:sldLayoutId id="2147484260" r:id="rId219"/>
    <p:sldLayoutId id="2147484856" r:id="rId220"/>
    <p:sldLayoutId id="2147484480" r:id="rId221"/>
    <p:sldLayoutId id="2147484267" r:id="rId222"/>
    <p:sldLayoutId id="2147484481" r:id="rId223"/>
    <p:sldLayoutId id="2147484482" r:id="rId224"/>
    <p:sldLayoutId id="2147484483" r:id="rId225"/>
    <p:sldLayoutId id="2147484484" r:id="rId226"/>
    <p:sldLayoutId id="2147485270" r:id="rId227"/>
    <p:sldLayoutId id="2147485271" r:id="rId228"/>
    <p:sldLayoutId id="2147485272" r:id="rId229"/>
    <p:sldLayoutId id="2147484857" r:id="rId230"/>
    <p:sldLayoutId id="2147485273" r:id="rId231"/>
    <p:sldLayoutId id="2147485274" r:id="rId232"/>
    <p:sldLayoutId id="2147485275" r:id="rId233"/>
    <p:sldLayoutId id="2147485276" r:id="rId234"/>
    <p:sldLayoutId id="2147485277" r:id="rId235"/>
    <p:sldLayoutId id="2147485278" r:id="rId236"/>
    <p:sldLayoutId id="2147483877" r:id="rId237"/>
    <p:sldLayoutId id="2147483878" r:id="rId238"/>
    <p:sldLayoutId id="2147484652" r:id="rId239"/>
    <p:sldLayoutId id="2147484653" r:id="rId240"/>
    <p:sldLayoutId id="2147484654" r:id="rId241"/>
    <p:sldLayoutId id="2147484655" r:id="rId242"/>
    <p:sldLayoutId id="2147484607" r:id="rId243"/>
    <p:sldLayoutId id="2147484608" r:id="rId244"/>
    <p:sldLayoutId id="2147484605" r:id="rId245"/>
    <p:sldLayoutId id="2147484833" r:id="rId246"/>
    <p:sldLayoutId id="2147484834" r:id="rId247"/>
    <p:sldLayoutId id="2147484349" r:id="rId248"/>
    <p:sldLayoutId id="2147485213" r:id="rId249"/>
    <p:sldLayoutId id="2147485214" r:id="rId250"/>
    <p:sldLayoutId id="2147485179" r:id="rId251"/>
    <p:sldLayoutId id="2147485354" r:id="rId252"/>
    <p:sldLayoutId id="2147485215" r:id="rId253"/>
    <p:sldLayoutId id="2147485425" r:id="rId254"/>
    <p:sldLayoutId id="2147484354" r:id="rId255"/>
    <p:sldLayoutId id="2147484572" r:id="rId256"/>
    <p:sldLayoutId id="2147485391" r:id="rId257"/>
    <p:sldLayoutId id="2147485392" r:id="rId258"/>
    <p:sldLayoutId id="2147484376" r:id="rId259"/>
    <p:sldLayoutId id="2147485565" r:id="rId260"/>
    <p:sldLayoutId id="2147485393" r:id="rId261"/>
    <p:sldLayoutId id="2147485394" r:id="rId262"/>
    <p:sldLayoutId id="2147485395" r:id="rId263"/>
    <p:sldLayoutId id="2147484377" r:id="rId264"/>
    <p:sldLayoutId id="2147484378" r:id="rId265"/>
    <p:sldLayoutId id="2147484379" r:id="rId266"/>
    <p:sldLayoutId id="2147485396" r:id="rId267"/>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6/23/2023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05569620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F863EC-D297-4738-AE8D-C49960DB2B8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6D2CEE-19EC-49D3-9CD4-AA91436FC991}"/>
              </a:ext>
            </a:extLst>
          </p:cNvPr>
          <p:cNvSpPr>
            <a:spLocks noGrp="1"/>
          </p:cNvSpPr>
          <p:nvPr>
            <p:ph type="body" idx="1"/>
          </p:nvPr>
        </p:nvSpPr>
        <p:spPr>
          <a:xfrm>
            <a:off x="838200" y="1825629"/>
            <a:ext cx="10515600" cy="4016375"/>
          </a:xfrm>
          <a:prstGeom prst="rect">
            <a:avLst/>
          </a:prstGeom>
        </p:spPr>
        <p:txBody>
          <a:bodyPr vert="horz" lIns="91440" tIns="45720" rIns="91440" bIns="45720" rtlCol="0">
            <a:normAutofit/>
          </a:bodyPr>
          <a:lstStyle/>
          <a:p>
            <a:pPr marL="0" lvl="0" indent="0" algn="l" defTabSz="685749" rtl="0" eaLnBrk="1" latinLnBrk="0" hangingPunct="1">
              <a:lnSpc>
                <a:spcPct val="90000"/>
              </a:lnSpc>
              <a:spcBef>
                <a:spcPts val="900"/>
              </a:spcBef>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07C2F3-FDC2-4C81-A78E-CD648D4C5358}"/>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900">
                <a:solidFill>
                  <a:schemeClr val="tx2"/>
                </a:solidFill>
              </a:defRPr>
            </a:lvl1pPr>
          </a:lstStyle>
          <a:p>
            <a:fld id="{9D85EF1F-7307-41BC-8C08-94B176AED8EE}" type="slidenum">
              <a:rPr lang="en-US" smtClean="0">
                <a:solidFill>
                  <a:srgbClr val="59CBE8"/>
                </a:solidFill>
              </a:rPr>
              <a:pPr/>
              <a:t>‹#›</a:t>
            </a:fld>
            <a:endParaRPr lang="en-US" dirty="0">
              <a:solidFill>
                <a:srgbClr val="59CBE8"/>
              </a:solidFill>
            </a:endParaRPr>
          </a:p>
        </p:txBody>
      </p:sp>
    </p:spTree>
    <p:extLst>
      <p:ext uri="{BB962C8B-B14F-4D97-AF65-F5344CB8AC3E}">
        <p14:creationId xmlns:p14="http://schemas.microsoft.com/office/powerpoint/2010/main" val="37169977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3" r:id="rId10"/>
    <p:sldLayoutId id="2147483682" r:id="rId11"/>
    <p:sldLayoutId id="2147483684" r:id="rId12"/>
    <p:sldLayoutId id="2147483685" r:id="rId13"/>
    <p:sldLayoutId id="2147483689" r:id="rId14"/>
    <p:sldLayoutId id="2147483688" r:id="rId15"/>
    <p:sldLayoutId id="2147483713"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Lst>
  <p:hf hdr="0" ftr="0" dt="0"/>
  <p:txStyles>
    <p:titleStyle>
      <a:lvl1pPr algn="l" defTabSz="685749"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685749" rtl="0" eaLnBrk="1" latinLnBrk="0" hangingPunct="1">
        <a:lnSpc>
          <a:spcPct val="90000"/>
        </a:lnSpc>
        <a:spcBef>
          <a:spcPts val="900"/>
        </a:spcBef>
        <a:spcAft>
          <a:spcPts val="450"/>
        </a:spcAft>
        <a:buFont typeface="Arial" panose="020B0604020202020204" pitchFamily="34" charset="0"/>
        <a:buNone/>
        <a:defRPr lang="en-US" sz="1800" kern="1200" dirty="0">
          <a:solidFill>
            <a:schemeClr val="bg2"/>
          </a:solidFill>
          <a:latin typeface="+mn-lt"/>
          <a:ea typeface="+mn-ea"/>
          <a:cs typeface="+mn-cs"/>
        </a:defRPr>
      </a:lvl1pPr>
      <a:lvl2pPr marL="171438" indent="-171438" algn="l" defTabSz="685749" rtl="0" eaLnBrk="1" latinLnBrk="0" hangingPunct="1">
        <a:lnSpc>
          <a:spcPct val="90000"/>
        </a:lnSpc>
        <a:spcBef>
          <a:spcPts val="900"/>
        </a:spcBef>
        <a:spcAft>
          <a:spcPts val="450"/>
        </a:spcAft>
        <a:buFont typeface="Arial" panose="020B0604020202020204" pitchFamily="34" charset="0"/>
        <a:buChar char="•"/>
        <a:defRPr sz="1350" b="1" kern="1200">
          <a:solidFill>
            <a:schemeClr val="accent2"/>
          </a:solidFill>
          <a:latin typeface="+mn-lt"/>
          <a:ea typeface="+mn-ea"/>
          <a:cs typeface="+mn-cs"/>
        </a:defRPr>
      </a:lvl2pPr>
      <a:lvl3pPr marL="600030" indent="-209535" algn="l" defTabSz="685749" rtl="0" eaLnBrk="1" latinLnBrk="0" hangingPunct="1">
        <a:lnSpc>
          <a:spcPct val="90000"/>
        </a:lnSpc>
        <a:spcBef>
          <a:spcPts val="900"/>
        </a:spcBef>
        <a:spcAft>
          <a:spcPts val="450"/>
        </a:spcAft>
        <a:buFont typeface="Arial" panose="020B0604020202020204" pitchFamily="34" charset="0"/>
        <a:buChar char="•"/>
        <a:defRPr sz="1200" b="1" kern="1200">
          <a:solidFill>
            <a:schemeClr val="accent2"/>
          </a:solidFill>
          <a:latin typeface="+mn-lt"/>
          <a:ea typeface="+mn-ea"/>
          <a:cs typeface="+mn-cs"/>
        </a:defRPr>
      </a:lvl3pPr>
      <a:lvl4pPr marL="1200060" indent="-171438" algn="l" defTabSz="685749" rtl="0" eaLnBrk="1" latinLnBrk="0" hangingPunct="1">
        <a:lnSpc>
          <a:spcPct val="90000"/>
        </a:lnSpc>
        <a:spcBef>
          <a:spcPts val="900"/>
        </a:spcBef>
        <a:spcAft>
          <a:spcPts val="450"/>
        </a:spcAft>
        <a:buFont typeface="Arial" panose="020B0604020202020204" pitchFamily="34" charset="0"/>
        <a:buChar char="•"/>
        <a:defRPr sz="1050" b="1" kern="1200">
          <a:solidFill>
            <a:schemeClr val="accent2"/>
          </a:solidFill>
          <a:latin typeface="+mn-lt"/>
          <a:ea typeface="+mn-ea"/>
          <a:cs typeface="+mn-cs"/>
        </a:defRPr>
      </a:lvl4pPr>
      <a:lvl5pPr marL="1542935" indent="-171438" algn="l" defTabSz="685749" rtl="0" eaLnBrk="1" latinLnBrk="0" hangingPunct="1">
        <a:lnSpc>
          <a:spcPct val="90000"/>
        </a:lnSpc>
        <a:spcBef>
          <a:spcPts val="900"/>
        </a:spcBef>
        <a:spcAft>
          <a:spcPts val="450"/>
        </a:spcAft>
        <a:buFont typeface="Arial" panose="020B0604020202020204" pitchFamily="34" charset="0"/>
        <a:buChar char="•"/>
        <a:defRPr sz="1050" b="1" kern="1200">
          <a:solidFill>
            <a:schemeClr val="accent2"/>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g"/><Relationship Id="rId2" Type="http://schemas.openxmlformats.org/officeDocument/2006/relationships/image" Target="../media/image77.jpg"/><Relationship Id="rId1" Type="http://schemas.openxmlformats.org/officeDocument/2006/relationships/slideLayout" Target="../slideLayouts/slideLayout280.xml"/><Relationship Id="rId6" Type="http://schemas.openxmlformats.org/officeDocument/2006/relationships/image" Target="../media/image81.jpg"/><Relationship Id="rId5" Type="http://schemas.openxmlformats.org/officeDocument/2006/relationships/image" Target="../media/image80.jpeg"/><Relationship Id="rId4" Type="http://schemas.openxmlformats.org/officeDocument/2006/relationships/image" Target="../media/image79.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4.png"/><Relationship Id="rId1" Type="http://schemas.openxmlformats.org/officeDocument/2006/relationships/slideLayout" Target="../slideLayouts/slideLayout295.xml"/></Relationships>
</file>

<file path=ppt/slides/_rels/slide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6.xml"/></Relationships>
</file>

<file path=ppt/slides/_rels/slide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96.xml"/></Relationships>
</file>

<file path=ppt/slides/_rels/slide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6.xml"/></Relationships>
</file>

<file path=ppt/slides/_rels/slide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6.xml"/></Relationships>
</file>

<file path=ppt/slides/_rels/slide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6.xml"/></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96.xml"/></Relationships>
</file>

<file path=ppt/slides/_rels/slide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96.xml"/></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9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163.xml"/><Relationship Id="rId4" Type="http://schemas.openxmlformats.org/officeDocument/2006/relationships/image" Target="../media/image102.svg"/></Relationships>
</file>

<file path=ppt/slides/_rels/slide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diagramLayout" Target="../diagrams/layout1.xml"/><Relationship Id="rId7" Type="http://schemas.openxmlformats.org/officeDocument/2006/relationships/image" Target="../media/image70.png"/><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3.jpeg"/><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79.xml"/></Relationships>
</file>

<file path=ppt/slides/_rels/slide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80.xml"/><Relationship Id="rId4" Type="http://schemas.openxmlformats.org/officeDocument/2006/relationships/image" Target="cid:image001.jpg@01D96159.F2D921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341423" y="1418093"/>
            <a:ext cx="5130670" cy="2700755"/>
          </a:xfrm>
        </p:spPr>
        <p:txBody>
          <a:bodyPr>
            <a:normAutofit/>
          </a:bodyPr>
          <a:lstStyle/>
          <a:p>
            <a:r>
              <a:rPr lang="en-US">
                <a:ea typeface="Lato Medium"/>
                <a:cs typeface="Lato Medium"/>
              </a:rPr>
              <a:t>BE QI Summer Series Call #1:</a:t>
            </a:r>
            <a:br>
              <a:rPr lang="en-US">
                <a:ea typeface="Lato Medium"/>
                <a:cs typeface="Lato Medium"/>
              </a:rPr>
            </a:br>
            <a:r>
              <a:rPr lang="en-US">
                <a:ea typeface="Lato Medium"/>
                <a:cs typeface="Lato Medium"/>
              </a:rPr>
              <a:t>Respectful Care Breakfasts</a:t>
            </a:r>
            <a:endParaRPr lang="en-US"/>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a:xfrm>
            <a:off x="1341423" y="4198183"/>
            <a:ext cx="5194433" cy="986569"/>
          </a:xfrm>
        </p:spPr>
        <p:txBody>
          <a:bodyPr vert="horz" lIns="91440" tIns="45720" rIns="91440" bIns="45720" rtlCol="0" anchor="t">
            <a:normAutofit/>
          </a:bodyPr>
          <a:lstStyle/>
          <a:p>
            <a:r>
              <a:rPr lang="en-US">
                <a:ea typeface="Lato"/>
                <a:cs typeface="Lato"/>
              </a:rPr>
              <a:t>Thursday, June 22nd, 2023</a:t>
            </a:r>
          </a:p>
        </p:txBody>
      </p:sp>
      <p:pic>
        <p:nvPicPr>
          <p:cNvPr id="5" name="object 10" descr="Woman kissing newborn baby"/>
          <p:cNvPicPr/>
          <p:nvPr/>
        </p:nvPicPr>
        <p:blipFill>
          <a:blip r:embed="rId3" cstate="email">
            <a:extLst>
              <a:ext uri="{28A0092B-C50C-407E-A947-70E740481C1C}">
                <a14:useLocalDpi xmlns:a14="http://schemas.microsoft.com/office/drawing/2010/main"/>
              </a:ext>
            </a:extLst>
          </a:blip>
          <a:stretch>
            <a:fillRect/>
          </a:stretch>
        </p:blipFill>
        <p:spPr>
          <a:xfrm>
            <a:off x="6709082" y="1267275"/>
            <a:ext cx="5589946" cy="3837481"/>
          </a:xfrm>
          <a:prstGeom prst="ellipse">
            <a:avLst/>
          </a:prstGeom>
          <a:ln>
            <a:noFill/>
          </a:ln>
          <a:effectLst>
            <a:softEdge rad="112500"/>
          </a:effectLst>
        </p:spPr>
      </p:pic>
    </p:spTree>
    <p:extLst>
      <p:ext uri="{BB962C8B-B14F-4D97-AF65-F5344CB8AC3E}">
        <p14:creationId xmlns:p14="http://schemas.microsoft.com/office/powerpoint/2010/main" val="1898462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7">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935FA-0E72-3607-F6A4-8E7B6E7CC2A0}"/>
              </a:ext>
            </a:extLst>
          </p:cNvPr>
          <p:cNvSpPr>
            <a:spLocks noGrp="1"/>
          </p:cNvSpPr>
          <p:nvPr>
            <p:ph type="title"/>
          </p:nvPr>
        </p:nvSpPr>
        <p:spPr>
          <a:xfrm>
            <a:off x="630918" y="643465"/>
            <a:ext cx="3895359" cy="1846615"/>
          </a:xfrm>
        </p:spPr>
        <p:txBody>
          <a:bodyPr anchor="b">
            <a:normAutofit/>
          </a:bodyPr>
          <a:lstStyle/>
          <a:p>
            <a:r>
              <a:rPr lang="en-US" sz="5600" dirty="0"/>
              <a:t>Luncheon Day</a:t>
            </a:r>
          </a:p>
        </p:txBody>
      </p:sp>
      <p:sp>
        <p:nvSpPr>
          <p:cNvPr id="2060"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753" y="2634908"/>
            <a:ext cx="3772532" cy="27432"/>
          </a:xfrm>
          <a:custGeom>
            <a:avLst/>
            <a:gdLst>
              <a:gd name="connsiteX0" fmla="*/ 0 w 3772532"/>
              <a:gd name="connsiteY0" fmla="*/ 0 h 27432"/>
              <a:gd name="connsiteX1" fmla="*/ 704206 w 3772532"/>
              <a:gd name="connsiteY1" fmla="*/ 0 h 27432"/>
              <a:gd name="connsiteX2" fmla="*/ 1370687 w 3772532"/>
              <a:gd name="connsiteY2" fmla="*/ 0 h 27432"/>
              <a:gd name="connsiteX3" fmla="*/ 2037167 w 3772532"/>
              <a:gd name="connsiteY3" fmla="*/ 0 h 27432"/>
              <a:gd name="connsiteX4" fmla="*/ 2552747 w 3772532"/>
              <a:gd name="connsiteY4" fmla="*/ 0 h 27432"/>
              <a:gd name="connsiteX5" fmla="*/ 3106051 w 3772532"/>
              <a:gd name="connsiteY5" fmla="*/ 0 h 27432"/>
              <a:gd name="connsiteX6" fmla="*/ 3772532 w 3772532"/>
              <a:gd name="connsiteY6" fmla="*/ 0 h 27432"/>
              <a:gd name="connsiteX7" fmla="*/ 3772532 w 3772532"/>
              <a:gd name="connsiteY7" fmla="*/ 27432 h 27432"/>
              <a:gd name="connsiteX8" fmla="*/ 3143777 w 3772532"/>
              <a:gd name="connsiteY8" fmla="*/ 27432 h 27432"/>
              <a:gd name="connsiteX9" fmla="*/ 2628197 w 3772532"/>
              <a:gd name="connsiteY9" fmla="*/ 27432 h 27432"/>
              <a:gd name="connsiteX10" fmla="*/ 2112618 w 3772532"/>
              <a:gd name="connsiteY10" fmla="*/ 27432 h 27432"/>
              <a:gd name="connsiteX11" fmla="*/ 1446137 w 3772532"/>
              <a:gd name="connsiteY11" fmla="*/ 27432 h 27432"/>
              <a:gd name="connsiteX12" fmla="*/ 892833 w 3772532"/>
              <a:gd name="connsiteY12" fmla="*/ 27432 h 27432"/>
              <a:gd name="connsiteX13" fmla="*/ 0 w 3772532"/>
              <a:gd name="connsiteY13" fmla="*/ 27432 h 27432"/>
              <a:gd name="connsiteX14" fmla="*/ 0 w 3772532"/>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2532" h="27432" fill="none" extrusionOk="0">
                <a:moveTo>
                  <a:pt x="0" y="0"/>
                </a:moveTo>
                <a:cubicBezTo>
                  <a:pt x="244720" y="-3658"/>
                  <a:pt x="354662" y="-9412"/>
                  <a:pt x="704206" y="0"/>
                </a:cubicBezTo>
                <a:cubicBezTo>
                  <a:pt x="1053750" y="9412"/>
                  <a:pt x="1098475" y="-322"/>
                  <a:pt x="1370687" y="0"/>
                </a:cubicBezTo>
                <a:cubicBezTo>
                  <a:pt x="1642899" y="322"/>
                  <a:pt x="1719797" y="-23304"/>
                  <a:pt x="2037167" y="0"/>
                </a:cubicBezTo>
                <a:cubicBezTo>
                  <a:pt x="2354537" y="23304"/>
                  <a:pt x="2327380" y="-17312"/>
                  <a:pt x="2552747" y="0"/>
                </a:cubicBezTo>
                <a:cubicBezTo>
                  <a:pt x="2778114" y="17312"/>
                  <a:pt x="2963395" y="16906"/>
                  <a:pt x="3106051" y="0"/>
                </a:cubicBezTo>
                <a:cubicBezTo>
                  <a:pt x="3248707" y="-16906"/>
                  <a:pt x="3607729" y="-1190"/>
                  <a:pt x="3772532" y="0"/>
                </a:cubicBezTo>
                <a:cubicBezTo>
                  <a:pt x="3771575" y="8431"/>
                  <a:pt x="3772183" y="14612"/>
                  <a:pt x="3772532" y="27432"/>
                </a:cubicBezTo>
                <a:cubicBezTo>
                  <a:pt x="3590140" y="16334"/>
                  <a:pt x="3310324" y="674"/>
                  <a:pt x="3143777" y="27432"/>
                </a:cubicBezTo>
                <a:cubicBezTo>
                  <a:pt x="2977231" y="54190"/>
                  <a:pt x="2760348" y="26592"/>
                  <a:pt x="2628197" y="27432"/>
                </a:cubicBezTo>
                <a:cubicBezTo>
                  <a:pt x="2496046" y="28272"/>
                  <a:pt x="2363991" y="25547"/>
                  <a:pt x="2112618" y="27432"/>
                </a:cubicBezTo>
                <a:cubicBezTo>
                  <a:pt x="1861245" y="29317"/>
                  <a:pt x="1763019" y="1242"/>
                  <a:pt x="1446137" y="27432"/>
                </a:cubicBezTo>
                <a:cubicBezTo>
                  <a:pt x="1129255" y="53622"/>
                  <a:pt x="1116896" y="2843"/>
                  <a:pt x="892833" y="27432"/>
                </a:cubicBezTo>
                <a:cubicBezTo>
                  <a:pt x="668770" y="52021"/>
                  <a:pt x="337811" y="-9110"/>
                  <a:pt x="0" y="27432"/>
                </a:cubicBezTo>
                <a:cubicBezTo>
                  <a:pt x="226" y="18208"/>
                  <a:pt x="-648" y="12891"/>
                  <a:pt x="0" y="0"/>
                </a:cubicBezTo>
                <a:close/>
              </a:path>
              <a:path w="3772532" h="27432" stroke="0" extrusionOk="0">
                <a:moveTo>
                  <a:pt x="0" y="0"/>
                </a:moveTo>
                <a:cubicBezTo>
                  <a:pt x="136381" y="23473"/>
                  <a:pt x="333157" y="-1611"/>
                  <a:pt x="591030" y="0"/>
                </a:cubicBezTo>
                <a:cubicBezTo>
                  <a:pt x="848903" y="1611"/>
                  <a:pt x="874121" y="-21763"/>
                  <a:pt x="1106609" y="0"/>
                </a:cubicBezTo>
                <a:cubicBezTo>
                  <a:pt x="1339097" y="21763"/>
                  <a:pt x="1575126" y="18505"/>
                  <a:pt x="1810815" y="0"/>
                </a:cubicBezTo>
                <a:cubicBezTo>
                  <a:pt x="2046504" y="-18505"/>
                  <a:pt x="2110261" y="21722"/>
                  <a:pt x="2401845" y="0"/>
                </a:cubicBezTo>
                <a:cubicBezTo>
                  <a:pt x="2693429" y="-21722"/>
                  <a:pt x="2769280" y="8922"/>
                  <a:pt x="2992875" y="0"/>
                </a:cubicBezTo>
                <a:cubicBezTo>
                  <a:pt x="3216470" y="-8922"/>
                  <a:pt x="3395186" y="-17861"/>
                  <a:pt x="3772532" y="0"/>
                </a:cubicBezTo>
                <a:cubicBezTo>
                  <a:pt x="3771177" y="9524"/>
                  <a:pt x="3771330" y="13975"/>
                  <a:pt x="3772532" y="27432"/>
                </a:cubicBezTo>
                <a:cubicBezTo>
                  <a:pt x="3635941" y="57411"/>
                  <a:pt x="3310352" y="7993"/>
                  <a:pt x="3143777" y="27432"/>
                </a:cubicBezTo>
                <a:cubicBezTo>
                  <a:pt x="2977203" y="46871"/>
                  <a:pt x="2807596" y="3382"/>
                  <a:pt x="2628197" y="27432"/>
                </a:cubicBezTo>
                <a:cubicBezTo>
                  <a:pt x="2448798" y="51482"/>
                  <a:pt x="2302918" y="50688"/>
                  <a:pt x="1999442" y="27432"/>
                </a:cubicBezTo>
                <a:cubicBezTo>
                  <a:pt x="1695966" y="4176"/>
                  <a:pt x="1623081" y="31473"/>
                  <a:pt x="1370687" y="27432"/>
                </a:cubicBezTo>
                <a:cubicBezTo>
                  <a:pt x="1118294" y="23391"/>
                  <a:pt x="932834" y="17695"/>
                  <a:pt x="779657" y="27432"/>
                </a:cubicBezTo>
                <a:cubicBezTo>
                  <a:pt x="626480" y="37170"/>
                  <a:pt x="206972" y="-11355"/>
                  <a:pt x="0" y="27432"/>
                </a:cubicBezTo>
                <a:cubicBezTo>
                  <a:pt x="-800" y="16780"/>
                  <a:pt x="-583" y="12910"/>
                  <a:pt x="0" y="0"/>
                </a:cubicBezTo>
                <a:close/>
              </a:path>
            </a:pathLst>
          </a:custGeom>
          <a:solidFill>
            <a:srgbClr val="D59164"/>
          </a:solidFill>
          <a:ln w="38100" cap="rnd">
            <a:solidFill>
              <a:srgbClr val="D5916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A person giving a presentation to a baby&#10;&#10;Description automatically generated with low confidence">
            <a:extLst>
              <a:ext uri="{FF2B5EF4-FFF2-40B4-BE49-F238E27FC236}">
                <a16:creationId xmlns:a16="http://schemas.microsoft.com/office/drawing/2014/main" id="{B9778CAA-8462-EC99-3DF8-8CE58A1239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248" y="2807168"/>
            <a:ext cx="2539603" cy="3386138"/>
          </a:xfrm>
        </p:spPr>
      </p:pic>
      <p:pic>
        <p:nvPicPr>
          <p:cNvPr id="2051" name="Picture 3">
            <a:extLst>
              <a:ext uri="{FF2B5EF4-FFF2-40B4-BE49-F238E27FC236}">
                <a16:creationId xmlns:a16="http://schemas.microsoft.com/office/drawing/2014/main" id="{D8DDCAB6-A2EC-50DB-33B6-CFE56147A1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49640" y="4335018"/>
            <a:ext cx="3182112" cy="23865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A group of people sitting in chairs in front of a projection screen&#10;&#10;Description automatically generated with medium confidence">
            <a:extLst>
              <a:ext uri="{FF2B5EF4-FFF2-40B4-BE49-F238E27FC236}">
                <a16:creationId xmlns:a16="http://schemas.microsoft.com/office/drawing/2014/main" id="{74B1F9EF-9133-25CA-DFD8-3B1833E7F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115" y="3265170"/>
            <a:ext cx="2592324" cy="3456432"/>
          </a:xfrm>
          <a:prstGeom prst="rect">
            <a:avLst/>
          </a:prstGeom>
        </p:spPr>
      </p:pic>
      <p:pic>
        <p:nvPicPr>
          <p:cNvPr id="2050" name="Picture 2">
            <a:extLst>
              <a:ext uri="{FF2B5EF4-FFF2-40B4-BE49-F238E27FC236}">
                <a16:creationId xmlns:a16="http://schemas.microsoft.com/office/drawing/2014/main" id="{E97D27EB-EA8F-BCB6-E945-E65ADBFA666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47752" y="183532"/>
            <a:ext cx="3099816" cy="2324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clothing, indoor, human face, person&#10;&#10;Description automatically generated">
            <a:extLst>
              <a:ext uri="{FF2B5EF4-FFF2-40B4-BE49-F238E27FC236}">
                <a16:creationId xmlns:a16="http://schemas.microsoft.com/office/drawing/2014/main" id="{8303DB33-C046-55E6-7CE8-65A66FC398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676" y="164592"/>
            <a:ext cx="3608039" cy="3986784"/>
          </a:xfrm>
          <a:prstGeom prst="rect">
            <a:avLst/>
          </a:prstGeom>
        </p:spPr>
      </p:pic>
      <p:pic>
        <p:nvPicPr>
          <p:cNvPr id="15" name="Picture 14" descr="Two women sitting in chairs with microphones&#10;&#10;Description automatically generated with medium confidence">
            <a:extLst>
              <a:ext uri="{FF2B5EF4-FFF2-40B4-BE49-F238E27FC236}">
                <a16:creationId xmlns:a16="http://schemas.microsoft.com/office/drawing/2014/main" id="{A817DF4B-9544-6231-D57B-721381AFEB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4087" y="2807168"/>
            <a:ext cx="1477883" cy="3386138"/>
          </a:xfrm>
          <a:prstGeom prst="rect">
            <a:avLst/>
          </a:prstGeom>
        </p:spPr>
      </p:pic>
    </p:spTree>
    <p:extLst>
      <p:ext uri="{BB962C8B-B14F-4D97-AF65-F5344CB8AC3E}">
        <p14:creationId xmlns:p14="http://schemas.microsoft.com/office/powerpoint/2010/main" val="169272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47F05-33EB-CB2C-638B-99B9B5255DCE}"/>
              </a:ext>
            </a:extLst>
          </p:cNvPr>
          <p:cNvSpPr>
            <a:spLocks noGrp="1"/>
          </p:cNvSpPr>
          <p:nvPr>
            <p:ph type="title"/>
          </p:nvPr>
        </p:nvSpPr>
        <p:spPr>
          <a:xfrm>
            <a:off x="635000" y="634029"/>
            <a:ext cx="10921640" cy="1314698"/>
          </a:xfrm>
        </p:spPr>
        <p:txBody>
          <a:bodyPr anchor="ctr">
            <a:normAutofit/>
          </a:bodyPr>
          <a:lstStyle/>
          <a:p>
            <a:pPr algn="ctr"/>
            <a:r>
              <a:rPr lang="en-US" sz="7200"/>
              <a:t>Things I learned</a:t>
            </a:r>
          </a:p>
        </p:txBody>
      </p:sp>
      <p:sp>
        <p:nvSpPr>
          <p:cNvPr id="20"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D59164"/>
          </a:solidFill>
          <a:ln w="34925">
            <a:solidFill>
              <a:srgbClr val="D5916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7A9DBF26-3FE3-B05D-9FBE-8759DA669595}"/>
              </a:ext>
            </a:extLst>
          </p:cNvPr>
          <p:cNvGraphicFramePr>
            <a:graphicFrameLocks noGrp="1"/>
          </p:cNvGraphicFramePr>
          <p:nvPr>
            <p:ph idx="1"/>
            <p:extLst>
              <p:ext uri="{D42A27DB-BD31-4B8C-83A1-F6EECF244321}">
                <p14:modId xmlns:p14="http://schemas.microsoft.com/office/powerpoint/2010/main" val="3340574055"/>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282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0" y="3149601"/>
            <a:ext cx="4808140" cy="2458476"/>
          </a:xfrm>
        </p:spPr>
        <p:txBody>
          <a:bodyPr/>
          <a:lstStyle/>
          <a:p>
            <a:pPr algn="ctr"/>
            <a:r>
              <a:rPr lang="en-US" sz="4800" dirty="0"/>
              <a:t>Birth Equity</a:t>
            </a:r>
          </a:p>
          <a:p>
            <a:pPr algn="ctr"/>
            <a:r>
              <a:rPr lang="en-US" sz="4800" dirty="0"/>
              <a:t>Respectful Care Breakfast</a:t>
            </a:r>
          </a:p>
        </p:txBody>
      </p:sp>
      <p:sp>
        <p:nvSpPr>
          <p:cNvPr id="3" name="Text Placeholder 2"/>
          <p:cNvSpPr>
            <a:spLocks noGrp="1"/>
          </p:cNvSpPr>
          <p:nvPr>
            <p:ph type="body" sz="quarter" idx="11"/>
          </p:nvPr>
        </p:nvSpPr>
        <p:spPr>
          <a:xfrm>
            <a:off x="6096000" y="5270501"/>
            <a:ext cx="3490432" cy="1470990"/>
          </a:xfrm>
        </p:spPr>
        <p:txBody>
          <a:bodyPr>
            <a:normAutofit fontScale="92500" lnSpcReduction="20000"/>
          </a:bodyPr>
          <a:lstStyle/>
          <a:p>
            <a:r>
              <a:rPr lang="en-US" dirty="0"/>
              <a:t>Team Members:</a:t>
            </a:r>
          </a:p>
          <a:p>
            <a:r>
              <a:rPr lang="en-US" dirty="0"/>
              <a:t>Jessica Duncan, BSN, RN</a:t>
            </a:r>
          </a:p>
          <a:p>
            <a:r>
              <a:rPr lang="en-US" dirty="0"/>
              <a:t>Mary Jarvis, MSN, RN, CLC</a:t>
            </a:r>
          </a:p>
          <a:p>
            <a:r>
              <a:rPr lang="en-US" dirty="0"/>
              <a:t>Dr. Sherry Jones</a:t>
            </a:r>
          </a:p>
          <a:p>
            <a:endParaRPr lang="en-US" dirty="0"/>
          </a:p>
        </p:txBody>
      </p:sp>
      <p:sp>
        <p:nvSpPr>
          <p:cNvPr id="5" name="TextBox 4">
            <a:extLst>
              <a:ext uri="{FF2B5EF4-FFF2-40B4-BE49-F238E27FC236}">
                <a16:creationId xmlns:a16="http://schemas.microsoft.com/office/drawing/2014/main" id="{0E8B2E22-F32B-9674-0242-671B1F4F3349}"/>
              </a:ext>
            </a:extLst>
          </p:cNvPr>
          <p:cNvSpPr txBox="1"/>
          <p:nvPr/>
        </p:nvSpPr>
        <p:spPr>
          <a:xfrm>
            <a:off x="4295029" y="541087"/>
            <a:ext cx="4572000" cy="1089529"/>
          </a:xfrm>
          <a:prstGeom prst="rect">
            <a:avLst/>
          </a:prstGeom>
          <a:noFill/>
        </p:spPr>
        <p:txBody>
          <a:bodyPr wrap="square">
            <a:spAutoFit/>
          </a:bodyPr>
          <a:lstStyle/>
          <a:p>
            <a:pPr algn="ctr" defTabSz="685749">
              <a:lnSpc>
                <a:spcPct val="90000"/>
              </a:lnSpc>
              <a:spcAft>
                <a:spcPts val="450"/>
              </a:spcAft>
              <a:defRPr/>
            </a:pPr>
            <a:r>
              <a:rPr lang="en-US" sz="3600" dirty="0">
                <a:solidFill>
                  <a:srgbClr val="59CBE8"/>
                </a:solidFill>
                <a:latin typeface="Calibri"/>
              </a:rPr>
              <a:t>Memorial Hospital of Carbondale </a:t>
            </a:r>
          </a:p>
        </p:txBody>
      </p:sp>
    </p:spTree>
    <p:extLst>
      <p:ext uri="{BB962C8B-B14F-4D97-AF65-F5344CB8AC3E}">
        <p14:creationId xmlns:p14="http://schemas.microsoft.com/office/powerpoint/2010/main" val="1401913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9"/>
            <a:ext cx="7886700" cy="1006880"/>
          </a:xfrm>
        </p:spPr>
        <p:txBody>
          <a:bodyPr/>
          <a:lstStyle/>
          <a:p>
            <a:r>
              <a:rPr lang="en-US" dirty="0"/>
              <a:t>Memorial Hospital of Carbondale</a:t>
            </a:r>
          </a:p>
        </p:txBody>
      </p:sp>
      <p:sp>
        <p:nvSpPr>
          <p:cNvPr id="3" name="Slide Number Placeholder 2"/>
          <p:cNvSpPr>
            <a:spLocks noGrp="1"/>
          </p:cNvSpPr>
          <p:nvPr>
            <p:ph type="sldNum" sz="quarter" idx="12"/>
          </p:nvPr>
        </p:nvSpPr>
        <p:spPr/>
        <p:txBody>
          <a:bodyPr/>
          <a:lstStyle/>
          <a:p>
            <a:fld id="{9D85EF1F-7307-41BC-8C08-94B176AED8EE}" type="slidenum">
              <a:rPr lang="en-US" smtClean="0">
                <a:solidFill>
                  <a:srgbClr val="59CBE8"/>
                </a:solidFill>
              </a:rPr>
              <a:pPr/>
              <a:t>13</a:t>
            </a:fld>
            <a:endParaRPr lang="en-US">
              <a:solidFill>
                <a:srgbClr val="59CBE8"/>
              </a:solidFill>
            </a:endParaRPr>
          </a:p>
        </p:txBody>
      </p:sp>
      <p:sp>
        <p:nvSpPr>
          <p:cNvPr id="4" name="Text Placeholder 3"/>
          <p:cNvSpPr>
            <a:spLocks noGrp="1"/>
          </p:cNvSpPr>
          <p:nvPr>
            <p:ph type="body" sz="quarter" idx="13"/>
          </p:nvPr>
        </p:nvSpPr>
        <p:spPr>
          <a:xfrm>
            <a:off x="2402868" y="1157721"/>
            <a:ext cx="7386265" cy="1394649"/>
          </a:xfrm>
        </p:spPr>
        <p:txBody>
          <a:bodyPr>
            <a:normAutofit fontScale="92500"/>
          </a:bodyPr>
          <a:lstStyle/>
          <a:p>
            <a:pPr defTabSz="914400">
              <a:spcBef>
                <a:spcPts val="1000"/>
              </a:spcBef>
              <a:spcAft>
                <a:spcPts val="0"/>
              </a:spcAft>
            </a:pPr>
            <a:r>
              <a:rPr lang="en-US" dirty="0">
                <a:solidFill>
                  <a:srgbClr val="003B49"/>
                </a:solidFill>
                <a:latin typeface="Arial" panose="020B0604020202020204"/>
              </a:rPr>
              <a:t>Memorial Hospital of Carbondale is the flagship hospital for SIH and regional referral center for the 16 county southern Illinois region. Memorial paves the way to bring big city medicine home. Physicians in over 45 different specialties practice here, bringing expertise and new procedures, but successfully tailoring them to the particular needs of a rural setting.</a:t>
            </a:r>
          </a:p>
          <a:p>
            <a:endParaRPr lang="en-US" dirty="0"/>
          </a:p>
        </p:txBody>
      </p:sp>
      <p:pic>
        <p:nvPicPr>
          <p:cNvPr id="6" name="Picture 5"/>
          <p:cNvPicPr>
            <a:picLocks noChangeAspect="1"/>
          </p:cNvPicPr>
          <p:nvPr/>
        </p:nvPicPr>
        <p:blipFill>
          <a:blip r:embed="rId2"/>
          <a:stretch>
            <a:fillRect/>
          </a:stretch>
        </p:blipFill>
        <p:spPr>
          <a:xfrm>
            <a:off x="6711050" y="2765687"/>
            <a:ext cx="3868050" cy="2304934"/>
          </a:xfrm>
          <a:prstGeom prst="rect">
            <a:avLst/>
          </a:prstGeom>
        </p:spPr>
      </p:pic>
      <p:sp>
        <p:nvSpPr>
          <p:cNvPr id="7" name="TextBox 6"/>
          <p:cNvSpPr txBox="1"/>
          <p:nvPr/>
        </p:nvSpPr>
        <p:spPr>
          <a:xfrm>
            <a:off x="2311179" y="2472857"/>
            <a:ext cx="4508391" cy="4351961"/>
          </a:xfrm>
          <a:prstGeom prst="rect">
            <a:avLst/>
          </a:prstGeom>
          <a:noFill/>
        </p:spPr>
        <p:txBody>
          <a:bodyPr wrap="square" rtlCol="0">
            <a:spAutoFit/>
          </a:bodyPr>
          <a:lstStyle/>
          <a:p>
            <a:pPr fontAlgn="base">
              <a:lnSpc>
                <a:spcPct val="90000"/>
              </a:lnSpc>
              <a:spcBef>
                <a:spcPts val="1000"/>
              </a:spcBef>
              <a:buFont typeface="Arial" panose="020B0604020202020204" pitchFamily="34" charset="0"/>
              <a:buChar char="•"/>
            </a:pPr>
            <a:r>
              <a:rPr lang="en-US" dirty="0">
                <a:solidFill>
                  <a:srgbClr val="34657F"/>
                </a:solidFill>
                <a:latin typeface="inherit"/>
              </a:rPr>
              <a:t>154-bed tertiary care hospital</a:t>
            </a:r>
          </a:p>
          <a:p>
            <a:pPr fontAlgn="base">
              <a:lnSpc>
                <a:spcPct val="90000"/>
              </a:lnSpc>
              <a:spcBef>
                <a:spcPts val="1000"/>
              </a:spcBef>
              <a:buFont typeface="Arial" panose="020B0604020202020204" pitchFamily="34" charset="0"/>
              <a:buChar char="•"/>
            </a:pPr>
            <a:r>
              <a:rPr lang="en-US" dirty="0">
                <a:solidFill>
                  <a:srgbClr val="34657F"/>
                </a:solidFill>
                <a:latin typeface="inherit"/>
              </a:rPr>
              <a:t>The core hospital for SIH’s comprehensive, regional heart program, Prairie Heart Institute.</a:t>
            </a:r>
          </a:p>
          <a:p>
            <a:pPr fontAlgn="base">
              <a:lnSpc>
                <a:spcPct val="90000"/>
              </a:lnSpc>
              <a:spcBef>
                <a:spcPts val="1000"/>
              </a:spcBef>
              <a:buFont typeface="Arial" panose="020B0604020202020204" pitchFamily="34" charset="0"/>
              <a:buChar char="•"/>
            </a:pPr>
            <a:r>
              <a:rPr lang="en-US" dirty="0">
                <a:solidFill>
                  <a:srgbClr val="34657F"/>
                </a:solidFill>
                <a:latin typeface="inherit"/>
              </a:rPr>
              <a:t>High level surgical capabilities including </a:t>
            </a:r>
            <a:r>
              <a:rPr lang="en-US" dirty="0" err="1">
                <a:solidFill>
                  <a:srgbClr val="34657F"/>
                </a:solidFill>
                <a:latin typeface="inherit"/>
              </a:rPr>
              <a:t>daVinci</a:t>
            </a:r>
            <a:r>
              <a:rPr lang="en-US" dirty="0">
                <a:solidFill>
                  <a:srgbClr val="34657F"/>
                </a:solidFill>
                <a:latin typeface="inherit"/>
              </a:rPr>
              <a:t> technology</a:t>
            </a:r>
          </a:p>
          <a:p>
            <a:pPr fontAlgn="base">
              <a:lnSpc>
                <a:spcPct val="90000"/>
              </a:lnSpc>
              <a:spcBef>
                <a:spcPts val="1000"/>
              </a:spcBef>
              <a:buFont typeface="Arial" panose="020B0604020202020204" pitchFamily="34" charset="0"/>
              <a:buChar char="•"/>
            </a:pPr>
            <a:r>
              <a:rPr lang="en-US" dirty="0">
                <a:solidFill>
                  <a:srgbClr val="34657F"/>
                </a:solidFill>
                <a:latin typeface="inherit"/>
              </a:rPr>
              <a:t>Affiliated with SIU School of Medicine through its Family Practice Residency Program</a:t>
            </a:r>
          </a:p>
          <a:p>
            <a:pPr fontAlgn="base">
              <a:lnSpc>
                <a:spcPct val="90000"/>
              </a:lnSpc>
              <a:spcBef>
                <a:spcPts val="1000"/>
              </a:spcBef>
              <a:buFont typeface="Arial" panose="020B0604020202020204" pitchFamily="34" charset="0"/>
              <a:buChar char="•"/>
            </a:pPr>
            <a:r>
              <a:rPr lang="en-US" dirty="0">
                <a:solidFill>
                  <a:srgbClr val="34657F"/>
                </a:solidFill>
                <a:latin typeface="inherit"/>
              </a:rPr>
              <a:t>Neuroscience program including neurosurgery and a designated Primary Stroke Center</a:t>
            </a:r>
          </a:p>
          <a:p>
            <a:pPr fontAlgn="base">
              <a:lnSpc>
                <a:spcPct val="90000"/>
              </a:lnSpc>
              <a:spcBef>
                <a:spcPts val="1000"/>
              </a:spcBef>
              <a:buFont typeface="Arial" panose="020B0604020202020204" pitchFamily="34" charset="0"/>
              <a:buChar char="•"/>
            </a:pPr>
            <a:r>
              <a:rPr lang="en-US" dirty="0">
                <a:solidFill>
                  <a:srgbClr val="34657F"/>
                </a:solidFill>
                <a:latin typeface="inherit"/>
              </a:rPr>
              <a:t>Accredited by the Commission on Cancer for comprehensive cancer treatment</a:t>
            </a:r>
          </a:p>
          <a:p>
            <a:pPr fontAlgn="base">
              <a:lnSpc>
                <a:spcPct val="90000"/>
              </a:lnSpc>
              <a:spcBef>
                <a:spcPts val="1000"/>
              </a:spcBef>
              <a:buFont typeface="Arial" panose="020B0604020202020204" pitchFamily="34" charset="0"/>
              <a:buChar char="•"/>
            </a:pPr>
            <a:r>
              <a:rPr lang="en-US" dirty="0">
                <a:solidFill>
                  <a:srgbClr val="34657F"/>
                </a:solidFill>
                <a:latin typeface="inherit"/>
              </a:rPr>
              <a:t>Recently added Level II Trauma Center Designation</a:t>
            </a:r>
          </a:p>
        </p:txBody>
      </p:sp>
    </p:spTree>
    <p:extLst>
      <p:ext uri="{BB962C8B-B14F-4D97-AF65-F5344CB8AC3E}">
        <p14:creationId xmlns:p14="http://schemas.microsoft.com/office/powerpoint/2010/main" val="376504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930" y="365130"/>
            <a:ext cx="4127395" cy="1325563"/>
          </a:xfrm>
        </p:spPr>
        <p:txBody>
          <a:bodyPr/>
          <a:lstStyle/>
          <a:p>
            <a:r>
              <a:rPr lang="en-US" dirty="0"/>
              <a:t>Women and Children</a:t>
            </a:r>
          </a:p>
        </p:txBody>
      </p:sp>
      <p:sp>
        <p:nvSpPr>
          <p:cNvPr id="3" name="Slide Number Placeholder 2"/>
          <p:cNvSpPr>
            <a:spLocks noGrp="1"/>
          </p:cNvSpPr>
          <p:nvPr>
            <p:ph type="sldNum" sz="quarter" idx="10"/>
          </p:nvPr>
        </p:nvSpPr>
        <p:spPr/>
        <p:txBody>
          <a:bodyPr/>
          <a:lstStyle/>
          <a:p>
            <a:fld id="{9D85EF1F-7307-41BC-8C08-94B176AED8EE}" type="slidenum">
              <a:rPr lang="en-US" smtClean="0">
                <a:solidFill>
                  <a:srgbClr val="59CBE8"/>
                </a:solidFill>
              </a:rPr>
              <a:pPr/>
              <a:t>14</a:t>
            </a:fld>
            <a:endParaRPr lang="en-US" dirty="0">
              <a:solidFill>
                <a:srgbClr val="59CBE8"/>
              </a:solidFill>
            </a:endParaRPr>
          </a:p>
        </p:txBody>
      </p:sp>
      <p:sp>
        <p:nvSpPr>
          <p:cNvPr id="4" name="Text Placeholder 3"/>
          <p:cNvSpPr>
            <a:spLocks noGrp="1"/>
          </p:cNvSpPr>
          <p:nvPr>
            <p:ph type="body" sz="quarter" idx="11"/>
          </p:nvPr>
        </p:nvSpPr>
        <p:spPr>
          <a:xfrm>
            <a:off x="6270930" y="1447801"/>
            <a:ext cx="4127395" cy="5016499"/>
          </a:xfrm>
        </p:spPr>
        <p:txBody>
          <a:bodyPr>
            <a:normAutofit fontScale="70000" lnSpcReduction="20000"/>
          </a:bodyPr>
          <a:lstStyle/>
          <a:p>
            <a:r>
              <a:rPr lang="en-US" sz="2800" dirty="0"/>
              <a:t>Designated Level II+, SIH Women and Children center delivers around 2200 births per year. And with a local birthing center closing their doors we have increased our deliveries by 30%. Baby Friendly Designated since 2015.</a:t>
            </a:r>
          </a:p>
          <a:p>
            <a:pPr marL="457200" indent="-457200" defTabSz="914400" fontAlgn="base">
              <a:spcBef>
                <a:spcPts val="1000"/>
              </a:spcBef>
              <a:spcAft>
                <a:spcPts val="0"/>
              </a:spcAft>
              <a:buFont typeface="Arial" panose="020B0604020202020204" pitchFamily="34" charset="0"/>
              <a:buChar char="•"/>
            </a:pPr>
            <a:r>
              <a:rPr lang="en-US" sz="2600" dirty="0">
                <a:solidFill>
                  <a:srgbClr val="003B49"/>
                </a:solidFill>
                <a:latin typeface="Arial" panose="020B0604020202020204"/>
              </a:rPr>
              <a:t>7 LDR, 2 C-section ORs, 13 SCN beds, 8 Antepartum beds, 6 Triage rooms, 21 Mother Baby beds, 13 Pediatric beds</a:t>
            </a:r>
          </a:p>
          <a:p>
            <a:pPr marL="457200" indent="-457200" defTabSz="914400" fontAlgn="base">
              <a:spcBef>
                <a:spcPts val="1000"/>
              </a:spcBef>
              <a:spcAft>
                <a:spcPts val="0"/>
              </a:spcAft>
              <a:buFont typeface="Arial" panose="020B0604020202020204" pitchFamily="34" charset="0"/>
              <a:buChar char="•"/>
            </a:pPr>
            <a:r>
              <a:rPr lang="en-US" sz="2600" dirty="0">
                <a:solidFill>
                  <a:srgbClr val="003B49"/>
                </a:solidFill>
                <a:latin typeface="Arial" panose="020B0604020202020204"/>
              </a:rPr>
              <a:t>Southern Illinois’ largest and most spacious birthing center with Level II+ Special Care Nursery</a:t>
            </a:r>
          </a:p>
          <a:p>
            <a:pPr marL="457200" indent="-457200" defTabSz="914400" fontAlgn="base">
              <a:spcBef>
                <a:spcPts val="1000"/>
              </a:spcBef>
              <a:spcAft>
                <a:spcPts val="0"/>
              </a:spcAft>
              <a:buFont typeface="Arial" panose="020B0604020202020204" pitchFamily="34" charset="0"/>
              <a:buChar char="•"/>
            </a:pPr>
            <a:r>
              <a:rPr lang="en-US" sz="2600" dirty="0">
                <a:solidFill>
                  <a:srgbClr val="003B49"/>
                </a:solidFill>
                <a:latin typeface="Arial" panose="020B0604020202020204"/>
              </a:rPr>
              <a:t>Only dedicated pediatric unit in the region</a:t>
            </a:r>
          </a:p>
          <a:p>
            <a:pPr marL="457200" indent="-457200" defTabSz="914400" fontAlgn="base">
              <a:spcBef>
                <a:spcPts val="1000"/>
              </a:spcBef>
              <a:spcAft>
                <a:spcPts val="0"/>
              </a:spcAft>
              <a:buFont typeface="Arial" panose="020B0604020202020204" pitchFamily="34" charset="0"/>
              <a:buChar char="•"/>
            </a:pPr>
            <a:r>
              <a:rPr lang="en-US" sz="2600" dirty="0">
                <a:solidFill>
                  <a:srgbClr val="003B49"/>
                </a:solidFill>
                <a:latin typeface="Arial" panose="020B0604020202020204"/>
              </a:rPr>
              <a:t>Dedicated Anesthesia 24/7</a:t>
            </a:r>
          </a:p>
          <a:p>
            <a:pPr marL="457200" indent="-457200" defTabSz="914400" fontAlgn="base">
              <a:spcBef>
                <a:spcPts val="1000"/>
              </a:spcBef>
              <a:spcAft>
                <a:spcPts val="0"/>
              </a:spcAft>
              <a:buFont typeface="Arial" panose="020B0604020202020204" pitchFamily="34" charset="0"/>
              <a:buChar char="•"/>
            </a:pPr>
            <a:r>
              <a:rPr lang="en-US" sz="2600" dirty="0">
                <a:solidFill>
                  <a:srgbClr val="003B49"/>
                </a:solidFill>
                <a:latin typeface="Arial" panose="020B0604020202020204"/>
              </a:rPr>
              <a:t>24/7 Lactation support</a:t>
            </a:r>
          </a:p>
          <a:p>
            <a:endParaRPr lang="en-US" dirty="0"/>
          </a:p>
        </p:txBody>
      </p:sp>
    </p:spTree>
    <p:extLst>
      <p:ext uri="{BB962C8B-B14F-4D97-AF65-F5344CB8AC3E}">
        <p14:creationId xmlns:p14="http://schemas.microsoft.com/office/powerpoint/2010/main" val="295916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41233" y="196170"/>
            <a:ext cx="8113109" cy="1102858"/>
          </a:xfrm>
        </p:spPr>
        <p:txBody>
          <a:bodyPr/>
          <a:lstStyle/>
          <a:p>
            <a:r>
              <a:rPr lang="en-US" dirty="0"/>
              <a:t>Steps in planning your Respectful Care Breakfast:</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1689" y1="55465" x2="22838" y2="14029"/>
                        <a14:foregroundMark x1="19459" y1="5710" x2="1486" y2="163"/>
                        <a14:foregroundMark x1="22095" y1="38825" x2="99324" y2="89560"/>
                        <a14:foregroundMark x1="60338" y1="65579" x2="96622" y2="163"/>
                        <a14:foregroundMark x1="59932" y1="61990" x2="61824" y2="163"/>
                        <a14:foregroundMark x1="61486" y1="62806" x2="37027" y2="163"/>
                        <a14:foregroundMark x1="61081" y1="62806" x2="99662" y2="71126"/>
                        <a14:foregroundMark x1="60676" y1="61990" x2="99662" y2="33279"/>
                        <a14:foregroundMark x1="79392" y1="30506" x2="98919" y2="24144"/>
                        <a14:foregroundMark x1="61081" y1="62806" x2="43514" y2="99837"/>
                        <a14:foregroundMark x1="59932" y1="64763" x2="63784" y2="99837"/>
                        <a14:foregroundMark x1="60676" y1="68352" x2="85135" y2="99837"/>
                        <a14:foregroundMark x1="72162" y1="87765" x2="72162" y2="99837"/>
                        <a14:foregroundMark x1="52297" y1="82219" x2="53041" y2="99837"/>
                        <a14:foregroundMark x1="22838" y1="37031" x2="22500" y2="98858"/>
                        <a14:foregroundMark x1="22838" y1="38825" x2="676" y2="41599"/>
                        <a14:foregroundMark x1="48851" y1="33279" x2="65270" y2="36052"/>
                      </a14:backgroundRemoval>
                    </a14:imgEffect>
                  </a14:imgLayer>
                </a14:imgProps>
              </a:ext>
            </a:extLst>
          </a:blip>
          <a:stretch>
            <a:fillRect/>
          </a:stretch>
        </p:blipFill>
        <p:spPr>
          <a:xfrm>
            <a:off x="7011407" y="5799992"/>
            <a:ext cx="2080786" cy="861839"/>
          </a:xfrm>
          <a:prstGeom prst="rect">
            <a:avLst/>
          </a:prstGeom>
        </p:spPr>
      </p:pic>
      <p:sp>
        <p:nvSpPr>
          <p:cNvPr id="4" name="TextBox 3">
            <a:extLst>
              <a:ext uri="{FF2B5EF4-FFF2-40B4-BE49-F238E27FC236}">
                <a16:creationId xmlns:a16="http://schemas.microsoft.com/office/drawing/2014/main" id="{5434BFD7-1060-274C-39F3-07697A2C0EA2}"/>
              </a:ext>
            </a:extLst>
          </p:cNvPr>
          <p:cNvSpPr txBox="1"/>
          <p:nvPr/>
        </p:nvSpPr>
        <p:spPr>
          <a:xfrm>
            <a:off x="2362201" y="1460500"/>
            <a:ext cx="7892141" cy="4801314"/>
          </a:xfrm>
          <a:prstGeom prst="rect">
            <a:avLst/>
          </a:prstGeom>
          <a:noFill/>
        </p:spPr>
        <p:txBody>
          <a:bodyPr wrap="square" rtlCol="0">
            <a:spAutoFit/>
          </a:bodyPr>
          <a:lstStyle/>
          <a:p>
            <a:pPr marL="342900" indent="-342900">
              <a:buFont typeface="+mj-lt"/>
              <a:buAutoNum type="arabicPeriod"/>
            </a:pPr>
            <a:r>
              <a:rPr lang="en-US" b="1" dirty="0"/>
              <a:t>Gather your planning group</a:t>
            </a:r>
          </a:p>
          <a:p>
            <a:pPr marL="800100" lvl="1" indent="-342900">
              <a:buFont typeface="+mj-lt"/>
              <a:buAutoNum type="alphaLcParenR"/>
            </a:pPr>
            <a:r>
              <a:rPr lang="en-US" dirty="0"/>
              <a:t>Your Birth Equity group works great for this and even now the NICU Equity group! Combine forces</a:t>
            </a:r>
          </a:p>
          <a:p>
            <a:pPr marL="342900" indent="-342900">
              <a:buAutoNum type="arabicPeriod"/>
            </a:pPr>
            <a:r>
              <a:rPr lang="en-US" b="1" dirty="0"/>
              <a:t>Set the date and Reserve the venue/conference room/restaurant</a:t>
            </a:r>
          </a:p>
          <a:p>
            <a:pPr marL="800100" lvl="1" indent="-342900">
              <a:buFont typeface="+mj-lt"/>
              <a:buAutoNum type="alphaLcParenR"/>
            </a:pPr>
            <a:r>
              <a:rPr lang="en-US" dirty="0"/>
              <a:t>When thinking of a venue - think of places that public transportations can get to </a:t>
            </a:r>
          </a:p>
          <a:p>
            <a:pPr marL="800100" lvl="1" indent="-342900" algn="ctr">
              <a:buFont typeface="+mj-lt"/>
              <a:buAutoNum type="alphaLcParenR"/>
            </a:pPr>
            <a:r>
              <a:rPr lang="en-US" dirty="0"/>
              <a:t>When setting the time – think times that when schools are in session. (9:00-10:30am for instance)</a:t>
            </a:r>
          </a:p>
          <a:p>
            <a:pPr marL="342900" indent="-342900">
              <a:buFont typeface="+mj-lt"/>
              <a:buAutoNum type="arabicPeriod"/>
            </a:pPr>
            <a:r>
              <a:rPr lang="en-US" b="1" dirty="0"/>
              <a:t>Time to invite</a:t>
            </a:r>
          </a:p>
          <a:p>
            <a:pPr marL="800100" lvl="1" indent="-342900">
              <a:buFont typeface="+mj-lt"/>
              <a:buAutoNum type="alphaLcParenR"/>
            </a:pPr>
            <a:r>
              <a:rPr lang="en-US" dirty="0"/>
              <a:t>From the Hospital: Your BE team, Providers, Nurses, Social Workers, Leadership, educators, Lactation</a:t>
            </a:r>
          </a:p>
          <a:p>
            <a:pPr marL="800100" lvl="1" indent="-342900">
              <a:buFont typeface="+mj-lt"/>
              <a:buAutoNum type="alphaLcParenR"/>
            </a:pPr>
            <a:r>
              <a:rPr lang="en-US" dirty="0"/>
              <a:t>From the Community: Anyone who has had a Baby in the last 2 years, including Moms and Dads, NICU/SCU parents, Doulas</a:t>
            </a:r>
          </a:p>
          <a:p>
            <a:pPr marL="800100" lvl="1" indent="-342900">
              <a:buFont typeface="+mj-lt"/>
              <a:buAutoNum type="alphaLcParenR"/>
            </a:pPr>
            <a:r>
              <a:rPr lang="en-US" dirty="0"/>
              <a:t>How to invite: Community outreach: ask doulas, WIC, La leche groups, provide flyers to providers to hand out to patients, speak to current NICU/SCN moms in the nursery to come to breakfast!</a:t>
            </a:r>
          </a:p>
          <a:p>
            <a:r>
              <a:rPr lang="en-US" dirty="0"/>
              <a:t>	 </a:t>
            </a:r>
          </a:p>
        </p:txBody>
      </p:sp>
    </p:spTree>
    <p:extLst>
      <p:ext uri="{BB962C8B-B14F-4D97-AF65-F5344CB8AC3E}">
        <p14:creationId xmlns:p14="http://schemas.microsoft.com/office/powerpoint/2010/main" val="1038445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FC615-6E1B-539C-2458-71F9EA30F9B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23301B7-38AB-4D1E-E8BD-1AB3EAE7D06E}"/>
              </a:ext>
            </a:extLst>
          </p:cNvPr>
          <p:cNvSpPr>
            <a:spLocks noGrp="1"/>
          </p:cNvSpPr>
          <p:nvPr>
            <p:ph type="sldNum" sz="quarter" idx="12"/>
          </p:nvPr>
        </p:nvSpPr>
        <p:spPr/>
        <p:txBody>
          <a:bodyPr/>
          <a:lstStyle/>
          <a:p>
            <a:fld id="{9D85EF1F-7307-41BC-8C08-94B176AED8EE}" type="slidenum">
              <a:rPr lang="en-US" smtClean="0">
                <a:solidFill>
                  <a:srgbClr val="59CBE8"/>
                </a:solidFill>
              </a:rPr>
              <a:pPr/>
              <a:t>16</a:t>
            </a:fld>
            <a:endParaRPr lang="en-US">
              <a:solidFill>
                <a:srgbClr val="59CBE8"/>
              </a:solidFill>
            </a:endParaRPr>
          </a:p>
        </p:txBody>
      </p:sp>
      <p:sp>
        <p:nvSpPr>
          <p:cNvPr id="4" name="Text Placeholder 3">
            <a:extLst>
              <a:ext uri="{FF2B5EF4-FFF2-40B4-BE49-F238E27FC236}">
                <a16:creationId xmlns:a16="http://schemas.microsoft.com/office/drawing/2014/main" id="{929D0174-3A12-0DD0-D1F6-8BEA9E45ECDE}"/>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B4EF2158-12A6-9266-7361-3A5389B26274}"/>
              </a:ext>
            </a:extLst>
          </p:cNvPr>
          <p:cNvPicPr>
            <a:picLocks noChangeAspect="1"/>
          </p:cNvPicPr>
          <p:nvPr/>
        </p:nvPicPr>
        <p:blipFill>
          <a:blip r:embed="rId2"/>
          <a:stretch>
            <a:fillRect/>
          </a:stretch>
        </p:blipFill>
        <p:spPr>
          <a:xfrm>
            <a:off x="3467101" y="0"/>
            <a:ext cx="5438457" cy="6841534"/>
          </a:xfrm>
          <a:prstGeom prst="rect">
            <a:avLst/>
          </a:prstGeom>
        </p:spPr>
      </p:pic>
    </p:spTree>
    <p:extLst>
      <p:ext uri="{BB962C8B-B14F-4D97-AF65-F5344CB8AC3E}">
        <p14:creationId xmlns:p14="http://schemas.microsoft.com/office/powerpoint/2010/main" val="1256391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E3739-E530-E9A6-80D4-F45733980173}"/>
              </a:ext>
            </a:extLst>
          </p:cNvPr>
          <p:cNvSpPr>
            <a:spLocks noGrp="1"/>
          </p:cNvSpPr>
          <p:nvPr>
            <p:ph type="title"/>
          </p:nvPr>
        </p:nvSpPr>
        <p:spPr/>
        <p:txBody>
          <a:bodyPr/>
          <a:lstStyle/>
          <a:p>
            <a:r>
              <a:rPr lang="en-US" dirty="0"/>
              <a:t>Create an Agenda</a:t>
            </a:r>
          </a:p>
        </p:txBody>
      </p:sp>
      <p:sp>
        <p:nvSpPr>
          <p:cNvPr id="3" name="Slide Number Placeholder 2">
            <a:extLst>
              <a:ext uri="{FF2B5EF4-FFF2-40B4-BE49-F238E27FC236}">
                <a16:creationId xmlns:a16="http://schemas.microsoft.com/office/drawing/2014/main" id="{850810C2-113A-7365-59FA-E750CAAF731B}"/>
              </a:ext>
            </a:extLst>
          </p:cNvPr>
          <p:cNvSpPr>
            <a:spLocks noGrp="1"/>
          </p:cNvSpPr>
          <p:nvPr>
            <p:ph type="sldNum" sz="quarter" idx="12"/>
          </p:nvPr>
        </p:nvSpPr>
        <p:spPr/>
        <p:txBody>
          <a:bodyPr/>
          <a:lstStyle/>
          <a:p>
            <a:fld id="{9D85EF1F-7307-41BC-8C08-94B176AED8EE}" type="slidenum">
              <a:rPr lang="en-US" smtClean="0">
                <a:solidFill>
                  <a:srgbClr val="59CBE8"/>
                </a:solidFill>
              </a:rPr>
              <a:pPr/>
              <a:t>17</a:t>
            </a:fld>
            <a:endParaRPr lang="en-US">
              <a:solidFill>
                <a:srgbClr val="59CBE8"/>
              </a:solidFill>
            </a:endParaRPr>
          </a:p>
        </p:txBody>
      </p:sp>
      <p:sp>
        <p:nvSpPr>
          <p:cNvPr id="4" name="Text Placeholder 3">
            <a:extLst>
              <a:ext uri="{FF2B5EF4-FFF2-40B4-BE49-F238E27FC236}">
                <a16:creationId xmlns:a16="http://schemas.microsoft.com/office/drawing/2014/main" id="{9BEC130D-B2EA-94A8-7D4A-982CB572DFD8}"/>
              </a:ext>
            </a:extLst>
          </p:cNvPr>
          <p:cNvSpPr>
            <a:spLocks noGrp="1"/>
          </p:cNvSpPr>
          <p:nvPr>
            <p:ph type="body" sz="quarter" idx="13"/>
          </p:nvPr>
        </p:nvSpPr>
        <p:spPr>
          <a:xfrm>
            <a:off x="2152650" y="1825630"/>
            <a:ext cx="3816350" cy="4016375"/>
          </a:xfrm>
        </p:spPr>
        <p:txBody>
          <a:bodyPr/>
          <a:lstStyle/>
          <a:p>
            <a:pPr marL="285750" indent="-285750">
              <a:buFont typeface="Arial" panose="020B0604020202020204" pitchFamily="34" charset="0"/>
              <a:buChar char="•"/>
            </a:pPr>
            <a:r>
              <a:rPr lang="en-US" b="1" dirty="0">
                <a:solidFill>
                  <a:schemeClr val="tx1"/>
                </a:solidFill>
              </a:rPr>
              <a:t>Have them at the printed out at the breakfast</a:t>
            </a:r>
          </a:p>
          <a:p>
            <a:pPr marL="285750" indent="-285750">
              <a:buFont typeface="Arial" panose="020B0604020202020204" pitchFamily="34" charset="0"/>
              <a:buChar char="•"/>
            </a:pPr>
            <a:r>
              <a:rPr lang="en-US" b="1" dirty="0">
                <a:solidFill>
                  <a:schemeClr val="tx1"/>
                </a:solidFill>
              </a:rPr>
              <a:t>Helps you keep you stay on track</a:t>
            </a:r>
          </a:p>
        </p:txBody>
      </p:sp>
      <p:pic>
        <p:nvPicPr>
          <p:cNvPr id="5" name="Picture 4">
            <a:extLst>
              <a:ext uri="{FF2B5EF4-FFF2-40B4-BE49-F238E27FC236}">
                <a16:creationId xmlns:a16="http://schemas.microsoft.com/office/drawing/2014/main" id="{A494EE79-27F5-BA6F-AEE0-8779BC95D28C}"/>
              </a:ext>
            </a:extLst>
          </p:cNvPr>
          <p:cNvPicPr>
            <a:picLocks noChangeAspect="1"/>
          </p:cNvPicPr>
          <p:nvPr/>
        </p:nvPicPr>
        <p:blipFill>
          <a:blip r:embed="rId2"/>
          <a:stretch>
            <a:fillRect/>
          </a:stretch>
        </p:blipFill>
        <p:spPr>
          <a:xfrm>
            <a:off x="5616126" y="211900"/>
            <a:ext cx="4972952" cy="6314436"/>
          </a:xfrm>
          <a:prstGeom prst="rect">
            <a:avLst/>
          </a:prstGeom>
        </p:spPr>
      </p:pic>
    </p:spTree>
    <p:extLst>
      <p:ext uri="{BB962C8B-B14F-4D97-AF65-F5344CB8AC3E}">
        <p14:creationId xmlns:p14="http://schemas.microsoft.com/office/powerpoint/2010/main" val="170428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E1440-911D-B2D5-7E6B-869058AA89AB}"/>
              </a:ext>
            </a:extLst>
          </p:cNvPr>
          <p:cNvSpPr>
            <a:spLocks noGrp="1"/>
          </p:cNvSpPr>
          <p:nvPr>
            <p:ph type="title"/>
          </p:nvPr>
        </p:nvSpPr>
        <p:spPr>
          <a:xfrm>
            <a:off x="1784350" y="353215"/>
            <a:ext cx="7886700" cy="1325563"/>
          </a:xfrm>
        </p:spPr>
        <p:txBody>
          <a:bodyPr/>
          <a:lstStyle/>
          <a:p>
            <a:r>
              <a:rPr lang="en-US" dirty="0"/>
              <a:t>Sample Panel Discussion Questions</a:t>
            </a:r>
          </a:p>
        </p:txBody>
      </p:sp>
      <p:sp>
        <p:nvSpPr>
          <p:cNvPr id="3" name="Slide Number Placeholder 2">
            <a:extLst>
              <a:ext uri="{FF2B5EF4-FFF2-40B4-BE49-F238E27FC236}">
                <a16:creationId xmlns:a16="http://schemas.microsoft.com/office/drawing/2014/main" id="{E11DE14F-14FB-0BC0-A875-134AD62D1E68}"/>
              </a:ext>
            </a:extLst>
          </p:cNvPr>
          <p:cNvSpPr>
            <a:spLocks noGrp="1"/>
          </p:cNvSpPr>
          <p:nvPr>
            <p:ph type="sldNum" sz="quarter" idx="12"/>
          </p:nvPr>
        </p:nvSpPr>
        <p:spPr/>
        <p:txBody>
          <a:bodyPr/>
          <a:lstStyle/>
          <a:p>
            <a:fld id="{9D85EF1F-7307-41BC-8C08-94B176AED8EE}" type="slidenum">
              <a:rPr lang="en-US" smtClean="0">
                <a:solidFill>
                  <a:srgbClr val="59CBE8"/>
                </a:solidFill>
              </a:rPr>
              <a:pPr/>
              <a:t>18</a:t>
            </a:fld>
            <a:endParaRPr lang="en-US">
              <a:solidFill>
                <a:srgbClr val="59CBE8"/>
              </a:solidFill>
            </a:endParaRPr>
          </a:p>
        </p:txBody>
      </p:sp>
      <p:sp>
        <p:nvSpPr>
          <p:cNvPr id="4" name="Text Placeholder 3">
            <a:extLst>
              <a:ext uri="{FF2B5EF4-FFF2-40B4-BE49-F238E27FC236}">
                <a16:creationId xmlns:a16="http://schemas.microsoft.com/office/drawing/2014/main" id="{8F948961-F767-0875-7265-1E90B6FAD8BC}"/>
              </a:ext>
            </a:extLst>
          </p:cNvPr>
          <p:cNvSpPr>
            <a:spLocks noGrp="1"/>
          </p:cNvSpPr>
          <p:nvPr>
            <p:ph type="body" sz="quarter" idx="13"/>
          </p:nvPr>
        </p:nvSpPr>
        <p:spPr>
          <a:xfrm>
            <a:off x="2152650" y="1825630"/>
            <a:ext cx="7886700" cy="4785523"/>
          </a:xfrm>
        </p:spPr>
        <p:txBody>
          <a:bodyPr>
            <a:normAutofit fontScale="70000" lnSpcReduction="20000"/>
          </a:bodyPr>
          <a:lstStyle/>
          <a:p>
            <a:pPr marL="342900" indent="-342900">
              <a:lnSpc>
                <a:spcPct val="107000"/>
              </a:lnSpc>
              <a:spcBef>
                <a:spcPts val="0"/>
              </a:spcBef>
              <a:spcAft>
                <a:spcPts val="0"/>
              </a:spcAft>
              <a:buFont typeface="+mj-lt"/>
              <a:buAutoNum type="arabicPeriod"/>
            </a:pPr>
            <a:r>
              <a:rPr lang="en-US" sz="2600" dirty="0">
                <a:latin typeface="Palatino Linotype" panose="02040502050505030304" pitchFamily="18" charset="0"/>
                <a:ea typeface="Calibri" panose="020F0502020204030204" pitchFamily="34" charset="0"/>
                <a:cs typeface="Times New Roman" panose="02020603050405020304" pitchFamily="18" charset="0"/>
              </a:rPr>
              <a:t>What does respectful care mean to you?</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mj-lt"/>
              <a:buAutoNum type="arabicPeriod"/>
            </a:pPr>
            <a:r>
              <a:rPr lang="en-US" sz="2600" dirty="0">
                <a:latin typeface="Palatino Linotype" panose="02040502050505030304" pitchFamily="18" charset="0"/>
                <a:ea typeface="Calibri" panose="020F0502020204030204" pitchFamily="34" charset="0"/>
                <a:cs typeface="Times New Roman" panose="02020603050405020304" pitchFamily="18" charset="0"/>
              </a:rPr>
              <a:t>My healthcare team did a good job listening to me, I felt heard? (PREM question)</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mj-lt"/>
              <a:buAutoNum type="arabicPeriod"/>
            </a:pPr>
            <a:r>
              <a:rPr lang="en-US" sz="2600" dirty="0">
                <a:latin typeface="Palatino Linotype" panose="02040502050505030304" pitchFamily="18" charset="0"/>
                <a:ea typeface="Calibri" panose="020F0502020204030204" pitchFamily="34" charset="0"/>
                <a:cs typeface="Times New Roman" panose="02020603050405020304" pitchFamily="18" charset="0"/>
              </a:rPr>
              <a:t>How does this question make you feel - I trusted the health care team to take the best care of me and my child (PREM question)</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mj-lt"/>
              <a:buAutoNum type="arabicPeriod"/>
            </a:pPr>
            <a:r>
              <a:rPr lang="en-US" sz="2600" dirty="0">
                <a:latin typeface="Palatino Linotype" panose="02040502050505030304" pitchFamily="18" charset="0"/>
                <a:ea typeface="Calibri" panose="020F0502020204030204" pitchFamily="34" charset="0"/>
                <a:cs typeface="Times New Roman" panose="02020603050405020304" pitchFamily="18" charset="0"/>
              </a:rPr>
              <a:t>I could take part in decision about my care (PREM question)</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mj-lt"/>
              <a:buAutoNum type="arabicPeriod"/>
            </a:pPr>
            <a:r>
              <a:rPr lang="en-US" sz="2600" dirty="0">
                <a:latin typeface="Palatino Linotype" panose="02040502050505030304" pitchFamily="18" charset="0"/>
                <a:ea typeface="Calibri" panose="020F0502020204030204" pitchFamily="34" charset="0"/>
                <a:cs typeface="Times New Roman" panose="02020603050405020304" pitchFamily="18" charset="0"/>
              </a:rPr>
              <a:t>My health care choices were respected by the health care team (PREM question)</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mj-lt"/>
              <a:buAutoNum type="arabicPeriod"/>
            </a:pPr>
            <a:r>
              <a:rPr lang="en-US" sz="2600" dirty="0">
                <a:latin typeface="Palatino Linotype" panose="02040502050505030304" pitchFamily="18" charset="0"/>
                <a:ea typeface="Calibri" panose="020F0502020204030204" pitchFamily="34" charset="0"/>
                <a:cs typeface="Times New Roman" panose="02020603050405020304" pitchFamily="18" charset="0"/>
              </a:rPr>
              <a:t>Thoughts on how you feel we can get patients to fill out the Birth Equity Initiative Patient Reported Experience Measure (PREM) Survey while in the hospital?</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mj-lt"/>
              <a:buAutoNum type="arabicPeriod"/>
            </a:pPr>
            <a:r>
              <a:rPr lang="en-US" sz="2600" dirty="0">
                <a:latin typeface="Palatino Linotype" panose="02040502050505030304" pitchFamily="18" charset="0"/>
                <a:ea typeface="Calibri" panose="020F0502020204030204" pitchFamily="34" charset="0"/>
                <a:cs typeface="Times New Roman" panose="02020603050405020304" pitchFamily="18" charset="0"/>
              </a:rPr>
              <a:t>Goal is to create a Women &amp; Children Birth Equity Committee – would anyone like to be involved to serve as a link between administration, medical staff, patients and our community by identifying the needs and priorities of our patient's population and offering recommendation to leadership as SIH plans future patient programs, services and polices that promote the system’s values. </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E2E05195-E698-0245-D053-A209F99C6C85}"/>
              </a:ext>
            </a:extLst>
          </p:cNvPr>
          <p:cNvPicPr>
            <a:picLocks noChangeAspect="1"/>
          </p:cNvPicPr>
          <p:nvPr/>
        </p:nvPicPr>
        <p:blipFill>
          <a:blip r:embed="rId2"/>
          <a:stretch>
            <a:fillRect/>
          </a:stretch>
        </p:blipFill>
        <p:spPr>
          <a:xfrm>
            <a:off x="8452362" y="206363"/>
            <a:ext cx="2215639" cy="1325563"/>
          </a:xfrm>
          <a:prstGeom prst="rect">
            <a:avLst/>
          </a:prstGeom>
        </p:spPr>
      </p:pic>
    </p:spTree>
    <p:extLst>
      <p:ext uri="{BB962C8B-B14F-4D97-AF65-F5344CB8AC3E}">
        <p14:creationId xmlns:p14="http://schemas.microsoft.com/office/powerpoint/2010/main" val="249584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A22CB-343D-FBDD-FC36-56BFF9743D3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D09C174-4759-5A82-C3B8-480F1C92EA97}"/>
              </a:ext>
            </a:extLst>
          </p:cNvPr>
          <p:cNvSpPr>
            <a:spLocks noGrp="1"/>
          </p:cNvSpPr>
          <p:nvPr>
            <p:ph type="sldNum" sz="quarter" idx="12"/>
          </p:nvPr>
        </p:nvSpPr>
        <p:spPr/>
        <p:txBody>
          <a:bodyPr/>
          <a:lstStyle/>
          <a:p>
            <a:fld id="{9D85EF1F-7307-41BC-8C08-94B176AED8EE}" type="slidenum">
              <a:rPr lang="en-US" smtClean="0">
                <a:solidFill>
                  <a:srgbClr val="59CBE8"/>
                </a:solidFill>
              </a:rPr>
              <a:pPr/>
              <a:t>19</a:t>
            </a:fld>
            <a:endParaRPr lang="en-US">
              <a:solidFill>
                <a:srgbClr val="59CBE8"/>
              </a:solidFill>
            </a:endParaRPr>
          </a:p>
        </p:txBody>
      </p:sp>
      <p:pic>
        <p:nvPicPr>
          <p:cNvPr id="5" name="Picture 4">
            <a:extLst>
              <a:ext uri="{FF2B5EF4-FFF2-40B4-BE49-F238E27FC236}">
                <a16:creationId xmlns:a16="http://schemas.microsoft.com/office/drawing/2014/main" id="{4B3CFC0E-6E83-AD2B-E4F8-22B7BE3CFEBA}"/>
              </a:ext>
            </a:extLst>
          </p:cNvPr>
          <p:cNvPicPr>
            <a:picLocks noChangeAspect="1"/>
          </p:cNvPicPr>
          <p:nvPr/>
        </p:nvPicPr>
        <p:blipFill>
          <a:blip r:embed="rId2"/>
          <a:stretch>
            <a:fillRect/>
          </a:stretch>
        </p:blipFill>
        <p:spPr>
          <a:xfrm>
            <a:off x="3043619" y="1138524"/>
            <a:ext cx="6104762" cy="4580952"/>
          </a:xfrm>
          <a:prstGeom prst="rect">
            <a:avLst/>
          </a:prstGeom>
        </p:spPr>
      </p:pic>
      <p:sp>
        <p:nvSpPr>
          <p:cNvPr id="4" name="Text Placeholder 3">
            <a:extLst>
              <a:ext uri="{FF2B5EF4-FFF2-40B4-BE49-F238E27FC236}">
                <a16:creationId xmlns:a16="http://schemas.microsoft.com/office/drawing/2014/main" id="{44D11443-94EA-A176-0B42-4733043AAAC6}"/>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018430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90FFD8-7456-6026-A3CB-2590364E2DB3}"/>
              </a:ext>
            </a:extLst>
          </p:cNvPr>
          <p:cNvSpPr>
            <a:spLocks noGrp="1"/>
          </p:cNvSpPr>
          <p:nvPr>
            <p:ph type="title"/>
          </p:nvPr>
        </p:nvSpPr>
        <p:spPr>
          <a:xfrm>
            <a:off x="838200" y="155942"/>
            <a:ext cx="10515600" cy="1133693"/>
          </a:xfrm>
          <a:noFill/>
          <a:ln>
            <a:solidFill>
              <a:schemeClr val="accent1"/>
            </a:solidFill>
          </a:ln>
        </p:spPr>
        <p:txBody>
          <a:bodyPr vert="horz" lIns="91440" tIns="45720" rIns="91440" bIns="45720" rtlCol="0" anchor="ctr">
            <a:normAutofit/>
          </a:bodyPr>
          <a:lstStyle/>
          <a:p>
            <a:pPr algn="ctr">
              <a:lnSpc>
                <a:spcPct val="90000"/>
              </a:lnSpc>
            </a:pPr>
            <a:r>
              <a:rPr lang="en-US" sz="4000" dirty="0">
                <a:ea typeface="+mj-ea"/>
                <a:cs typeface="+mj-cs"/>
              </a:rPr>
              <a:t>Engage Patients and Community in QI Work</a:t>
            </a:r>
            <a:endParaRPr lang="en-US" dirty="0">
              <a:ea typeface="Calibri"/>
            </a:endParaRPr>
          </a:p>
        </p:txBody>
      </p:sp>
      <p:sp>
        <p:nvSpPr>
          <p:cNvPr id="5" name="Slide Number Placeholder 4">
            <a:extLst>
              <a:ext uri="{FF2B5EF4-FFF2-40B4-BE49-F238E27FC236}">
                <a16:creationId xmlns:a16="http://schemas.microsoft.com/office/drawing/2014/main" id="{9AE8101B-7830-B29E-7E29-EF51AF87B44D}"/>
              </a:ext>
            </a:extLst>
          </p:cNvPr>
          <p:cNvSpPr>
            <a:spLocks noGrp="1"/>
          </p:cNvSpPr>
          <p:nvPr>
            <p:ph type="sldNum" sz="quarter" idx="10"/>
          </p:nvPr>
        </p:nvSpPr>
        <p:spPr>
          <a:xfrm>
            <a:off x="8331674" y="5906553"/>
            <a:ext cx="2031601" cy="270410"/>
          </a:xfrm>
        </p:spPr>
        <p:txBody>
          <a:bodyPr/>
          <a:lstStyle/>
          <a:p>
            <a:pPr defTabSz="676656">
              <a:spcAft>
                <a:spcPts val="600"/>
              </a:spcAft>
            </a:pPr>
            <a:fld id="{97033E4B-E3EB-3D46-B2D8-3159663620FA}" type="slidenum">
              <a:rPr lang="en-US" sz="888" kern="1200" dirty="0">
                <a:solidFill>
                  <a:schemeClr val="tx1">
                    <a:tint val="75000"/>
                  </a:schemeClr>
                </a:solidFill>
                <a:latin typeface="+mn-lt"/>
                <a:ea typeface="+mn-ea"/>
                <a:cs typeface="+mn-cs"/>
              </a:rPr>
              <a:pPr defTabSz="676656">
                <a:spcAft>
                  <a:spcPts val="600"/>
                </a:spcAft>
              </a:pPr>
              <a:t>2</a:t>
            </a:fld>
            <a:endParaRPr lang="en-US"/>
          </a:p>
        </p:txBody>
      </p:sp>
      <p:sp>
        <p:nvSpPr>
          <p:cNvPr id="6" name="Footer Placeholder 5">
            <a:extLst>
              <a:ext uri="{FF2B5EF4-FFF2-40B4-BE49-F238E27FC236}">
                <a16:creationId xmlns:a16="http://schemas.microsoft.com/office/drawing/2014/main" id="{39E58391-EAE6-E09E-833D-F89373BBD5E7}"/>
              </a:ext>
            </a:extLst>
          </p:cNvPr>
          <p:cNvSpPr>
            <a:spLocks noGrp="1"/>
          </p:cNvSpPr>
          <p:nvPr>
            <p:ph type="ftr" sz="quarter" idx="11"/>
          </p:nvPr>
        </p:nvSpPr>
        <p:spPr>
          <a:xfrm>
            <a:off x="97925" y="6414553"/>
            <a:ext cx="3047402" cy="270410"/>
          </a:xfrm>
        </p:spPr>
        <p:txBody>
          <a:bodyPr/>
          <a:lstStyle/>
          <a:p>
            <a:pPr algn="l" defTabSz="676656">
              <a:spcAft>
                <a:spcPts val="600"/>
              </a:spcAft>
            </a:pPr>
            <a:r>
              <a:rPr lang="en-US" sz="888" kern="1200" dirty="0">
                <a:solidFill>
                  <a:schemeClr val="tx1">
                    <a:tint val="75000"/>
                  </a:schemeClr>
                </a:solidFill>
                <a:latin typeface="+mn-lt"/>
                <a:ea typeface="+mn-ea"/>
                <a:cs typeface="+mn-cs"/>
              </a:rPr>
              <a:t>Illinois Perinatal Quality Collaborative</a:t>
            </a:r>
            <a:endParaRPr lang="en-US" dirty="0"/>
          </a:p>
        </p:txBody>
      </p:sp>
      <p:pic>
        <p:nvPicPr>
          <p:cNvPr id="7" name="Picture 7" descr="Chart&#10;&#10;Description automatically generated">
            <a:extLst>
              <a:ext uri="{FF2B5EF4-FFF2-40B4-BE49-F238E27FC236}">
                <a16:creationId xmlns:a16="http://schemas.microsoft.com/office/drawing/2014/main" id="{113A42EF-8872-4B1A-35BE-E7D497BEFD1B}"/>
              </a:ext>
            </a:extLst>
          </p:cNvPr>
          <p:cNvPicPr>
            <a:picLocks noChangeAspect="1"/>
          </p:cNvPicPr>
          <p:nvPr/>
        </p:nvPicPr>
        <p:blipFill>
          <a:blip r:embed="rId3"/>
          <a:stretch>
            <a:fillRect/>
          </a:stretch>
        </p:blipFill>
        <p:spPr>
          <a:xfrm>
            <a:off x="6430915" y="1353457"/>
            <a:ext cx="5498697" cy="5320304"/>
          </a:xfrm>
          <a:prstGeom prst="rect">
            <a:avLst/>
          </a:prstGeom>
        </p:spPr>
      </p:pic>
      <p:sp>
        <p:nvSpPr>
          <p:cNvPr id="8" name="TextBox 7">
            <a:extLst>
              <a:ext uri="{FF2B5EF4-FFF2-40B4-BE49-F238E27FC236}">
                <a16:creationId xmlns:a16="http://schemas.microsoft.com/office/drawing/2014/main" id="{58D0D6BA-8310-991D-917A-B73C34ADEEF1}"/>
              </a:ext>
            </a:extLst>
          </p:cNvPr>
          <p:cNvSpPr txBox="1"/>
          <p:nvPr/>
        </p:nvSpPr>
        <p:spPr>
          <a:xfrm>
            <a:off x="6430502" y="2570113"/>
            <a:ext cx="463610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2">
                    <a:lumMod val="10000"/>
                  </a:schemeClr>
                </a:solidFill>
                <a:cs typeface="Calibri"/>
              </a:rPr>
              <a:t>Host a Respectful Care Breakfast Celebration with clinical team members, patients, and community partners</a:t>
            </a:r>
            <a:endParaRPr lang="en-US" sz="2000" b="1" dirty="0">
              <a:solidFill>
                <a:schemeClr val="bg2">
                  <a:lumMod val="10000"/>
                </a:schemeClr>
              </a:solidFill>
              <a:ea typeface="Calibri"/>
              <a:cs typeface="Calibri"/>
            </a:endParaRPr>
          </a:p>
        </p:txBody>
      </p:sp>
      <p:sp>
        <p:nvSpPr>
          <p:cNvPr id="10" name="TextBox 9">
            <a:extLst>
              <a:ext uri="{FF2B5EF4-FFF2-40B4-BE49-F238E27FC236}">
                <a16:creationId xmlns:a16="http://schemas.microsoft.com/office/drawing/2014/main" id="{3C58BAF3-D9EA-F2AC-C883-E762289DEBC7}"/>
              </a:ext>
            </a:extLst>
          </p:cNvPr>
          <p:cNvSpPr txBox="1"/>
          <p:nvPr/>
        </p:nvSpPr>
        <p:spPr>
          <a:xfrm>
            <a:off x="6692866" y="4120047"/>
            <a:ext cx="43113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2">
                    <a:lumMod val="10000"/>
                  </a:schemeClr>
                </a:solidFill>
                <a:cs typeface="Calibri"/>
              </a:rPr>
              <a:t>Engage a patient/community partner on QI team</a:t>
            </a:r>
            <a:endParaRPr lang="en-US" sz="2000" b="1" dirty="0">
              <a:solidFill>
                <a:schemeClr val="bg2">
                  <a:lumMod val="10000"/>
                </a:schemeClr>
              </a:solidFill>
              <a:ea typeface="Calibri"/>
              <a:cs typeface="Calibri"/>
            </a:endParaRPr>
          </a:p>
        </p:txBody>
      </p:sp>
      <p:sp>
        <p:nvSpPr>
          <p:cNvPr id="12" name="TextBox 11">
            <a:extLst>
              <a:ext uri="{FF2B5EF4-FFF2-40B4-BE49-F238E27FC236}">
                <a16:creationId xmlns:a16="http://schemas.microsoft.com/office/drawing/2014/main" id="{630FC1EB-D564-5272-810E-BA98BB96529F}"/>
              </a:ext>
            </a:extLst>
          </p:cNvPr>
          <p:cNvSpPr txBox="1"/>
          <p:nvPr/>
        </p:nvSpPr>
        <p:spPr>
          <a:xfrm>
            <a:off x="1381310" y="1453930"/>
            <a:ext cx="36633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solidFill>
                  <a:schemeClr val="accent1">
                    <a:lumMod val="75000"/>
                  </a:schemeClr>
                </a:solidFill>
              </a:rPr>
              <a:t>4% --&gt; 41%</a:t>
            </a:r>
            <a:endParaRPr lang="en-US" dirty="0">
              <a:solidFill>
                <a:schemeClr val="accent1">
                  <a:lumMod val="75000"/>
                </a:schemeClr>
              </a:solidFill>
              <a:cs typeface="Calibri"/>
            </a:endParaRPr>
          </a:p>
        </p:txBody>
      </p:sp>
      <p:sp>
        <p:nvSpPr>
          <p:cNvPr id="3" name="TextBox 2">
            <a:extLst>
              <a:ext uri="{FF2B5EF4-FFF2-40B4-BE49-F238E27FC236}">
                <a16:creationId xmlns:a16="http://schemas.microsoft.com/office/drawing/2014/main" id="{5032EE55-58A8-CD4D-DAC6-C188A49AFAE3}"/>
              </a:ext>
            </a:extLst>
          </p:cNvPr>
          <p:cNvSpPr txBox="1"/>
          <p:nvPr/>
        </p:nvSpPr>
        <p:spPr>
          <a:xfrm>
            <a:off x="6530473" y="5415725"/>
            <a:ext cx="43113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2">
                    <a:lumMod val="10000"/>
                  </a:schemeClr>
                </a:solidFill>
                <a:cs typeface="Calibri"/>
              </a:rPr>
              <a:t>Implement a Community Advisory Board for ongoing QI input</a:t>
            </a:r>
            <a:endParaRPr lang="en-US" dirty="0">
              <a:solidFill>
                <a:schemeClr val="bg2">
                  <a:lumMod val="10000"/>
                </a:schemeClr>
              </a:solidFill>
              <a:ea typeface="Calibri"/>
              <a:cs typeface="Calibri"/>
            </a:endParaRPr>
          </a:p>
        </p:txBody>
      </p:sp>
      <p:graphicFrame>
        <p:nvGraphicFramePr>
          <p:cNvPr id="4" name="Chart 3">
            <a:extLst>
              <a:ext uri="{FF2B5EF4-FFF2-40B4-BE49-F238E27FC236}">
                <a16:creationId xmlns:a16="http://schemas.microsoft.com/office/drawing/2014/main" id="{8A97D687-3B39-47F4-8257-8E4174B1FD34}"/>
              </a:ext>
              <a:ext uri="{147F2762-F138-4A5C-976F-8EAC2B608ADB}">
                <a16:predDERef xmlns:a16="http://schemas.microsoft.com/office/drawing/2014/main" pred="{00000000-0008-0000-0300-000002000000}"/>
              </a:ext>
            </a:extLst>
          </p:cNvPr>
          <p:cNvGraphicFramePr>
            <a:graphicFrameLocks/>
          </p:cNvGraphicFramePr>
          <p:nvPr>
            <p:extLst>
              <p:ext uri="{D42A27DB-BD31-4B8C-83A1-F6EECF244321}">
                <p14:modId xmlns:p14="http://schemas.microsoft.com/office/powerpoint/2010/main" val="3355511362"/>
              </p:ext>
            </p:extLst>
          </p:nvPr>
        </p:nvGraphicFramePr>
        <p:xfrm>
          <a:off x="64977" y="2247605"/>
          <a:ext cx="6296615" cy="38768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87151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03C-44DC-A2F6-D381-57E8E1A4C6E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D9F536F-F42A-1D8F-D263-7D43F97BBBDA}"/>
              </a:ext>
            </a:extLst>
          </p:cNvPr>
          <p:cNvSpPr>
            <a:spLocks noGrp="1"/>
          </p:cNvSpPr>
          <p:nvPr>
            <p:ph type="sldNum" sz="quarter" idx="12"/>
          </p:nvPr>
        </p:nvSpPr>
        <p:spPr/>
        <p:txBody>
          <a:bodyPr/>
          <a:lstStyle/>
          <a:p>
            <a:fld id="{9D85EF1F-7307-41BC-8C08-94B176AED8EE}" type="slidenum">
              <a:rPr lang="en-US" smtClean="0">
                <a:solidFill>
                  <a:srgbClr val="59CBE8"/>
                </a:solidFill>
              </a:rPr>
              <a:pPr/>
              <a:t>20</a:t>
            </a:fld>
            <a:endParaRPr lang="en-US">
              <a:solidFill>
                <a:srgbClr val="59CBE8"/>
              </a:solidFill>
            </a:endParaRPr>
          </a:p>
        </p:txBody>
      </p:sp>
      <p:sp>
        <p:nvSpPr>
          <p:cNvPr id="4" name="Text Placeholder 3">
            <a:extLst>
              <a:ext uri="{FF2B5EF4-FFF2-40B4-BE49-F238E27FC236}">
                <a16:creationId xmlns:a16="http://schemas.microsoft.com/office/drawing/2014/main" id="{FB6DB655-CB47-AAB8-B11E-687CD41140F3}"/>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C32E9C6F-52B2-3D74-1CA2-DE06B3A8390C}"/>
              </a:ext>
            </a:extLst>
          </p:cNvPr>
          <p:cNvPicPr>
            <a:picLocks noChangeAspect="1"/>
          </p:cNvPicPr>
          <p:nvPr/>
        </p:nvPicPr>
        <p:blipFill>
          <a:blip r:embed="rId2"/>
          <a:stretch>
            <a:fillRect/>
          </a:stretch>
        </p:blipFill>
        <p:spPr>
          <a:xfrm>
            <a:off x="3043619" y="1138524"/>
            <a:ext cx="6104762" cy="4580952"/>
          </a:xfrm>
          <a:prstGeom prst="rect">
            <a:avLst/>
          </a:prstGeom>
        </p:spPr>
      </p:pic>
    </p:spTree>
    <p:extLst>
      <p:ext uri="{BB962C8B-B14F-4D97-AF65-F5344CB8AC3E}">
        <p14:creationId xmlns:p14="http://schemas.microsoft.com/office/powerpoint/2010/main" val="2011110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9330-66B8-FBC9-651E-780FA794F802}"/>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13A24C03-66F0-8D1E-F34C-3D5498D26841}"/>
              </a:ext>
            </a:extLst>
          </p:cNvPr>
          <p:cNvSpPr>
            <a:spLocks noGrp="1"/>
          </p:cNvSpPr>
          <p:nvPr>
            <p:ph type="sldNum" sz="quarter" idx="12"/>
          </p:nvPr>
        </p:nvSpPr>
        <p:spPr/>
        <p:txBody>
          <a:bodyPr/>
          <a:lstStyle/>
          <a:p>
            <a:fld id="{9D85EF1F-7307-41BC-8C08-94B176AED8EE}" type="slidenum">
              <a:rPr lang="en-US" smtClean="0">
                <a:solidFill>
                  <a:srgbClr val="59CBE8"/>
                </a:solidFill>
              </a:rPr>
              <a:pPr/>
              <a:t>21</a:t>
            </a:fld>
            <a:endParaRPr lang="en-US">
              <a:solidFill>
                <a:srgbClr val="59CBE8"/>
              </a:solidFill>
            </a:endParaRPr>
          </a:p>
        </p:txBody>
      </p:sp>
      <p:sp>
        <p:nvSpPr>
          <p:cNvPr id="4" name="Text Placeholder 3">
            <a:extLst>
              <a:ext uri="{FF2B5EF4-FFF2-40B4-BE49-F238E27FC236}">
                <a16:creationId xmlns:a16="http://schemas.microsoft.com/office/drawing/2014/main" id="{D2450277-ACEB-747F-247A-BBF30A67C9ED}"/>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124AC883-E89C-AC5B-0231-19B8FD7FCD1B}"/>
              </a:ext>
            </a:extLst>
          </p:cNvPr>
          <p:cNvPicPr>
            <a:picLocks noChangeAspect="1"/>
          </p:cNvPicPr>
          <p:nvPr/>
        </p:nvPicPr>
        <p:blipFill>
          <a:blip r:embed="rId2"/>
          <a:stretch>
            <a:fillRect/>
          </a:stretch>
        </p:blipFill>
        <p:spPr>
          <a:xfrm>
            <a:off x="3043619" y="1138524"/>
            <a:ext cx="6104762" cy="4580952"/>
          </a:xfrm>
          <a:prstGeom prst="rect">
            <a:avLst/>
          </a:prstGeom>
        </p:spPr>
      </p:pic>
    </p:spTree>
    <p:extLst>
      <p:ext uri="{BB962C8B-B14F-4D97-AF65-F5344CB8AC3E}">
        <p14:creationId xmlns:p14="http://schemas.microsoft.com/office/powerpoint/2010/main" val="4173246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E2E3-5DD6-C643-7DD7-F52C89A6771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877A2D6A-5EF7-72BD-BBDF-C28D5EB3541D}"/>
              </a:ext>
            </a:extLst>
          </p:cNvPr>
          <p:cNvSpPr>
            <a:spLocks noGrp="1"/>
          </p:cNvSpPr>
          <p:nvPr>
            <p:ph type="sldNum" sz="quarter" idx="12"/>
          </p:nvPr>
        </p:nvSpPr>
        <p:spPr/>
        <p:txBody>
          <a:bodyPr/>
          <a:lstStyle/>
          <a:p>
            <a:fld id="{9D85EF1F-7307-41BC-8C08-94B176AED8EE}" type="slidenum">
              <a:rPr lang="en-US" smtClean="0">
                <a:solidFill>
                  <a:srgbClr val="59CBE8"/>
                </a:solidFill>
              </a:rPr>
              <a:pPr/>
              <a:t>22</a:t>
            </a:fld>
            <a:endParaRPr lang="en-US">
              <a:solidFill>
                <a:srgbClr val="59CBE8"/>
              </a:solidFill>
            </a:endParaRPr>
          </a:p>
        </p:txBody>
      </p:sp>
      <p:sp>
        <p:nvSpPr>
          <p:cNvPr id="4" name="Text Placeholder 3">
            <a:extLst>
              <a:ext uri="{FF2B5EF4-FFF2-40B4-BE49-F238E27FC236}">
                <a16:creationId xmlns:a16="http://schemas.microsoft.com/office/drawing/2014/main" id="{AA2DBDB5-4FB2-68B3-8E63-620E365020BC}"/>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A821AE0C-21A4-506D-A967-E06653855B9E}"/>
              </a:ext>
            </a:extLst>
          </p:cNvPr>
          <p:cNvPicPr>
            <a:picLocks noChangeAspect="1"/>
          </p:cNvPicPr>
          <p:nvPr/>
        </p:nvPicPr>
        <p:blipFill>
          <a:blip r:embed="rId2"/>
          <a:stretch>
            <a:fillRect/>
          </a:stretch>
        </p:blipFill>
        <p:spPr>
          <a:xfrm>
            <a:off x="3043619" y="1138524"/>
            <a:ext cx="6104762" cy="4580952"/>
          </a:xfrm>
          <a:prstGeom prst="rect">
            <a:avLst/>
          </a:prstGeom>
        </p:spPr>
      </p:pic>
    </p:spTree>
    <p:extLst>
      <p:ext uri="{BB962C8B-B14F-4D97-AF65-F5344CB8AC3E}">
        <p14:creationId xmlns:p14="http://schemas.microsoft.com/office/powerpoint/2010/main" val="1517050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C160-6D47-FC54-1239-D3494C039F24}"/>
              </a:ext>
            </a:extLst>
          </p:cNvPr>
          <p:cNvSpPr>
            <a:spLocks noGrp="1"/>
          </p:cNvSpPr>
          <p:nvPr>
            <p:ph type="title"/>
          </p:nvPr>
        </p:nvSpPr>
        <p:spPr/>
        <p:txBody>
          <a:bodyPr/>
          <a:lstStyle/>
          <a:p>
            <a:r>
              <a:rPr lang="en-US"/>
              <a:t>Post-Event Feedback</a:t>
            </a:r>
            <a:endParaRPr lang="en-US" dirty="0"/>
          </a:p>
        </p:txBody>
      </p:sp>
      <p:sp>
        <p:nvSpPr>
          <p:cNvPr id="3" name="Slide Number Placeholder 2">
            <a:extLst>
              <a:ext uri="{FF2B5EF4-FFF2-40B4-BE49-F238E27FC236}">
                <a16:creationId xmlns:a16="http://schemas.microsoft.com/office/drawing/2014/main" id="{AD8C337B-5AF6-1BE3-A837-19F9FA06F16B}"/>
              </a:ext>
            </a:extLst>
          </p:cNvPr>
          <p:cNvSpPr>
            <a:spLocks noGrp="1"/>
          </p:cNvSpPr>
          <p:nvPr>
            <p:ph type="sldNum" sz="quarter" idx="12"/>
          </p:nvPr>
        </p:nvSpPr>
        <p:spPr/>
        <p:txBody>
          <a:bodyPr/>
          <a:lstStyle/>
          <a:p>
            <a:fld id="{9D85EF1F-7307-41BC-8C08-94B176AED8EE}" type="slidenum">
              <a:rPr lang="en-US" smtClean="0">
                <a:solidFill>
                  <a:srgbClr val="59CBE8"/>
                </a:solidFill>
              </a:rPr>
              <a:pPr/>
              <a:t>23</a:t>
            </a:fld>
            <a:endParaRPr lang="en-US" dirty="0">
              <a:solidFill>
                <a:srgbClr val="59CBE8"/>
              </a:solidFill>
            </a:endParaRPr>
          </a:p>
        </p:txBody>
      </p:sp>
      <p:sp>
        <p:nvSpPr>
          <p:cNvPr id="4" name="Text Placeholder 3">
            <a:extLst>
              <a:ext uri="{FF2B5EF4-FFF2-40B4-BE49-F238E27FC236}">
                <a16:creationId xmlns:a16="http://schemas.microsoft.com/office/drawing/2014/main" id="{A5EC34AD-7A9E-24C5-6B3C-202626E9A061}"/>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t>Follow up with your Birth Equity Team members who were not able to join and share with the team the feedback you received from the Respectful Care Breakfast</a:t>
            </a:r>
          </a:p>
          <a:p>
            <a:pPr marL="285750" indent="-285750">
              <a:buFont typeface="Arial" panose="020B0604020202020204" pitchFamily="34" charset="0"/>
              <a:buChar char="•"/>
            </a:pPr>
            <a:r>
              <a:rPr lang="en-US" dirty="0"/>
              <a:t>Share the feedback with the department</a:t>
            </a:r>
          </a:p>
          <a:p>
            <a:pPr marL="285750" indent="-285750">
              <a:buFont typeface="Arial" panose="020B0604020202020204" pitchFamily="34" charset="0"/>
              <a:buChar char="•"/>
            </a:pPr>
            <a:r>
              <a:rPr lang="en-US" dirty="0"/>
              <a:t>Breakdown the feedback and find out how you will work on best practices, respectful care, and disparities</a:t>
            </a:r>
          </a:p>
        </p:txBody>
      </p:sp>
      <p:pic>
        <p:nvPicPr>
          <p:cNvPr id="5" name="Picture 4">
            <a:extLst>
              <a:ext uri="{FF2B5EF4-FFF2-40B4-BE49-F238E27FC236}">
                <a16:creationId xmlns:a16="http://schemas.microsoft.com/office/drawing/2014/main" id="{315C5913-D779-7948-C091-31CC2A33ED6B}"/>
              </a:ext>
            </a:extLst>
          </p:cNvPr>
          <p:cNvPicPr>
            <a:picLocks noChangeAspect="1"/>
          </p:cNvPicPr>
          <p:nvPr/>
        </p:nvPicPr>
        <p:blipFill>
          <a:blip r:embed="rId2"/>
          <a:stretch>
            <a:fillRect/>
          </a:stretch>
        </p:blipFill>
        <p:spPr>
          <a:xfrm>
            <a:off x="4728288" y="3559022"/>
            <a:ext cx="2735424" cy="2735424"/>
          </a:xfrm>
          <a:prstGeom prst="rect">
            <a:avLst/>
          </a:prstGeom>
        </p:spPr>
      </p:pic>
      <p:pic>
        <p:nvPicPr>
          <p:cNvPr id="7" name="Picture 6">
            <a:extLst>
              <a:ext uri="{FF2B5EF4-FFF2-40B4-BE49-F238E27FC236}">
                <a16:creationId xmlns:a16="http://schemas.microsoft.com/office/drawing/2014/main" id="{EA3014A5-F847-4FDB-5688-783036D8C4CD}"/>
              </a:ext>
            </a:extLst>
          </p:cNvPr>
          <p:cNvPicPr>
            <a:picLocks noChangeAspect="1"/>
          </p:cNvPicPr>
          <p:nvPr/>
        </p:nvPicPr>
        <p:blipFill>
          <a:blip r:embed="rId3"/>
          <a:stretch>
            <a:fillRect/>
          </a:stretch>
        </p:blipFill>
        <p:spPr>
          <a:xfrm>
            <a:off x="7826310" y="242893"/>
            <a:ext cx="2213040" cy="1322947"/>
          </a:xfrm>
          <a:prstGeom prst="rect">
            <a:avLst/>
          </a:prstGeom>
        </p:spPr>
      </p:pic>
    </p:spTree>
    <p:extLst>
      <p:ext uri="{BB962C8B-B14F-4D97-AF65-F5344CB8AC3E}">
        <p14:creationId xmlns:p14="http://schemas.microsoft.com/office/powerpoint/2010/main" val="1331479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9652" y="967560"/>
            <a:ext cx="6772697" cy="1569660"/>
          </a:xfrm>
          <a:prstGeom prst="rect">
            <a:avLst/>
          </a:prstGeom>
          <a:noFill/>
        </p:spPr>
        <p:txBody>
          <a:bodyPr wrap="square" rtlCol="0">
            <a:spAutoFit/>
          </a:bodyPr>
          <a:lstStyle/>
          <a:p>
            <a:pPr algn="ctr"/>
            <a:r>
              <a:rPr lang="en-US" sz="4800" dirty="0">
                <a:solidFill>
                  <a:schemeClr val="bg1"/>
                </a:solidFill>
              </a:rPr>
              <a:t>Thank you!</a:t>
            </a:r>
          </a:p>
          <a:p>
            <a:pPr algn="ctr"/>
            <a:r>
              <a:rPr lang="en-US" sz="2400" dirty="0">
                <a:solidFill>
                  <a:schemeClr val="bg1"/>
                </a:solidFill>
              </a:rPr>
              <a:t>Mary Jarvis, MSN, RN, CLC</a:t>
            </a:r>
          </a:p>
          <a:p>
            <a:pPr algn="ctr"/>
            <a:r>
              <a:rPr lang="en-US" sz="2400" dirty="0">
                <a:solidFill>
                  <a:schemeClr val="bg1"/>
                </a:solidFill>
              </a:rPr>
              <a:t>Mary.Jarvis@sih.net</a:t>
            </a:r>
          </a:p>
        </p:txBody>
      </p:sp>
    </p:spTree>
    <p:extLst>
      <p:ext uri="{BB962C8B-B14F-4D97-AF65-F5344CB8AC3E}">
        <p14:creationId xmlns:p14="http://schemas.microsoft.com/office/powerpoint/2010/main" val="1931377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F8E89-2B53-317A-BFAA-A4C6319B14C0}"/>
              </a:ext>
            </a:extLst>
          </p:cNvPr>
          <p:cNvSpPr>
            <a:spLocks noGrp="1"/>
          </p:cNvSpPr>
          <p:nvPr>
            <p:ph type="title"/>
          </p:nvPr>
        </p:nvSpPr>
        <p:spPr>
          <a:xfrm>
            <a:off x="635000" y="640823"/>
            <a:ext cx="3418659" cy="5583148"/>
          </a:xfrm>
        </p:spPr>
        <p:txBody>
          <a:bodyPr anchor="ctr">
            <a:normAutofit/>
          </a:bodyPr>
          <a:lstStyle/>
          <a:p>
            <a:r>
              <a:rPr lang="en-US" sz="5400">
                <a:ea typeface="Lato Medium"/>
                <a:cs typeface="Lato Medium"/>
              </a:rPr>
              <a:t>Discussion</a:t>
            </a:r>
            <a:endParaRPr lang="en-US" sz="5400"/>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5732736-B919-F65D-D9C3-975B3B58975C}"/>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Illinois Perinatal Quality Collaborative</a:t>
            </a:r>
          </a:p>
        </p:txBody>
      </p:sp>
      <p:sp>
        <p:nvSpPr>
          <p:cNvPr id="4" name="Slide Number Placeholder 3">
            <a:extLst>
              <a:ext uri="{FF2B5EF4-FFF2-40B4-BE49-F238E27FC236}">
                <a16:creationId xmlns:a16="http://schemas.microsoft.com/office/drawing/2014/main" id="{B2C6821E-0C97-C7E1-0366-AF999507F93F}"/>
              </a:ext>
            </a:extLst>
          </p:cNvPr>
          <p:cNvSpPr>
            <a:spLocks noGrp="1"/>
          </p:cNvSpPr>
          <p:nvPr>
            <p:ph type="sldNum" sz="quarter" idx="10"/>
          </p:nvPr>
        </p:nvSpPr>
        <p:spPr>
          <a:xfrm>
            <a:off x="8610600" y="6356350"/>
            <a:ext cx="2743200" cy="365125"/>
          </a:xfrm>
        </p:spPr>
        <p:txBody>
          <a:bodyPr>
            <a:normAutofit/>
          </a:bodyPr>
          <a:lstStyle/>
          <a:p>
            <a:pPr>
              <a:spcAft>
                <a:spcPts val="600"/>
              </a:spcAft>
            </a:pPr>
            <a:fld id="{97033E4B-E3EB-3D46-B2D8-3159663620FA}" type="slidenum">
              <a:rPr lang="en-US" smtClean="0"/>
              <a:pPr>
                <a:spcAft>
                  <a:spcPts val="600"/>
                </a:spcAft>
              </a:pPr>
              <a:t>25</a:t>
            </a:fld>
            <a:endParaRPr lang="en-US"/>
          </a:p>
        </p:txBody>
      </p:sp>
      <p:graphicFrame>
        <p:nvGraphicFramePr>
          <p:cNvPr id="7" name="Content Placeholder 2">
            <a:extLst>
              <a:ext uri="{FF2B5EF4-FFF2-40B4-BE49-F238E27FC236}">
                <a16:creationId xmlns:a16="http://schemas.microsoft.com/office/drawing/2014/main" id="{20B494C0-A740-FB09-A28A-BE6035A8CC05}"/>
              </a:ext>
            </a:extLst>
          </p:cNvPr>
          <p:cNvGraphicFramePr>
            <a:graphicFrameLocks noGrp="1"/>
          </p:cNvGraphicFramePr>
          <p:nvPr>
            <p:ph idx="1"/>
            <p:extLst>
              <p:ext uri="{D42A27DB-BD31-4B8C-83A1-F6EECF244321}">
                <p14:modId xmlns:p14="http://schemas.microsoft.com/office/powerpoint/2010/main" val="63454679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1269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D3569C2-FE06-372A-78F9-99BFA34F6637}"/>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Illinois Perinatal Quality Collaborative</a:t>
            </a:r>
          </a:p>
        </p:txBody>
      </p:sp>
      <p:pic>
        <p:nvPicPr>
          <p:cNvPr id="6" name="Picture 6" descr="A picture containing qr code&#10;&#10;Description automatically generated">
            <a:extLst>
              <a:ext uri="{FF2B5EF4-FFF2-40B4-BE49-F238E27FC236}">
                <a16:creationId xmlns:a16="http://schemas.microsoft.com/office/drawing/2014/main" id="{60739DEC-175B-2770-7434-124925D34404}"/>
              </a:ext>
            </a:extLst>
          </p:cNvPr>
          <p:cNvPicPr>
            <a:picLocks noGrp="1" noChangeAspect="1"/>
          </p:cNvPicPr>
          <p:nvPr>
            <p:ph idx="1"/>
          </p:nvPr>
        </p:nvPicPr>
        <p:blipFill>
          <a:blip r:embed="rId2"/>
          <a:stretch>
            <a:fillRect/>
          </a:stretch>
        </p:blipFill>
        <p:spPr>
          <a:xfrm>
            <a:off x="2589451" y="457200"/>
            <a:ext cx="7013097" cy="5943600"/>
          </a:xfrm>
          <a:prstGeom prst="rect">
            <a:avLst/>
          </a:prstGeom>
        </p:spPr>
      </p:pic>
      <p:sp>
        <p:nvSpPr>
          <p:cNvPr id="4" name="Slide Number Placeholder 3">
            <a:extLst>
              <a:ext uri="{FF2B5EF4-FFF2-40B4-BE49-F238E27FC236}">
                <a16:creationId xmlns:a16="http://schemas.microsoft.com/office/drawing/2014/main" id="{479786C4-DFD2-CEA4-4C7F-93323FC7071E}"/>
              </a:ext>
            </a:extLst>
          </p:cNvPr>
          <p:cNvSpPr>
            <a:spLocks noGrp="1"/>
          </p:cNvSpPr>
          <p:nvPr>
            <p:ph type="sldNum" sz="quarter" idx="10"/>
          </p:nvPr>
        </p:nvSpPr>
        <p:spPr>
          <a:xfrm>
            <a:off x="11704320" y="6455664"/>
            <a:ext cx="448056" cy="365125"/>
          </a:xfrm>
        </p:spPr>
        <p:txBody>
          <a:bodyPr vert="horz" lIns="91440" tIns="45720" rIns="91440" bIns="45720" rtlCol="0" anchor="ctr">
            <a:normAutofit/>
          </a:bodyPr>
          <a:lstStyle/>
          <a:p>
            <a:pPr>
              <a:spcAft>
                <a:spcPts val="600"/>
              </a:spcAft>
            </a:pPr>
            <a:fld id="{97033E4B-E3EB-3D46-B2D8-3159663620FA}" type="slidenum">
              <a:rPr lang="en-US" sz="1100">
                <a:solidFill>
                  <a:srgbClr val="FFFFFF"/>
                </a:solidFill>
              </a:rPr>
              <a:pPr>
                <a:spcAft>
                  <a:spcPts val="600"/>
                </a:spcAft>
              </a:pPr>
              <a:t>26</a:t>
            </a:fld>
            <a:endParaRPr lang="en-US" sz="1100">
              <a:solidFill>
                <a:srgbClr val="FFFFFF"/>
              </a:solidFill>
            </a:endParaRPr>
          </a:p>
        </p:txBody>
      </p:sp>
    </p:spTree>
    <p:extLst>
      <p:ext uri="{BB962C8B-B14F-4D97-AF65-F5344CB8AC3E}">
        <p14:creationId xmlns:p14="http://schemas.microsoft.com/office/powerpoint/2010/main" val="1360075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581" y="172509"/>
            <a:ext cx="10972800" cy="1325563"/>
          </a:xfrm>
          <a:noFill/>
        </p:spPr>
        <p:txBody>
          <a:bodyPr/>
          <a:lstStyle/>
          <a:p>
            <a:r>
              <a:rPr lang="en-US">
                <a:ea typeface="Lato Medium"/>
                <a:cs typeface="Lato Medium"/>
              </a:rPr>
              <a:t>Upcoming BE Calls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458" name="Table 458">
            <a:extLst>
              <a:ext uri="{FF2B5EF4-FFF2-40B4-BE49-F238E27FC236}">
                <a16:creationId xmlns:a16="http://schemas.microsoft.com/office/drawing/2014/main" id="{6B8DD92D-FC61-B8CD-3116-E6D4BC770D0C}"/>
              </a:ext>
            </a:extLst>
          </p:cNvPr>
          <p:cNvGraphicFramePr>
            <a:graphicFrameLocks noGrp="1"/>
          </p:cNvGraphicFramePr>
          <p:nvPr>
            <p:extLst>
              <p:ext uri="{D42A27DB-BD31-4B8C-83A1-F6EECF244321}">
                <p14:modId xmlns:p14="http://schemas.microsoft.com/office/powerpoint/2010/main" val="2253547770"/>
              </p:ext>
            </p:extLst>
          </p:nvPr>
        </p:nvGraphicFramePr>
        <p:xfrm>
          <a:off x="273169" y="1480868"/>
          <a:ext cx="9706583" cy="4112499"/>
        </p:xfrm>
        <a:graphic>
          <a:graphicData uri="http://schemas.openxmlformats.org/drawingml/2006/table">
            <a:tbl>
              <a:tblPr firstRow="1" bandRow="1">
                <a:tableStyleId>{F5AB1C69-6EDB-4FF4-983F-18BD219EF322}</a:tableStyleId>
              </a:tblPr>
              <a:tblGrid>
                <a:gridCol w="5530450">
                  <a:extLst>
                    <a:ext uri="{9D8B030D-6E8A-4147-A177-3AD203B41FA5}">
                      <a16:colId xmlns:a16="http://schemas.microsoft.com/office/drawing/2014/main" val="2337264793"/>
                    </a:ext>
                  </a:extLst>
                </a:gridCol>
                <a:gridCol w="4176133">
                  <a:extLst>
                    <a:ext uri="{9D8B030D-6E8A-4147-A177-3AD203B41FA5}">
                      <a16:colId xmlns:a16="http://schemas.microsoft.com/office/drawing/2014/main" val="1898119252"/>
                    </a:ext>
                  </a:extLst>
                </a:gridCol>
              </a:tblGrid>
              <a:tr h="546339">
                <a:tc>
                  <a:txBody>
                    <a:bodyPr/>
                    <a:lstStyle/>
                    <a:p>
                      <a:r>
                        <a:rPr lang="en-US" sz="2400" u="sng" dirty="0">
                          <a:solidFill>
                            <a:srgbClr val="000000"/>
                          </a:solidFill>
                        </a:rPr>
                        <a:t>Event </a:t>
                      </a:r>
                    </a:p>
                  </a:txBody>
                  <a:tcPr/>
                </a:tc>
                <a:tc>
                  <a:txBody>
                    <a:bodyPr/>
                    <a:lstStyle/>
                    <a:p>
                      <a:r>
                        <a:rPr lang="en-US" sz="2400" u="sng" dirty="0">
                          <a:solidFill>
                            <a:srgbClr val="000000"/>
                          </a:solidFill>
                        </a:rPr>
                        <a:t>Day/Time </a:t>
                      </a:r>
                    </a:p>
                  </a:txBody>
                  <a:tcPr/>
                </a:tc>
                <a:extLst>
                  <a:ext uri="{0D108BD9-81ED-4DB2-BD59-A6C34878D82A}">
                    <a16:rowId xmlns:a16="http://schemas.microsoft.com/office/drawing/2014/main" val="3322244632"/>
                  </a:ext>
                </a:extLst>
              </a:tr>
              <a:tr h="721857">
                <a:tc>
                  <a:txBody>
                    <a:bodyPr/>
                    <a:lstStyle/>
                    <a:p>
                      <a:pPr lvl="0">
                        <a:buNone/>
                      </a:pPr>
                      <a:r>
                        <a:rPr lang="en-US" sz="2400" b="1" i="0" u="none" strike="noStrike" noProof="0" dirty="0">
                          <a:solidFill>
                            <a:schemeClr val="accent1"/>
                          </a:solidFill>
                          <a:latin typeface="Calibri"/>
                        </a:rPr>
                        <a:t>BE</a:t>
                      </a:r>
                      <a:r>
                        <a:rPr lang="en-US" sz="2400" b="1" i="0" u="none" strike="noStrike" kern="1200" noProof="0" dirty="0">
                          <a:solidFill>
                            <a:schemeClr val="accent1"/>
                          </a:solidFill>
                          <a:latin typeface="Calibri"/>
                          <a:ea typeface="+mn-ea"/>
                          <a:cs typeface="+mn-cs"/>
                        </a:rPr>
                        <a:t> July Webinar - The Importance of Patient Voices: Engaging Patient Partners on QI Teams</a:t>
                      </a:r>
                      <a:endParaRPr lang="en-US" sz="2400" b="0" i="0" u="none" strike="noStrike" noProof="0" dirty="0">
                        <a:solidFill>
                          <a:srgbClr val="000000"/>
                        </a:solidFill>
                        <a:latin typeface="Calibri"/>
                      </a:endParaRPr>
                    </a:p>
                  </a:txBody>
                  <a:tcPr/>
                </a:tc>
                <a:tc>
                  <a:txBody>
                    <a:bodyPr/>
                    <a:lstStyle/>
                    <a:p>
                      <a:pPr lvl="0" algn="l">
                        <a:lnSpc>
                          <a:spcPct val="100000"/>
                        </a:lnSpc>
                        <a:spcBef>
                          <a:spcPts val="0"/>
                        </a:spcBef>
                        <a:spcAft>
                          <a:spcPts val="0"/>
                        </a:spcAft>
                        <a:buNone/>
                      </a:pPr>
                      <a:r>
                        <a:rPr lang="en-US" sz="2400" b="1" i="0" u="none" strike="noStrike" noProof="0" dirty="0">
                          <a:solidFill>
                            <a:schemeClr val="accent1"/>
                          </a:solidFill>
                          <a:latin typeface="Calibri"/>
                        </a:rPr>
                        <a:t>Monday, July 17th at 12pm</a:t>
                      </a:r>
                    </a:p>
                  </a:txBody>
                  <a:tcPr/>
                </a:tc>
                <a:extLst>
                  <a:ext uri="{0D108BD9-81ED-4DB2-BD59-A6C34878D82A}">
                    <a16:rowId xmlns:a16="http://schemas.microsoft.com/office/drawing/2014/main" val="1499692727"/>
                  </a:ext>
                </a:extLst>
              </a:tr>
              <a:tr h="721857">
                <a:tc>
                  <a:txBody>
                    <a:bodyPr/>
                    <a:lstStyle/>
                    <a:p>
                      <a:pPr lvl="0">
                        <a:buNone/>
                      </a:pPr>
                      <a:r>
                        <a:rPr lang="en-US" sz="2400" b="1" i="0" u="none" strike="noStrike" kern="1200" noProof="0" dirty="0">
                          <a:solidFill>
                            <a:schemeClr val="accent1"/>
                          </a:solidFill>
                          <a:latin typeface="Calibri"/>
                          <a:ea typeface="+mn-ea"/>
                          <a:cs typeface="+mn-cs"/>
                        </a:rPr>
                        <a:t>BE August Webinar – Meaningful Connections for </a:t>
                      </a:r>
                      <a:r>
                        <a:rPr lang="en-US" sz="2400" b="1" i="0" u="none" strike="noStrike" kern="1200" noProof="0" dirty="0" err="1">
                          <a:solidFill>
                            <a:schemeClr val="accent1"/>
                          </a:solidFill>
                          <a:latin typeface="Calibri"/>
                          <a:ea typeface="+mn-ea"/>
                          <a:cs typeface="+mn-cs"/>
                        </a:rPr>
                        <a:t>SDoH</a:t>
                      </a:r>
                      <a:r>
                        <a:rPr lang="en-US" sz="2400" b="1" i="0" u="none" strike="noStrike" kern="1200" noProof="0" dirty="0">
                          <a:solidFill>
                            <a:schemeClr val="accent1"/>
                          </a:solidFill>
                          <a:latin typeface="Calibri"/>
                          <a:ea typeface="+mn-ea"/>
                          <a:cs typeface="+mn-cs"/>
                        </a:rPr>
                        <a:t> Linkages</a:t>
                      </a:r>
                    </a:p>
                  </a:txBody>
                  <a:tcPr/>
                </a:tc>
                <a:tc>
                  <a:txBody>
                    <a:bodyPr/>
                    <a:lstStyle/>
                    <a:p>
                      <a:pPr lvl="0" algn="l">
                        <a:lnSpc>
                          <a:spcPct val="100000"/>
                        </a:lnSpc>
                        <a:spcBef>
                          <a:spcPts val="0"/>
                        </a:spcBef>
                        <a:spcAft>
                          <a:spcPts val="0"/>
                        </a:spcAft>
                        <a:buNone/>
                      </a:pPr>
                      <a:r>
                        <a:rPr lang="en-US" sz="2400" b="1" i="0" u="none" strike="noStrike" noProof="0" dirty="0">
                          <a:solidFill>
                            <a:schemeClr val="accent1"/>
                          </a:solidFill>
                          <a:latin typeface="Calibri"/>
                        </a:rPr>
                        <a:t>Monday, August 21st at 12pm</a:t>
                      </a:r>
                    </a:p>
                  </a:txBody>
                  <a:tcPr/>
                </a:tc>
                <a:extLst>
                  <a:ext uri="{0D108BD9-81ED-4DB2-BD59-A6C34878D82A}">
                    <a16:rowId xmlns:a16="http://schemas.microsoft.com/office/drawing/2014/main" val="2246575974"/>
                  </a:ext>
                </a:extLst>
              </a:tr>
              <a:tr h="949110">
                <a:tc>
                  <a:txBody>
                    <a:bodyPr/>
                    <a:lstStyle/>
                    <a:p>
                      <a:pPr marL="0" marR="0" lvl="0" indent="0" algn="l">
                        <a:lnSpc>
                          <a:spcPct val="100000"/>
                        </a:lnSpc>
                        <a:spcBef>
                          <a:spcPts val="0"/>
                        </a:spcBef>
                        <a:spcAft>
                          <a:spcPts val="0"/>
                        </a:spcAft>
                        <a:buClr>
                          <a:srgbClr val="444C55"/>
                        </a:buClr>
                        <a:buNone/>
                      </a:pPr>
                      <a:r>
                        <a:rPr lang="en-US" sz="2400" b="1" i="0" u="none" strike="noStrike" noProof="0" dirty="0">
                          <a:solidFill>
                            <a:schemeClr val="accent1"/>
                          </a:solidFill>
                          <a:latin typeface="Calibri"/>
                        </a:rPr>
                        <a:t>BE QI Summer Series</a:t>
                      </a:r>
                      <a:r>
                        <a:rPr lang="en-US" sz="2400" b="1" i="0" u="none" strike="noStrike" noProof="0" dirty="0">
                          <a:solidFill>
                            <a:srgbClr val="000000"/>
                          </a:solidFill>
                          <a:latin typeface="Calibri"/>
                        </a:rPr>
                        <a:t>: </a:t>
                      </a:r>
                      <a:endParaRPr lang="en-US" sz="2400" b="0" i="0" u="none" strike="noStrike" noProof="0" dirty="0">
                        <a:solidFill>
                          <a:srgbClr val="000000"/>
                        </a:solidFill>
                        <a:latin typeface="Calibri"/>
                      </a:endParaRPr>
                    </a:p>
                    <a:p>
                      <a:pPr marL="342900" marR="0" lvl="0" indent="-342900" algn="l">
                        <a:lnSpc>
                          <a:spcPct val="100000"/>
                        </a:lnSpc>
                        <a:spcBef>
                          <a:spcPts val="0"/>
                        </a:spcBef>
                        <a:spcAft>
                          <a:spcPts val="0"/>
                        </a:spcAft>
                        <a:buFont typeface="Arial"/>
                        <a:buChar char="•"/>
                      </a:pPr>
                      <a:r>
                        <a:rPr lang="en-US" sz="2400" b="0" i="0" u="none" strike="noStrike" noProof="0" dirty="0">
                          <a:solidFill>
                            <a:srgbClr val="000000"/>
                          </a:solidFill>
                          <a:latin typeface="Calibri"/>
                        </a:rPr>
                        <a:t>Patient Partner on Your QI Team</a:t>
                      </a:r>
                      <a:endParaRPr lang="en-US" dirty="0"/>
                    </a:p>
                    <a:p>
                      <a:pPr marL="342900" marR="0" lvl="0" indent="-342900" algn="l">
                        <a:lnSpc>
                          <a:spcPct val="100000"/>
                        </a:lnSpc>
                        <a:spcBef>
                          <a:spcPts val="0"/>
                        </a:spcBef>
                        <a:spcAft>
                          <a:spcPts val="0"/>
                        </a:spcAft>
                        <a:buFont typeface="Arial"/>
                        <a:buChar char="•"/>
                      </a:pPr>
                      <a:r>
                        <a:rPr lang="en-US" sz="2400" b="0" i="0" u="none" strike="noStrike" noProof="0" dirty="0">
                          <a:solidFill>
                            <a:srgbClr val="000000"/>
                          </a:solidFill>
                          <a:latin typeface="Calibri"/>
                        </a:rPr>
                        <a:t>Linking Patients to Community Resources</a:t>
                      </a:r>
                      <a:endParaRPr lang="en-US" dirty="0"/>
                    </a:p>
                  </a:txBody>
                  <a:tcPr/>
                </a:tc>
                <a:tc>
                  <a:txBody>
                    <a:bodyPr/>
                    <a:lstStyle/>
                    <a:p>
                      <a:pPr marL="0" lvl="0" indent="0">
                        <a:buNone/>
                      </a:pPr>
                      <a:endParaRPr lang="en-US" sz="2400" b="1" i="0" u="none" strike="noStrike" kern="1200" noProof="0">
                        <a:solidFill>
                          <a:schemeClr val="accent1"/>
                        </a:solidFill>
                        <a:latin typeface="Calibri"/>
                        <a:ea typeface="+mn-ea"/>
                        <a:cs typeface="+mn-cs"/>
                      </a:endParaRPr>
                    </a:p>
                    <a:p>
                      <a:pPr marL="342900" lvl="0" indent="-342900">
                        <a:buFont typeface="Arial"/>
                        <a:buChar char="•"/>
                      </a:pPr>
                      <a:r>
                        <a:rPr lang="en-US" sz="2400" b="1" i="0" u="none" strike="noStrike" kern="1200" noProof="0" dirty="0">
                          <a:solidFill>
                            <a:schemeClr val="accent1"/>
                          </a:solidFill>
                          <a:latin typeface="Calibri"/>
                          <a:ea typeface="+mn-ea"/>
                          <a:cs typeface="+mn-cs"/>
                        </a:rPr>
                        <a:t>Thursday, July 20th at 12pm</a:t>
                      </a:r>
                    </a:p>
                    <a:p>
                      <a:pPr marL="342900" lvl="0" indent="-342900">
                        <a:buFont typeface="Arial"/>
                        <a:buChar char="•"/>
                      </a:pPr>
                      <a:r>
                        <a:rPr lang="en-US" sz="2400" b="1" i="0" u="none" strike="noStrike" kern="1200" noProof="0" dirty="0">
                          <a:solidFill>
                            <a:schemeClr val="accent1"/>
                          </a:solidFill>
                          <a:latin typeface="Calibri"/>
                          <a:ea typeface="+mn-ea"/>
                          <a:cs typeface="+mn-cs"/>
                        </a:rPr>
                        <a:t>Thursday, August 24th at 12pm</a:t>
                      </a:r>
                    </a:p>
                  </a:txBody>
                  <a:tcPr/>
                </a:tc>
                <a:extLst>
                  <a:ext uri="{0D108BD9-81ED-4DB2-BD59-A6C34878D82A}">
                    <a16:rowId xmlns:a16="http://schemas.microsoft.com/office/drawing/2014/main" val="3661277404"/>
                  </a:ext>
                </a:extLst>
              </a:tr>
            </a:tbl>
          </a:graphicData>
        </a:graphic>
      </p:graphicFrame>
      <p:pic>
        <p:nvPicPr>
          <p:cNvPr id="479" name="Graphic 479" descr="Daily calendar with solid fill">
            <a:extLst>
              <a:ext uri="{FF2B5EF4-FFF2-40B4-BE49-F238E27FC236}">
                <a16:creationId xmlns:a16="http://schemas.microsoft.com/office/drawing/2014/main" id="{843CD5E3-5569-66AE-9C08-081E41E8E2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5910" y="2089272"/>
            <a:ext cx="2707630" cy="2676316"/>
          </a:xfrm>
          <a:prstGeom prst="rect">
            <a:avLst/>
          </a:prstGeom>
        </p:spPr>
      </p:pic>
    </p:spTree>
    <p:extLst>
      <p:ext uri="{BB962C8B-B14F-4D97-AF65-F5344CB8AC3E}">
        <p14:creationId xmlns:p14="http://schemas.microsoft.com/office/powerpoint/2010/main" val="4221616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53C965-EE0D-441D-96BF-AA4BFFC51461}"/>
              </a:ext>
            </a:extLst>
          </p:cNvPr>
          <p:cNvSpPr>
            <a:spLocks noGrp="1"/>
          </p:cNvSpPr>
          <p:nvPr>
            <p:ph type="title"/>
          </p:nvPr>
        </p:nvSpPr>
        <p:spPr>
          <a:xfrm>
            <a:off x="761685" y="1543079"/>
            <a:ext cx="3616913" cy="2795160"/>
          </a:xfrm>
        </p:spPr>
        <p:txBody>
          <a:bodyPr vert="horz" lIns="91440" tIns="45720" rIns="91440" bIns="45720" rtlCol="0" anchor="b">
            <a:normAutofit/>
          </a:bodyPr>
          <a:lstStyle/>
          <a:p>
            <a:pPr algn="ctr">
              <a:lnSpc>
                <a:spcPct val="90000"/>
              </a:lnSpc>
            </a:pPr>
            <a:r>
              <a:rPr lang="en-US" sz="4400" kern="1200">
                <a:solidFill>
                  <a:schemeClr val="tx1"/>
                </a:solidFill>
                <a:latin typeface="+mj-lt"/>
                <a:ea typeface="+mj-ea"/>
                <a:cs typeface="+mj-cs"/>
              </a:rPr>
              <a:t>Respectful Care Breakfast Planning Resource</a:t>
            </a:r>
          </a:p>
        </p:txBody>
      </p:sp>
      <p:sp>
        <p:nvSpPr>
          <p:cNvPr id="5" name="Footer Placeholder 4">
            <a:extLst>
              <a:ext uri="{FF2B5EF4-FFF2-40B4-BE49-F238E27FC236}">
                <a16:creationId xmlns:a16="http://schemas.microsoft.com/office/drawing/2014/main" id="{3E97C472-B7C4-432B-BE68-86FA3727418E}"/>
              </a:ext>
            </a:extLst>
          </p:cNvPr>
          <p:cNvSpPr>
            <a:spLocks noGrp="1"/>
          </p:cNvSpPr>
          <p:nvPr>
            <p:ph type="ftr" sz="quarter" idx="11"/>
          </p:nvPr>
        </p:nvSpPr>
        <p:spPr>
          <a:xfrm>
            <a:off x="509954" y="6309458"/>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Illinois Perinatal Quality Collaborative</a:t>
            </a:r>
          </a:p>
        </p:txBody>
      </p:sp>
      <p:sp>
        <p:nvSpPr>
          <p:cNvPr id="4" name="Slide Number Placeholder 3">
            <a:extLst>
              <a:ext uri="{FF2B5EF4-FFF2-40B4-BE49-F238E27FC236}">
                <a16:creationId xmlns:a16="http://schemas.microsoft.com/office/drawing/2014/main" id="{3C0BED1F-6F67-418F-8281-4E0D17E7419A}"/>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pPr>
            <a:fld id="{97033E4B-E3EB-3D46-B2D8-3159663620FA}" type="slidenum">
              <a:rPr lang="en-US" sz="1000" dirty="0">
                <a:solidFill>
                  <a:schemeClr val="tx1">
                    <a:tint val="75000"/>
                  </a:schemeClr>
                </a:solidFill>
              </a:rPr>
              <a:pPr>
                <a:spcAft>
                  <a:spcPts val="600"/>
                </a:spcAft>
              </a:pPr>
              <a:t>3</a:t>
            </a:fld>
            <a:endParaRPr lang="en-US" sz="1000" dirty="0">
              <a:solidFill>
                <a:schemeClr val="tx1">
                  <a:tint val="75000"/>
                </a:schemeClr>
              </a:solidFill>
            </a:endParaRPr>
          </a:p>
        </p:txBody>
      </p:sp>
      <p:pic>
        <p:nvPicPr>
          <p:cNvPr id="6" name="Picture 6" descr="Text&#10;&#10;Description automatically generated">
            <a:extLst>
              <a:ext uri="{FF2B5EF4-FFF2-40B4-BE49-F238E27FC236}">
                <a16:creationId xmlns:a16="http://schemas.microsoft.com/office/drawing/2014/main" id="{41B853E7-DC83-C695-A9A7-763FA445DAE2}"/>
              </a:ext>
            </a:extLst>
          </p:cNvPr>
          <p:cNvPicPr>
            <a:picLocks noChangeAspect="1"/>
          </p:cNvPicPr>
          <p:nvPr/>
        </p:nvPicPr>
        <p:blipFill>
          <a:blip r:embed="rId2"/>
          <a:stretch>
            <a:fillRect/>
          </a:stretch>
        </p:blipFill>
        <p:spPr>
          <a:xfrm>
            <a:off x="6173273" y="-496"/>
            <a:ext cx="4878946" cy="6858990"/>
          </a:xfrm>
          <a:prstGeom prst="rect">
            <a:avLst/>
          </a:prstGeom>
        </p:spPr>
      </p:pic>
    </p:spTree>
    <p:extLst>
      <p:ext uri="{BB962C8B-B14F-4D97-AF65-F5344CB8AC3E}">
        <p14:creationId xmlns:p14="http://schemas.microsoft.com/office/powerpoint/2010/main" val="1707417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9B7-6ED0-53FD-9B28-CDA21D98B1DA}"/>
              </a:ext>
            </a:extLst>
          </p:cNvPr>
          <p:cNvSpPr>
            <a:spLocks noGrp="1"/>
          </p:cNvSpPr>
          <p:nvPr>
            <p:ph type="title"/>
          </p:nvPr>
        </p:nvSpPr>
        <p:spPr>
          <a:xfrm>
            <a:off x="291550" y="144669"/>
            <a:ext cx="7427843" cy="1325563"/>
          </a:xfrm>
        </p:spPr>
        <p:txBody>
          <a:bodyPr/>
          <a:lstStyle/>
          <a:p>
            <a:r>
              <a:rPr lang="en-US">
                <a:ea typeface="Lato Medium"/>
                <a:cs typeface="Lato Medium"/>
              </a:rPr>
              <a:t>Planning your Respectful Care Breakfast  </a:t>
            </a:r>
            <a:endParaRPr lang="en-US"/>
          </a:p>
        </p:txBody>
      </p:sp>
      <p:graphicFrame>
        <p:nvGraphicFramePr>
          <p:cNvPr id="6" name="Diagram 6">
            <a:extLst>
              <a:ext uri="{FF2B5EF4-FFF2-40B4-BE49-F238E27FC236}">
                <a16:creationId xmlns:a16="http://schemas.microsoft.com/office/drawing/2014/main" id="{E3191E14-BEA4-BFCE-B113-7D7880E23A54}"/>
              </a:ext>
            </a:extLst>
          </p:cNvPr>
          <p:cNvGraphicFramePr>
            <a:graphicFrameLocks noGrp="1"/>
          </p:cNvGraphicFramePr>
          <p:nvPr>
            <p:ph idx="1"/>
            <p:extLst>
              <p:ext uri="{D42A27DB-BD31-4B8C-83A1-F6EECF244321}">
                <p14:modId xmlns:p14="http://schemas.microsoft.com/office/powerpoint/2010/main" val="2800970883"/>
              </p:ext>
            </p:extLst>
          </p:nvPr>
        </p:nvGraphicFramePr>
        <p:xfrm>
          <a:off x="145775" y="295529"/>
          <a:ext cx="11908147" cy="6513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DCDBAD3-9B3C-1A8D-812A-5BA888D46B9D}"/>
              </a:ext>
            </a:extLst>
          </p:cNvPr>
          <p:cNvSpPr>
            <a:spLocks noGrp="1"/>
          </p:cNvSpPr>
          <p:nvPr>
            <p:ph type="sldNum" sz="quarter" idx="10"/>
          </p:nvPr>
        </p:nvSpPr>
        <p:spPr/>
        <p:txBody>
          <a:bodyPr/>
          <a:lstStyle/>
          <a:p>
            <a:fld id="{97033E4B-E3EB-3D46-B2D8-3159663620FA}" type="slidenum">
              <a:rPr lang="en-US" smtClean="0"/>
              <a:pPr/>
              <a:t>4</a:t>
            </a:fld>
            <a:endParaRPr lang="en-US"/>
          </a:p>
        </p:txBody>
      </p:sp>
      <p:pic>
        <p:nvPicPr>
          <p:cNvPr id="1028" name="Graphic 1028" descr="Meeting outline">
            <a:extLst>
              <a:ext uri="{FF2B5EF4-FFF2-40B4-BE49-F238E27FC236}">
                <a16:creationId xmlns:a16="http://schemas.microsoft.com/office/drawing/2014/main" id="{CE9F3C7A-7DD1-7217-67A6-032F043A85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2393" y="350250"/>
            <a:ext cx="914400" cy="914400"/>
          </a:xfrm>
          <a:prstGeom prst="rect">
            <a:avLst/>
          </a:prstGeom>
        </p:spPr>
      </p:pic>
    </p:spTree>
    <p:extLst>
      <p:ext uri="{BB962C8B-B14F-4D97-AF65-F5344CB8AC3E}">
        <p14:creationId xmlns:p14="http://schemas.microsoft.com/office/powerpoint/2010/main" val="391048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69584-8705-AC7A-4D84-5ED61517D3FF}"/>
              </a:ext>
            </a:extLst>
          </p:cNvPr>
          <p:cNvSpPr>
            <a:spLocks noGrp="1"/>
          </p:cNvSpPr>
          <p:nvPr>
            <p:ph type="title"/>
          </p:nvPr>
        </p:nvSpPr>
        <p:spPr>
          <a:xfrm>
            <a:off x="4051" y="-28688"/>
            <a:ext cx="7765311" cy="1334423"/>
          </a:xfrm>
        </p:spPr>
        <p:txBody>
          <a:bodyPr/>
          <a:lstStyle/>
          <a:p>
            <a:r>
              <a:rPr lang="en-US">
                <a:ea typeface="Lato Medium"/>
                <a:cs typeface="Lato Medium"/>
              </a:rPr>
              <a:t>Respectful Care Breakfast: </a:t>
            </a:r>
            <a:br>
              <a:rPr lang="en-US">
                <a:ea typeface="Lato Medium"/>
                <a:cs typeface="Lato Medium"/>
              </a:rPr>
            </a:br>
            <a:r>
              <a:rPr lang="en-US">
                <a:ea typeface="Lato Medium"/>
                <a:cs typeface="Lato Medium"/>
              </a:rPr>
              <a:t>Sample Agenda &amp; Discussion Questions</a:t>
            </a:r>
            <a:endParaRPr lang="en-US"/>
          </a:p>
        </p:txBody>
      </p:sp>
      <p:sp>
        <p:nvSpPr>
          <p:cNvPr id="3" name="Content Placeholder 2">
            <a:extLst>
              <a:ext uri="{FF2B5EF4-FFF2-40B4-BE49-F238E27FC236}">
                <a16:creationId xmlns:a16="http://schemas.microsoft.com/office/drawing/2014/main" id="{828ECBBB-ACB1-FA42-3112-5F8F9EF4A10B}"/>
              </a:ext>
            </a:extLst>
          </p:cNvPr>
          <p:cNvSpPr>
            <a:spLocks noGrp="1"/>
          </p:cNvSpPr>
          <p:nvPr>
            <p:ph idx="1"/>
          </p:nvPr>
        </p:nvSpPr>
        <p:spPr>
          <a:xfrm>
            <a:off x="522515" y="1296875"/>
            <a:ext cx="11332028" cy="4351338"/>
          </a:xfrm>
        </p:spPr>
        <p:txBody>
          <a:bodyPr vert="horz" lIns="91440" tIns="45720" rIns="91440" bIns="45720" rtlCol="0" anchor="t">
            <a:noAutofit/>
          </a:bodyPr>
          <a:lstStyle/>
          <a:p>
            <a:r>
              <a:rPr lang="en-US">
                <a:ea typeface="Lato"/>
                <a:cs typeface="Lato"/>
              </a:rPr>
              <a:t>20 min: Coffee / Breakfast and Mingling (Name tags help!)</a:t>
            </a:r>
          </a:p>
          <a:p>
            <a:r>
              <a:rPr lang="en-US">
                <a:ea typeface="Lato"/>
                <a:cs typeface="Lato"/>
              </a:rPr>
              <a:t>10 min: Welcome / Introduction to ILPQC Birth Equity / Share Respectful Care Practices</a:t>
            </a:r>
            <a:endParaRPr lang="en-US"/>
          </a:p>
          <a:p>
            <a:r>
              <a:rPr lang="en-US">
                <a:ea typeface="Lato"/>
                <a:cs typeface="Lato"/>
              </a:rPr>
              <a:t>30 min: Patient/Community Panel Discussion (3-5 patients/community stakeholder)</a:t>
            </a:r>
          </a:p>
          <a:p>
            <a:pPr lvl="1">
              <a:spcAft>
                <a:spcPts val="0"/>
              </a:spcAft>
              <a:buClr>
                <a:srgbClr val="1C498B"/>
              </a:buClr>
            </a:pPr>
            <a:r>
              <a:rPr lang="en-US">
                <a:ea typeface="Lato"/>
                <a:cs typeface="Lato"/>
              </a:rPr>
              <a:t>Moderator/Facilitator (could be DEI officer at facility, BE Champion, OB leader etc.)</a:t>
            </a:r>
          </a:p>
          <a:p>
            <a:pPr lvl="1">
              <a:spcAft>
                <a:spcPts val="0"/>
              </a:spcAft>
              <a:buClr>
                <a:srgbClr val="1C498B"/>
              </a:buClr>
            </a:pPr>
            <a:r>
              <a:rPr lang="en-US">
                <a:ea typeface="Lato"/>
                <a:cs typeface="Lato"/>
              </a:rPr>
              <a:t>Guided Discussions around how clinical teams can best provide Respectful Care</a:t>
            </a:r>
          </a:p>
          <a:p>
            <a:pPr lvl="1">
              <a:spcAft>
                <a:spcPts val="0"/>
              </a:spcAft>
              <a:buClr>
                <a:srgbClr val="1C498B"/>
              </a:buClr>
            </a:pPr>
            <a:r>
              <a:rPr lang="en-US">
                <a:ea typeface="Lato"/>
                <a:cs typeface="Lato"/>
              </a:rPr>
              <a:t>Sample Discussion Questions:</a:t>
            </a:r>
          </a:p>
          <a:p>
            <a:pPr marL="1257300" lvl="2" indent="-342900">
              <a:buAutoNum type="arabicPeriod"/>
            </a:pPr>
            <a:r>
              <a:rPr lang="en-US">
                <a:ea typeface="Lato"/>
                <a:cs typeface="Lato"/>
              </a:rPr>
              <a:t>What does respectful care mean? What does it look like/feel like for each patient on panel? Any examples where they have experienced Respectful Care in a clinical setting. </a:t>
            </a:r>
          </a:p>
          <a:p>
            <a:pPr marL="1257300" lvl="2" indent="-342900">
              <a:buClr>
                <a:srgbClr val="F5668F"/>
              </a:buClr>
              <a:buAutoNum type="arabicPeriod"/>
            </a:pPr>
            <a:r>
              <a:rPr lang="en-US">
                <a:ea typeface="Lato"/>
                <a:cs typeface="Lato"/>
              </a:rPr>
              <a:t>How can clinical team members best take action on the Respectful Care Practices?  How do we make sure patients feel listened to?  How do we best practice shared decision making? </a:t>
            </a:r>
          </a:p>
          <a:p>
            <a:pPr marL="1257300" lvl="2" indent="-342900">
              <a:buClr>
                <a:srgbClr val="F5668F"/>
              </a:buClr>
              <a:buAutoNum type="arabicPeriod"/>
            </a:pPr>
            <a:r>
              <a:rPr lang="en-US">
                <a:ea typeface="Lato"/>
                <a:cs typeface="Lato"/>
              </a:rPr>
              <a:t>Any PREM Survey elements you are seeing a disparity, or use overall  ILPQC data.  Ask for input on how to do better.  </a:t>
            </a:r>
          </a:p>
          <a:p>
            <a:pPr lvl="1">
              <a:buClr>
                <a:srgbClr val="1C498B"/>
              </a:buClr>
            </a:pPr>
            <a:endParaRPr lang="en-US">
              <a:ea typeface="Lato"/>
              <a:cs typeface="Lato"/>
            </a:endParaRPr>
          </a:p>
          <a:p>
            <a:pPr lvl="1">
              <a:buClr>
                <a:srgbClr val="1C498B"/>
              </a:buClr>
            </a:pPr>
            <a:endParaRPr lang="en-US">
              <a:ea typeface="Lato"/>
              <a:cs typeface="Lato"/>
            </a:endParaRPr>
          </a:p>
          <a:p>
            <a:pPr lvl="1">
              <a:buClr>
                <a:srgbClr val="1C498B"/>
              </a:buClr>
            </a:pPr>
            <a:endParaRPr lang="en-US">
              <a:ea typeface="Lato"/>
              <a:cs typeface="Lato"/>
            </a:endParaRPr>
          </a:p>
        </p:txBody>
      </p:sp>
      <p:sp>
        <p:nvSpPr>
          <p:cNvPr id="4" name="Slide Number Placeholder 3">
            <a:extLst>
              <a:ext uri="{FF2B5EF4-FFF2-40B4-BE49-F238E27FC236}">
                <a16:creationId xmlns:a16="http://schemas.microsoft.com/office/drawing/2014/main" id="{00502CA5-D818-D37E-84E8-02D11577FB54}"/>
              </a:ext>
            </a:extLst>
          </p:cNvPr>
          <p:cNvSpPr>
            <a:spLocks noGrp="1"/>
          </p:cNvSpPr>
          <p:nvPr>
            <p:ph type="sldNum" sz="quarter" idx="10"/>
          </p:nvPr>
        </p:nvSpPr>
        <p:spPr/>
        <p:txBody>
          <a:bodyPr/>
          <a:lstStyle/>
          <a:p>
            <a:fld id="{97033E4B-E3EB-3D46-B2D8-3159663620FA}" type="slidenum">
              <a:rPr lang="en-US" smtClean="0"/>
              <a:pPr/>
              <a:t>5</a:t>
            </a:fld>
            <a:endParaRPr lang="en-US"/>
          </a:p>
        </p:txBody>
      </p:sp>
      <p:sp>
        <p:nvSpPr>
          <p:cNvPr id="5" name="Footer Placeholder 4">
            <a:extLst>
              <a:ext uri="{FF2B5EF4-FFF2-40B4-BE49-F238E27FC236}">
                <a16:creationId xmlns:a16="http://schemas.microsoft.com/office/drawing/2014/main" id="{E1F67DC8-599F-4C24-E246-109F783C0FC6}"/>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9927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65F772-4602-20E8-F56F-13862200C223}"/>
              </a:ext>
            </a:extLst>
          </p:cNvPr>
          <p:cNvSpPr>
            <a:spLocks noGrp="1"/>
          </p:cNvSpPr>
          <p:nvPr>
            <p:ph type="title"/>
          </p:nvPr>
        </p:nvSpPr>
        <p:spPr>
          <a:xfrm>
            <a:off x="630936" y="640080"/>
            <a:ext cx="4818888" cy="1481328"/>
          </a:xfrm>
        </p:spPr>
        <p:txBody>
          <a:bodyPr anchor="b">
            <a:normAutofit/>
          </a:bodyPr>
          <a:lstStyle/>
          <a:p>
            <a:pPr>
              <a:lnSpc>
                <a:spcPct val="90000"/>
              </a:lnSpc>
            </a:pPr>
            <a:r>
              <a:rPr lang="en-US" sz="5000">
                <a:ea typeface="Lato Medium"/>
                <a:cs typeface="Lato Medium"/>
              </a:rPr>
              <a:t>Post-Event Survey</a:t>
            </a:r>
            <a:endParaRPr lang="en-US" sz="5000"/>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8BC924-7B8F-B373-2121-7655F387261A}"/>
              </a:ext>
            </a:extLst>
          </p:cNvPr>
          <p:cNvSpPr>
            <a:spLocks noGrp="1"/>
          </p:cNvSpPr>
          <p:nvPr>
            <p:ph idx="1"/>
          </p:nvPr>
        </p:nvSpPr>
        <p:spPr>
          <a:xfrm>
            <a:off x="630936" y="2660904"/>
            <a:ext cx="4818888" cy="3547872"/>
          </a:xfrm>
        </p:spPr>
        <p:txBody>
          <a:bodyPr vert="horz" lIns="91440" tIns="45720" rIns="91440" bIns="45720" rtlCol="0" anchor="t">
            <a:normAutofit/>
          </a:bodyPr>
          <a:lstStyle/>
          <a:p>
            <a:r>
              <a:rPr lang="en-US" sz="2200">
                <a:ea typeface="Lato"/>
                <a:cs typeface="Lato"/>
              </a:rPr>
              <a:t>Key tool in evaluating this effectiveness and acceptability of this strategy for clinical team and community members/ patient partners</a:t>
            </a:r>
            <a:endParaRPr lang="en-US" sz="2200"/>
          </a:p>
          <a:p>
            <a:r>
              <a:rPr lang="en-US" sz="2200">
                <a:ea typeface="Lato"/>
                <a:cs typeface="Lato"/>
              </a:rPr>
              <a:t>Please ask all participants to complete this survey at the end of the event!</a:t>
            </a:r>
          </a:p>
        </p:txBody>
      </p:sp>
      <p:pic>
        <p:nvPicPr>
          <p:cNvPr id="6" name="Picture 6" descr="Qr code&#10;&#10;Description automatically generated">
            <a:extLst>
              <a:ext uri="{FF2B5EF4-FFF2-40B4-BE49-F238E27FC236}">
                <a16:creationId xmlns:a16="http://schemas.microsoft.com/office/drawing/2014/main" id="{59EB8176-6872-DACB-1653-47FEDFE3105E}"/>
              </a:ext>
            </a:extLst>
          </p:cNvPr>
          <p:cNvPicPr>
            <a:picLocks noChangeAspect="1"/>
          </p:cNvPicPr>
          <p:nvPr/>
        </p:nvPicPr>
        <p:blipFill>
          <a:blip r:embed="rId2"/>
          <a:stretch>
            <a:fillRect/>
          </a:stretch>
        </p:blipFill>
        <p:spPr>
          <a:xfrm>
            <a:off x="6583452" y="640080"/>
            <a:ext cx="4490160" cy="5577840"/>
          </a:xfrm>
          <a:prstGeom prst="rect">
            <a:avLst/>
          </a:prstGeom>
        </p:spPr>
      </p:pic>
      <p:sp>
        <p:nvSpPr>
          <p:cNvPr id="5" name="Footer Placeholder 4">
            <a:extLst>
              <a:ext uri="{FF2B5EF4-FFF2-40B4-BE49-F238E27FC236}">
                <a16:creationId xmlns:a16="http://schemas.microsoft.com/office/drawing/2014/main" id="{DF841AF1-0C99-0B6F-2DC1-B81A03BC4219}"/>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Illinois Perinatal Quality Collaborative</a:t>
            </a:r>
          </a:p>
        </p:txBody>
      </p:sp>
      <p:sp>
        <p:nvSpPr>
          <p:cNvPr id="4" name="Slide Number Placeholder 3">
            <a:extLst>
              <a:ext uri="{FF2B5EF4-FFF2-40B4-BE49-F238E27FC236}">
                <a16:creationId xmlns:a16="http://schemas.microsoft.com/office/drawing/2014/main" id="{E6181A2B-00DB-E58E-1231-2791B6CF892F}"/>
              </a:ext>
            </a:extLst>
          </p:cNvPr>
          <p:cNvSpPr>
            <a:spLocks noGrp="1"/>
          </p:cNvSpPr>
          <p:nvPr>
            <p:ph type="sldNum" sz="quarter" idx="10"/>
          </p:nvPr>
        </p:nvSpPr>
        <p:spPr>
          <a:xfrm>
            <a:off x="8610600" y="6356350"/>
            <a:ext cx="2743200" cy="365125"/>
          </a:xfrm>
        </p:spPr>
        <p:txBody>
          <a:bodyPr>
            <a:normAutofit/>
          </a:bodyPr>
          <a:lstStyle/>
          <a:p>
            <a:pPr>
              <a:spcAft>
                <a:spcPts val="600"/>
              </a:spcAft>
            </a:pPr>
            <a:fld id="{97033E4B-E3EB-3D46-B2D8-3159663620FA}" type="slidenum">
              <a:rPr lang="en-US" smtClean="0"/>
              <a:pPr>
                <a:spcAft>
                  <a:spcPts val="600"/>
                </a:spcAft>
              </a:pPr>
              <a:t>6</a:t>
            </a:fld>
            <a:endParaRPr lang="en-US"/>
          </a:p>
        </p:txBody>
      </p:sp>
    </p:spTree>
    <p:extLst>
      <p:ext uri="{BB962C8B-B14F-4D97-AF65-F5344CB8AC3E}">
        <p14:creationId xmlns:p14="http://schemas.microsoft.com/office/powerpoint/2010/main" val="392385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C1F801-7161-9E6E-EC10-57053C2B5777}"/>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A71801-3FA0-4628-A37F-463D60C49BFE}"/>
              </a:ext>
            </a:extLst>
          </p:cNvPr>
          <p:cNvSpPr>
            <a:spLocks noGrp="1"/>
          </p:cNvSpPr>
          <p:nvPr>
            <p:ph type="title"/>
          </p:nvPr>
        </p:nvSpPr>
        <p:spPr>
          <a:xfrm>
            <a:off x="242877" y="-181214"/>
            <a:ext cx="10515600" cy="1325563"/>
          </a:xfrm>
        </p:spPr>
        <p:txBody>
          <a:bodyPr>
            <a:normAutofit/>
          </a:bodyPr>
          <a:lstStyle/>
          <a:p>
            <a:r>
              <a:rPr lang="en-US"/>
              <a:t>Our ILPQC goal for Patient Engagement</a:t>
            </a:r>
          </a:p>
        </p:txBody>
      </p:sp>
      <p:sp>
        <p:nvSpPr>
          <p:cNvPr id="5" name="Footer Placeholder 4">
            <a:extLst>
              <a:ext uri="{FF2B5EF4-FFF2-40B4-BE49-F238E27FC236}">
                <a16:creationId xmlns:a16="http://schemas.microsoft.com/office/drawing/2014/main" id="{9F54D801-C4D7-49F7-B416-0D9C6A8D4FF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Illinois Perinatal Quality Collaborative</a:t>
            </a:r>
          </a:p>
        </p:txBody>
      </p:sp>
      <p:sp>
        <p:nvSpPr>
          <p:cNvPr id="4" name="Slide Number Placeholder 3">
            <a:extLst>
              <a:ext uri="{FF2B5EF4-FFF2-40B4-BE49-F238E27FC236}">
                <a16:creationId xmlns:a16="http://schemas.microsoft.com/office/drawing/2014/main" id="{5B595C82-F1C4-47DE-A937-4A35A82B1434}"/>
              </a:ext>
            </a:extLst>
          </p:cNvPr>
          <p:cNvSpPr>
            <a:spLocks noGrp="1"/>
          </p:cNvSpPr>
          <p:nvPr>
            <p:ph type="sldNum" sz="quarter" idx="10"/>
          </p:nvPr>
        </p:nvSpPr>
        <p:spPr>
          <a:xfrm>
            <a:off x="8610600" y="6356350"/>
            <a:ext cx="2743200" cy="365125"/>
          </a:xfrm>
        </p:spPr>
        <p:txBody>
          <a:bodyPr>
            <a:normAutofit/>
          </a:bodyPr>
          <a:lstStyle/>
          <a:p>
            <a:pPr>
              <a:spcAft>
                <a:spcPts val="600"/>
              </a:spcAft>
            </a:pPr>
            <a:fld id="{97033E4B-E3EB-3D46-B2D8-3159663620FA}" type="slidenum">
              <a:rPr lang="en-US" smtClean="0"/>
              <a:pPr>
                <a:spcAft>
                  <a:spcPts val="600"/>
                </a:spcAft>
              </a:pPr>
              <a:t>7</a:t>
            </a:fld>
            <a:endParaRPr lang="en-US"/>
          </a:p>
        </p:txBody>
      </p:sp>
      <p:graphicFrame>
        <p:nvGraphicFramePr>
          <p:cNvPr id="7" name="Content Placeholder 2">
            <a:extLst>
              <a:ext uri="{FF2B5EF4-FFF2-40B4-BE49-F238E27FC236}">
                <a16:creationId xmlns:a16="http://schemas.microsoft.com/office/drawing/2014/main" id="{BD00A057-5623-8BD2-0002-7B386AD351F8}"/>
              </a:ext>
            </a:extLst>
          </p:cNvPr>
          <p:cNvGraphicFramePr>
            <a:graphicFrameLocks noGrp="1"/>
          </p:cNvGraphicFramePr>
          <p:nvPr>
            <p:ph idx="1"/>
            <p:extLst>
              <p:ext uri="{D42A27DB-BD31-4B8C-83A1-F6EECF244321}">
                <p14:modId xmlns:p14="http://schemas.microsoft.com/office/powerpoint/2010/main" val="2059776425"/>
              </p:ext>
            </p:extLst>
          </p:nvPr>
        </p:nvGraphicFramePr>
        <p:xfrm>
          <a:off x="241540" y="955795"/>
          <a:ext cx="11716108" cy="5400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614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ful leaf patterns">
            <a:extLst>
              <a:ext uri="{FF2B5EF4-FFF2-40B4-BE49-F238E27FC236}">
                <a16:creationId xmlns:a16="http://schemas.microsoft.com/office/drawing/2014/main" id="{FD13834E-B8AD-6AB0-8F34-3B035C6D3687}"/>
              </a:ext>
            </a:extLst>
          </p:cNvPr>
          <p:cNvPicPr>
            <a:picLocks noChangeAspect="1"/>
          </p:cNvPicPr>
          <p:nvPr/>
        </p:nvPicPr>
        <p:blipFill rotWithShape="1">
          <a:blip r:embed="rId2">
            <a:alphaModFix amt="50000"/>
          </a:blip>
          <a:srcRect t="5743" r="-1" b="13879"/>
          <a:stretch/>
        </p:blipFill>
        <p:spPr>
          <a:xfrm>
            <a:off x="20" y="10"/>
            <a:ext cx="12188931" cy="6857990"/>
          </a:xfrm>
          <a:prstGeom prst="rect">
            <a:avLst/>
          </a:prstGeom>
        </p:spPr>
      </p:pic>
      <p:sp>
        <p:nvSpPr>
          <p:cNvPr id="2" name="Title 1">
            <a:extLst>
              <a:ext uri="{FF2B5EF4-FFF2-40B4-BE49-F238E27FC236}">
                <a16:creationId xmlns:a16="http://schemas.microsoft.com/office/drawing/2014/main" id="{47D68320-CDE4-E60D-0541-2C2859D44CAF}"/>
              </a:ext>
            </a:extLst>
          </p:cNvPr>
          <p:cNvSpPr>
            <a:spLocks noGrp="1"/>
          </p:cNvSpPr>
          <p:nvPr>
            <p:ph type="ctrTitle"/>
          </p:nvPr>
        </p:nvSpPr>
        <p:spPr>
          <a:xfrm>
            <a:off x="1527048" y="1124712"/>
            <a:ext cx="9144000" cy="3063240"/>
          </a:xfrm>
        </p:spPr>
        <p:txBody>
          <a:bodyPr>
            <a:normAutofit fontScale="90000"/>
          </a:bodyPr>
          <a:lstStyle/>
          <a:p>
            <a:pPr algn="ctr"/>
            <a:r>
              <a:rPr lang="en-US" dirty="0"/>
              <a:t>UIH Birth Equity Luncheon</a:t>
            </a:r>
          </a:p>
        </p:txBody>
      </p:sp>
      <p:sp>
        <p:nvSpPr>
          <p:cNvPr id="3" name="Subtitle 2">
            <a:extLst>
              <a:ext uri="{FF2B5EF4-FFF2-40B4-BE49-F238E27FC236}">
                <a16:creationId xmlns:a16="http://schemas.microsoft.com/office/drawing/2014/main" id="{2E26558D-769B-B95D-8AB6-5166E5FBF2DE}"/>
              </a:ext>
            </a:extLst>
          </p:cNvPr>
          <p:cNvSpPr>
            <a:spLocks noGrp="1"/>
          </p:cNvSpPr>
          <p:nvPr>
            <p:ph type="subTitle" idx="1"/>
          </p:nvPr>
        </p:nvSpPr>
        <p:spPr>
          <a:xfrm>
            <a:off x="1527048" y="4599432"/>
            <a:ext cx="9144000" cy="1227520"/>
          </a:xfrm>
        </p:spPr>
        <p:txBody>
          <a:bodyPr>
            <a:normAutofit/>
          </a:bodyPr>
          <a:lstStyle/>
          <a:p>
            <a:pPr algn="ctr"/>
            <a:r>
              <a:rPr lang="en-US" sz="3200" dirty="0"/>
              <a:t>How’d we do that?</a:t>
            </a:r>
          </a:p>
        </p:txBody>
      </p:sp>
      <p:sp>
        <p:nvSpPr>
          <p:cNvPr id="1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2467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96C0D-C023-FBC4-F7EC-88FD66CC91F7}"/>
              </a:ext>
            </a:extLst>
          </p:cNvPr>
          <p:cNvSpPr>
            <a:spLocks noGrp="1"/>
          </p:cNvSpPr>
          <p:nvPr>
            <p:ph type="title"/>
          </p:nvPr>
        </p:nvSpPr>
        <p:spPr/>
        <p:txBody>
          <a:bodyPr/>
          <a:lstStyle/>
          <a:p>
            <a:r>
              <a:rPr lang="en-US"/>
              <a:t>Recruitment</a:t>
            </a:r>
            <a:endParaRPr lang="en-US" dirty="0"/>
          </a:p>
        </p:txBody>
      </p:sp>
      <p:sp>
        <p:nvSpPr>
          <p:cNvPr id="3" name="Content Placeholder 2">
            <a:extLst>
              <a:ext uri="{FF2B5EF4-FFF2-40B4-BE49-F238E27FC236}">
                <a16:creationId xmlns:a16="http://schemas.microsoft.com/office/drawing/2014/main" id="{9AA88ABB-71FE-97D9-E9DD-99BE79D88847}"/>
              </a:ext>
            </a:extLst>
          </p:cNvPr>
          <p:cNvSpPr>
            <a:spLocks noGrp="1"/>
          </p:cNvSpPr>
          <p:nvPr>
            <p:ph idx="1"/>
          </p:nvPr>
        </p:nvSpPr>
        <p:spPr>
          <a:xfrm>
            <a:off x="838200" y="1929383"/>
            <a:ext cx="10956720" cy="4853971"/>
          </a:xfrm>
        </p:spPr>
        <p:txBody>
          <a:bodyPr/>
          <a:lstStyle/>
          <a:p>
            <a:pPr marL="0" marR="0" indent="0" algn="ctr">
              <a:lnSpc>
                <a:spcPct val="107000"/>
              </a:lnSpc>
              <a:spcBef>
                <a:spcPts val="0"/>
              </a:spcBef>
              <a:spcAft>
                <a:spcPts val="800"/>
              </a:spcAft>
              <a:buNone/>
            </a:pPr>
            <a:r>
              <a:rPr lang="en-US" sz="1800" b="1" kern="100" dirty="0">
                <a:effectLst/>
                <a:latin typeface="Cambria" panose="02040503050406030204" pitchFamily="18" charset="0"/>
                <a:ea typeface="Calibri" panose="020F0502020204030204" pitchFamily="34" charset="0"/>
                <a:cs typeface="Times New Roman" panose="02020603050405020304" pitchFamily="18" charset="0"/>
              </a:rPr>
              <a:t>Be Our Guest</a:t>
            </a:r>
            <a:r>
              <a:rPr lang="en-US" sz="1800" kern="100" dirty="0">
                <a:effectLst/>
                <a:latin typeface="Cambria" panose="020405030504060302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1800" kern="100" dirty="0">
                <a:effectLst/>
                <a:latin typeface="Cambria" panose="02040503050406030204" pitchFamily="18" charset="0"/>
                <a:ea typeface="Calibri" panose="020F0502020204030204" pitchFamily="34" charset="0"/>
                <a:cs typeface="Times New Roman" panose="02020603050405020304" pitchFamily="18" charset="0"/>
              </a:rPr>
              <a:t>The UI Health Women’s Health Team is hosting a tea, and we want </a:t>
            </a:r>
            <a:r>
              <a:rPr lang="en-US" sz="1800" b="1" kern="100" dirty="0">
                <a:effectLst/>
                <a:latin typeface="Cambria" panose="02040503050406030204" pitchFamily="18" charset="0"/>
                <a:ea typeface="Calibri" panose="020F0502020204030204" pitchFamily="34" charset="0"/>
                <a:cs typeface="Times New Roman" panose="02020603050405020304" pitchFamily="18" charset="0"/>
              </a:rPr>
              <a:t>YOU</a:t>
            </a:r>
            <a:r>
              <a:rPr lang="en-US" sz="1800" kern="100" dirty="0">
                <a:effectLst/>
                <a:latin typeface="Cambria" panose="02040503050406030204" pitchFamily="18" charset="0"/>
                <a:ea typeface="Calibri" panose="020F0502020204030204" pitchFamily="34" charset="0"/>
                <a:cs typeface="Times New Roman" panose="02020603050405020304" pitchFamily="18" charset="0"/>
              </a:rPr>
              <a:t> to be the main attraction!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9" name="Picture 8" descr="A picture containing plate, table, cup, dining table&#10;&#10;Description automatically generated">
            <a:extLst>
              <a:ext uri="{FF2B5EF4-FFF2-40B4-BE49-F238E27FC236}">
                <a16:creationId xmlns:a16="http://schemas.microsoft.com/office/drawing/2014/main" id="{B6FA9DFC-2FC1-4BB4-812A-0FC4693F1B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521" y="2631440"/>
            <a:ext cx="5156200" cy="1595120"/>
          </a:xfrm>
          <a:prstGeom prst="rect">
            <a:avLst/>
          </a:prstGeom>
          <a:noFill/>
          <a:ln>
            <a:noFill/>
          </a:ln>
        </p:spPr>
      </p:pic>
      <p:sp>
        <p:nvSpPr>
          <p:cNvPr id="13" name="TextBox 12">
            <a:extLst>
              <a:ext uri="{FF2B5EF4-FFF2-40B4-BE49-F238E27FC236}">
                <a16:creationId xmlns:a16="http://schemas.microsoft.com/office/drawing/2014/main" id="{C6AFE671-0AC0-3066-AE59-5D45FDDD829F}"/>
              </a:ext>
            </a:extLst>
          </p:cNvPr>
          <p:cNvSpPr txBox="1"/>
          <p:nvPr/>
        </p:nvSpPr>
        <p:spPr>
          <a:xfrm>
            <a:off x="6739667" y="2808496"/>
            <a:ext cx="5055253" cy="1559209"/>
          </a:xfrm>
          <a:prstGeom prst="rect">
            <a:avLst/>
          </a:prstGeom>
          <a:noFill/>
        </p:spPr>
        <p:txBody>
          <a:bodyPr wrap="square">
            <a:spAutoFit/>
          </a:bodyPr>
          <a:lstStyle/>
          <a:p>
            <a:pPr marL="0" marR="0" algn="ctr">
              <a:lnSpc>
                <a:spcPct val="107000"/>
              </a:lnSpc>
              <a:spcBef>
                <a:spcPts val="0"/>
              </a:spcBef>
              <a:spcAft>
                <a:spcPts val="800"/>
              </a:spcAft>
            </a:pPr>
            <a:r>
              <a:rPr lang="en-US" sz="1800" kern="100" dirty="0">
                <a:effectLst/>
                <a:latin typeface="Cambria" panose="02040503050406030204" pitchFamily="18" charset="0"/>
                <a:ea typeface="Calibri" panose="020F0502020204030204" pitchFamily="34" charset="0"/>
                <a:cs typeface="Times New Roman" panose="02020603050405020304" pitchFamily="18" charset="0"/>
              </a:rPr>
              <a:t>UI Health, as members of the Illinois Perinatal Quality Collaborative (ILPQC), is interested in knowing about you. Particularly, we want to know, </a:t>
            </a:r>
            <a:r>
              <a:rPr lang="en-US" sz="1800" b="1" kern="100" dirty="0">
                <a:effectLst/>
                <a:latin typeface="Cambria" panose="02040503050406030204" pitchFamily="18" charset="0"/>
                <a:ea typeface="Calibri" panose="020F0502020204030204" pitchFamily="34" charset="0"/>
                <a:cs typeface="Times New Roman" panose="02020603050405020304" pitchFamily="18" charset="0"/>
              </a:rPr>
              <a:t>“What does respectful care look like to you”?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A person sitting under an umbrella&#10;&#10;Description automatically generated with low confidence">
            <a:extLst>
              <a:ext uri="{FF2B5EF4-FFF2-40B4-BE49-F238E27FC236}">
                <a16:creationId xmlns:a16="http://schemas.microsoft.com/office/drawing/2014/main" id="{9234D3BB-61C6-BF81-2A34-39556732FDD0}"/>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l="34264" r="26972" b="46257"/>
          <a:stretch>
            <a:fillRect/>
          </a:stretch>
        </p:blipFill>
        <p:spPr bwMode="auto">
          <a:xfrm>
            <a:off x="8208864" y="4560570"/>
            <a:ext cx="2715895" cy="1932305"/>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CCD9E658-BD7C-6E1B-BD30-49F8D39BECF8}"/>
              </a:ext>
            </a:extLst>
          </p:cNvPr>
          <p:cNvSpPr txBox="1"/>
          <p:nvPr/>
        </p:nvSpPr>
        <p:spPr>
          <a:xfrm>
            <a:off x="1267241" y="4353632"/>
            <a:ext cx="6097554" cy="2263761"/>
          </a:xfrm>
          <a:prstGeom prst="rect">
            <a:avLst/>
          </a:prstGeom>
          <a:noFill/>
        </p:spPr>
        <p:txBody>
          <a:bodyPr wrap="square">
            <a:spAutoFit/>
          </a:bodyPr>
          <a:lstStyle/>
          <a:p>
            <a:pPr marL="0" marR="0">
              <a:lnSpc>
                <a:spcPct val="107000"/>
              </a:lnSpc>
              <a:spcBef>
                <a:spcPts val="0"/>
              </a:spcBef>
              <a:spcAft>
                <a:spcPts val="800"/>
              </a:spcAft>
            </a:pPr>
            <a:r>
              <a:rPr lang="en-US" sz="1200" kern="100" dirty="0">
                <a:effectLst/>
                <a:latin typeface="Cambria" panose="02040503050406030204" pitchFamily="18" charset="0"/>
                <a:ea typeface="Calibri" panose="020F0502020204030204" pitchFamily="34" charset="0"/>
                <a:cs typeface="Times New Roman" panose="02020603050405020304" pitchFamily="18" charset="0"/>
              </a:rPr>
              <a:t>We are seeking those who have recently delivered with us to come and have light refreshments with our team, share your birth experience (good, bad or indifferent), and let us know what we can possibly do in the future to make those experiences better for birthing persons. </a:t>
            </a:r>
            <a:r>
              <a:rPr lang="en-US" sz="1200" b="1" kern="100" dirty="0">
                <a:effectLst/>
                <a:latin typeface="Cambria" panose="02040503050406030204" pitchFamily="18" charset="0"/>
                <a:ea typeface="Calibri" panose="020F0502020204030204" pitchFamily="34" charset="0"/>
                <a:cs typeface="Times New Roman" panose="02020603050405020304" pitchFamily="18" charset="0"/>
              </a:rPr>
              <a:t>So, if you’re comfortable being a part of a 30-minute panel discussion to enlighten our OB providers, nurses, and staff on how you expect to be cared for while delivering a baby, we want to hear from you!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mbria" panose="020405030504060302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mbria" panose="02040503050406030204" pitchFamily="18" charset="0"/>
                <a:ea typeface="Calibri" panose="020F0502020204030204" pitchFamily="34" charset="0"/>
                <a:cs typeface="Times New Roman" panose="02020603050405020304" pitchFamily="18" charset="0"/>
              </a:rPr>
              <a:t>If you’re interested, please let your nurse, physician, or midwife know and we will reach out to you. You can also reach out to us on your own by emailing or calling the individual below. Thanks! And we look forward to seeing you!</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72183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yVTI">
  <a:themeElements>
    <a:clrScheme name="AnalogousFromLightSeed_2SEEDS">
      <a:dk1>
        <a:srgbClr val="000000"/>
      </a:dk1>
      <a:lt1>
        <a:srgbClr val="FFFFFF"/>
      </a:lt1>
      <a:dk2>
        <a:srgbClr val="413024"/>
      </a:dk2>
      <a:lt2>
        <a:srgbClr val="E2E6E8"/>
      </a:lt2>
      <a:accent1>
        <a:srgbClr val="D59164"/>
      </a:accent1>
      <a:accent2>
        <a:srgbClr val="DC8081"/>
      </a:accent2>
      <a:accent3>
        <a:srgbClr val="AFA266"/>
      </a:accent3>
      <a:accent4>
        <a:srgbClr val="52AFAF"/>
      </a:accent4>
      <a:accent5>
        <a:srgbClr val="69A8D6"/>
      </a:accent5>
      <a:accent6>
        <a:srgbClr val="6476D5"/>
      </a:accent6>
      <a:hlink>
        <a:srgbClr val="5986A5"/>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1_Office Theme">
  <a:themeElements>
    <a:clrScheme name="SIH">
      <a:dk1>
        <a:srgbClr val="000000"/>
      </a:dk1>
      <a:lt1>
        <a:srgbClr val="FFFFFF"/>
      </a:lt1>
      <a:dk2>
        <a:srgbClr val="59CBE8"/>
      </a:dk2>
      <a:lt2>
        <a:srgbClr val="7A99AC"/>
      </a:lt2>
      <a:accent1>
        <a:srgbClr val="C6DAE7"/>
      </a:accent1>
      <a:accent2>
        <a:srgbClr val="34657F"/>
      </a:accent2>
      <a:accent3>
        <a:srgbClr val="0077C8"/>
      </a:accent3>
      <a:accent4>
        <a:srgbClr val="F3D54E"/>
      </a:accent4>
      <a:accent5>
        <a:srgbClr val="49C5B1"/>
      </a:accent5>
      <a:accent6>
        <a:srgbClr val="E56A54"/>
      </a:accent6>
      <a:hlink>
        <a:srgbClr val="000000"/>
      </a:hlink>
      <a:folHlink>
        <a:srgbClr val="7F7F7F"/>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27</Slides>
  <Notes>3</Notes>
  <HiddenSlides>0</HiddenSlide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office theme</vt:lpstr>
      <vt:lpstr>3_Office Theme</vt:lpstr>
      <vt:lpstr>SketchyVTI</vt:lpstr>
      <vt:lpstr>1_Office Theme</vt:lpstr>
      <vt:lpstr>BE QI Summer Series Call #1: Respectful Care Breakfasts</vt:lpstr>
      <vt:lpstr>Engage Patients and Community in QI Work</vt:lpstr>
      <vt:lpstr>Respectful Care Breakfast Planning Resource</vt:lpstr>
      <vt:lpstr>Planning your Respectful Care Breakfast  </vt:lpstr>
      <vt:lpstr>Respectful Care Breakfast:  Sample Agenda &amp; Discussion Questions</vt:lpstr>
      <vt:lpstr>Post-Event Survey</vt:lpstr>
      <vt:lpstr>Our ILPQC goal for Patient Engagement</vt:lpstr>
      <vt:lpstr>UIH Birth Equity Luncheon</vt:lpstr>
      <vt:lpstr>Recruitment</vt:lpstr>
      <vt:lpstr>Luncheon Day</vt:lpstr>
      <vt:lpstr>Things I learned</vt:lpstr>
      <vt:lpstr>PowerPoint Presentation</vt:lpstr>
      <vt:lpstr>Memorial Hospital of Carbondale</vt:lpstr>
      <vt:lpstr>Women and Children</vt:lpstr>
      <vt:lpstr>PowerPoint Presentation</vt:lpstr>
      <vt:lpstr>PowerPoint Presentation</vt:lpstr>
      <vt:lpstr>Create an Agenda</vt:lpstr>
      <vt:lpstr>Sample Panel Discussion Questions</vt:lpstr>
      <vt:lpstr>PowerPoint Presentation</vt:lpstr>
      <vt:lpstr>PowerPoint Presentation</vt:lpstr>
      <vt:lpstr>PowerPoint Presentation</vt:lpstr>
      <vt:lpstr>PowerPoint Presentation</vt:lpstr>
      <vt:lpstr>Post-Event Feedback</vt:lpstr>
      <vt:lpstr>PowerPoint Presentation</vt:lpstr>
      <vt:lpstr>Discussion</vt:lpstr>
      <vt:lpstr>PowerPoint Presentation</vt:lpstr>
      <vt:lpstr>Upcoming BE Calls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52</cp:revision>
  <dcterms:created xsi:type="dcterms:W3CDTF">2023-06-14T13:43:01Z</dcterms:created>
  <dcterms:modified xsi:type="dcterms:W3CDTF">2023-06-23T14:54:14Z</dcterms:modified>
</cp:coreProperties>
</file>