
<file path=[Content_Types].xml><?xml version="1.0" encoding="utf-8"?>
<Types xmlns="http://schemas.openxmlformats.org/package/2006/content-types">
  <Default Extension="bin" ContentType="application/vnd.openxmlformats-officedocument.oleObject"/>
  <Default Extension="emf" ContentType="image/x-emf"/>
  <Default Extension="fntdata" ContentType="application/x-fontdata"/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svg" ContentType="image/svg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Masters/slideMaster6.xml" ContentType="application/vnd.openxmlformats-officedocument.presentationml.slideMaster+xml"/>
  <Override PartName="/ppt/slideMasters/slideMaster7.xml" ContentType="application/vnd.openxmlformats-officedocument.presentationml.slideMaster+xml"/>
  <Override PartName="/ppt/slideMasters/slideMaster8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slideLayouts/slideLayout78.xml" ContentType="application/vnd.openxmlformats-officedocument.presentationml.slideLayout+xml"/>
  <Override PartName="/ppt/slideLayouts/slideLayout79.xml" ContentType="application/vnd.openxmlformats-officedocument.presentationml.slideLayout+xml"/>
  <Override PartName="/ppt/slideLayouts/slideLayout80.xml" ContentType="application/vnd.openxmlformats-officedocument.presentationml.slideLayout+xml"/>
  <Override PartName="/ppt/slideLayouts/slideLayout81.xml" ContentType="application/vnd.openxmlformats-officedocument.presentationml.slideLayout+xml"/>
  <Override PartName="/ppt/slideLayouts/slideLayout82.xml" ContentType="application/vnd.openxmlformats-officedocument.presentationml.slideLayout+xml"/>
  <Override PartName="/ppt/slideLayouts/slideLayout83.xml" ContentType="application/vnd.openxmlformats-officedocument.presentationml.slideLayout+xml"/>
  <Override PartName="/ppt/slideLayouts/slideLayout84.xml" ContentType="application/vnd.openxmlformats-officedocument.presentationml.slideLayout+xml"/>
  <Override PartName="/ppt/slideLayouts/slideLayout85.xml" ContentType="application/vnd.openxmlformats-officedocument.presentationml.slideLayout+xml"/>
  <Override PartName="/ppt/slideLayouts/slideLayout86.xml" ContentType="application/vnd.openxmlformats-officedocument.presentationml.slideLayout+xml"/>
  <Override PartName="/ppt/slideLayouts/slideLayout87.xml" ContentType="application/vnd.openxmlformats-officedocument.presentationml.slideLayout+xml"/>
  <Override PartName="/ppt/slideLayouts/slideLayout88.xml" ContentType="application/vnd.openxmlformats-officedocument.presentationml.slideLayout+xml"/>
  <Override PartName="/ppt/slideLayouts/slideLayout89.xml" ContentType="application/vnd.openxmlformats-officedocument.presentationml.slideLayout+xml"/>
  <Override PartName="/ppt/slideLayouts/slideLayout90.xml" ContentType="application/vnd.openxmlformats-officedocument.presentationml.slideLayout+xml"/>
  <Override PartName="/ppt/slideLayouts/slideLayout91.xml" ContentType="application/vnd.openxmlformats-officedocument.presentationml.slideLayout+xml"/>
  <Override PartName="/ppt/slideLayouts/slideLayout92.xml" ContentType="application/vnd.openxmlformats-officedocument.presentationml.slideLayout+xml"/>
  <Override PartName="/ppt/slideLayouts/slideLayout93.xml" ContentType="application/vnd.openxmlformats-officedocument.presentationml.slideLayout+xml"/>
  <Override PartName="/ppt/slideLayouts/slideLayout94.xml" ContentType="application/vnd.openxmlformats-officedocument.presentationml.slideLayout+xml"/>
  <Override PartName="/ppt/slideLayouts/slideLayout95.xml" ContentType="application/vnd.openxmlformats-officedocument.presentationml.slideLayout+xml"/>
  <Override PartName="/ppt/slideLayouts/slideLayout96.xml" ContentType="application/vnd.openxmlformats-officedocument.presentationml.slideLayout+xml"/>
  <Override PartName="/ppt/slideLayouts/slideLayout97.xml" ContentType="application/vnd.openxmlformats-officedocument.presentationml.slideLayout+xml"/>
  <Override PartName="/ppt/slideLayouts/slideLayout98.xml" ContentType="application/vnd.openxmlformats-officedocument.presentationml.slideLayout+xml"/>
  <Override PartName="/ppt/slideLayouts/slideLayout99.xml" ContentType="application/vnd.openxmlformats-officedocument.presentationml.slideLayout+xml"/>
  <Override PartName="/ppt/slideLayouts/slideLayout100.xml" ContentType="application/vnd.openxmlformats-officedocument.presentationml.slideLayout+xml"/>
  <Override PartName="/ppt/slideLayouts/slideLayout101.xml" ContentType="application/vnd.openxmlformats-officedocument.presentationml.slideLayout+xml"/>
  <Override PartName="/ppt/slideLayouts/slideLayout102.xml" ContentType="application/vnd.openxmlformats-officedocument.presentationml.slideLayout+xml"/>
  <Override PartName="/ppt/slideLayouts/slideLayout103.xml" ContentType="application/vnd.openxmlformats-officedocument.presentationml.slideLayout+xml"/>
  <Override PartName="/ppt/slideLayouts/slideLayout104.xml" ContentType="application/vnd.openxmlformats-officedocument.presentationml.slideLayout+xml"/>
  <Override PartName="/ppt/slideLayouts/slideLayout105.xml" ContentType="application/vnd.openxmlformats-officedocument.presentationml.slideLayout+xml"/>
  <Override PartName="/ppt/slideLayouts/slideLayout106.xml" ContentType="application/vnd.openxmlformats-officedocument.presentationml.slideLayout+xml"/>
  <Override PartName="/ppt/slideLayouts/slideLayout107.xml" ContentType="application/vnd.openxmlformats-officedocument.presentationml.slideLayout+xml"/>
  <Override PartName="/ppt/slideLayouts/slideLayout108.xml" ContentType="application/vnd.openxmlformats-officedocument.presentationml.slideLayout+xml"/>
  <Override PartName="/ppt/slideLayouts/slideLayout109.xml" ContentType="application/vnd.openxmlformats-officedocument.presentationml.slideLayout+xml"/>
  <Override PartName="/ppt/slideLayouts/slideLayout110.xml" ContentType="application/vnd.openxmlformats-officedocument.presentationml.slideLayout+xml"/>
  <Override PartName="/ppt/slideLayouts/slideLayout111.xml" ContentType="application/vnd.openxmlformats-officedocument.presentationml.slideLayout+xml"/>
  <Override PartName="/ppt/slideLayouts/slideLayout112.xml" ContentType="application/vnd.openxmlformats-officedocument.presentationml.slideLayout+xml"/>
  <Override PartName="/ppt/slideLayouts/slideLayout113.xml" ContentType="application/vnd.openxmlformats-officedocument.presentationml.slideLayout+xml"/>
  <Override PartName="/ppt/slideLayouts/slideLayout114.xml" ContentType="application/vnd.openxmlformats-officedocument.presentationml.slideLayout+xml"/>
  <Override PartName="/ppt/slideLayouts/slideLayout115.xml" ContentType="application/vnd.openxmlformats-officedocument.presentationml.slideLayout+xml"/>
  <Override PartName="/ppt/slideLayouts/slideLayout116.xml" ContentType="application/vnd.openxmlformats-officedocument.presentationml.slideLayout+xml"/>
  <Override PartName="/ppt/slideLayouts/slideLayout117.xml" ContentType="application/vnd.openxmlformats-officedocument.presentationml.slideLayout+xml"/>
  <Override PartName="/ppt/slideLayouts/slideLayout118.xml" ContentType="application/vnd.openxmlformats-officedocument.presentationml.slideLayout+xml"/>
  <Override PartName="/ppt/slideLayouts/slideLayout119.xml" ContentType="application/vnd.openxmlformats-officedocument.presentationml.slideLayout+xml"/>
  <Override PartName="/ppt/slideLayouts/slideLayout120.xml" ContentType="application/vnd.openxmlformats-officedocument.presentationml.slideLayout+xml"/>
  <Override PartName="/ppt/slideLayouts/slideLayout121.xml" ContentType="application/vnd.openxmlformats-officedocument.presentationml.slideLayout+xml"/>
  <Override PartName="/ppt/slideLayouts/slideLayout122.xml" ContentType="application/vnd.openxmlformats-officedocument.presentationml.slideLayout+xml"/>
  <Override PartName="/ppt/slideLayouts/slideLayout123.xml" ContentType="application/vnd.openxmlformats-officedocument.presentationml.slideLayout+xml"/>
  <Override PartName="/ppt/slideLayouts/slideLayout124.xml" ContentType="application/vnd.openxmlformats-officedocument.presentationml.slideLayout+xml"/>
  <Override PartName="/ppt/slideLayouts/slideLayout125.xml" ContentType="application/vnd.openxmlformats-officedocument.presentationml.slideLayout+xml"/>
  <Override PartName="/ppt/slideLayouts/slideLayout126.xml" ContentType="application/vnd.openxmlformats-officedocument.presentationml.slideLayout+xml"/>
  <Override PartName="/ppt/slideLayouts/slideLayout127.xml" ContentType="application/vnd.openxmlformats-officedocument.presentationml.slideLayout+xml"/>
  <Override PartName="/ppt/slideLayouts/slideLayout128.xml" ContentType="application/vnd.openxmlformats-officedocument.presentationml.slideLayout+xml"/>
  <Override PartName="/ppt/slideLayouts/slideLayout129.xml" ContentType="application/vnd.openxmlformats-officedocument.presentationml.slideLayout+xml"/>
  <Override PartName="/ppt/slideLayouts/slideLayout130.xml" ContentType="application/vnd.openxmlformats-officedocument.presentationml.slideLayout+xml"/>
  <Override PartName="/ppt/slideLayouts/slideLayout131.xml" ContentType="application/vnd.openxmlformats-officedocument.presentationml.slideLayout+xml"/>
  <Override PartName="/ppt/slideLayouts/slideLayout132.xml" ContentType="application/vnd.openxmlformats-officedocument.presentationml.slideLayout+xml"/>
  <Override PartName="/ppt/slideLayouts/slideLayout133.xml" ContentType="application/vnd.openxmlformats-officedocument.presentationml.slideLayout+xml"/>
  <Override PartName="/ppt/slideLayouts/slideLayout134.xml" ContentType="application/vnd.openxmlformats-officedocument.presentationml.slideLayout+xml"/>
  <Override PartName="/ppt/slideLayouts/slideLayout135.xml" ContentType="application/vnd.openxmlformats-officedocument.presentationml.slideLayout+xml"/>
  <Override PartName="/ppt/slideLayouts/slideLayout136.xml" ContentType="application/vnd.openxmlformats-officedocument.presentationml.slideLayout+xml"/>
  <Override PartName="/ppt/slideLayouts/slideLayout137.xml" ContentType="application/vnd.openxmlformats-officedocument.presentationml.slideLayout+xml"/>
  <Override PartName="/ppt/slideLayouts/slideLayout138.xml" ContentType="application/vnd.openxmlformats-officedocument.presentationml.slideLayout+xml"/>
  <Override PartName="/ppt/slideLayouts/slideLayout139.xml" ContentType="application/vnd.openxmlformats-officedocument.presentationml.slideLayout+xml"/>
  <Override PartName="/ppt/slideLayouts/slideLayout140.xml" ContentType="application/vnd.openxmlformats-officedocument.presentationml.slideLayout+xml"/>
  <Override PartName="/ppt/slideLayouts/slideLayout141.xml" ContentType="application/vnd.openxmlformats-officedocument.presentationml.slideLayout+xml"/>
  <Override PartName="/ppt/slideLayouts/slideLayout142.xml" ContentType="application/vnd.openxmlformats-officedocument.presentationml.slideLayout+xml"/>
  <Override PartName="/ppt/slideLayouts/slideLayout143.xml" ContentType="application/vnd.openxmlformats-officedocument.presentationml.slideLayout+xml"/>
  <Override PartName="/ppt/slideLayouts/slideLayout144.xml" ContentType="application/vnd.openxmlformats-officedocument.presentationml.slideLayout+xml"/>
  <Override PartName="/ppt/slideLayouts/slideLayout145.xml" ContentType="application/vnd.openxmlformats-officedocument.presentationml.slideLayout+xml"/>
  <Override PartName="/ppt/slideLayouts/slideLayout146.xml" ContentType="application/vnd.openxmlformats-officedocument.presentationml.slideLayout+xml"/>
  <Override PartName="/ppt/slideLayouts/slideLayout147.xml" ContentType="application/vnd.openxmlformats-officedocument.presentationml.slideLayout+xml"/>
  <Override PartName="/ppt/slideLayouts/slideLayout148.xml" ContentType="application/vnd.openxmlformats-officedocument.presentationml.slideLayout+xml"/>
  <Override PartName="/ppt/slideLayouts/slideLayout149.xml" ContentType="application/vnd.openxmlformats-officedocument.presentationml.slideLayout+xml"/>
  <Override PartName="/ppt/slideLayouts/slideLayout150.xml" ContentType="application/vnd.openxmlformats-officedocument.presentationml.slideLayout+xml"/>
  <Override PartName="/ppt/slideLayouts/slideLayout151.xml" ContentType="application/vnd.openxmlformats-officedocument.presentationml.slideLayout+xml"/>
  <Override PartName="/ppt/slideLayouts/slideLayout152.xml" ContentType="application/vnd.openxmlformats-officedocument.presentationml.slideLayout+xml"/>
  <Override PartName="/ppt/slideLayouts/slideLayout153.xml" ContentType="application/vnd.openxmlformats-officedocument.presentationml.slideLayout+xml"/>
  <Override PartName="/ppt/slideLayouts/slideLayout154.xml" ContentType="application/vnd.openxmlformats-officedocument.presentationml.slideLayout+xml"/>
  <Override PartName="/ppt/slideLayouts/slideLayout155.xml" ContentType="application/vnd.openxmlformats-officedocument.presentationml.slideLayout+xml"/>
  <Override PartName="/ppt/slideLayouts/slideLayout156.xml" ContentType="application/vnd.openxmlformats-officedocument.presentationml.slideLayout+xml"/>
  <Override PartName="/ppt/slideLayouts/slideLayout157.xml" ContentType="application/vnd.openxmlformats-officedocument.presentationml.slideLayout+xml"/>
  <Override PartName="/ppt/slideLayouts/slideLayout158.xml" ContentType="application/vnd.openxmlformats-officedocument.presentationml.slideLayout+xml"/>
  <Override PartName="/ppt/slideLayouts/slideLayout159.xml" ContentType="application/vnd.openxmlformats-officedocument.presentationml.slideLayout+xml"/>
  <Override PartName="/ppt/slideLayouts/slideLayout160.xml" ContentType="application/vnd.openxmlformats-officedocument.presentationml.slideLayout+xml"/>
  <Override PartName="/ppt/slideLayouts/slideLayout161.xml" ContentType="application/vnd.openxmlformats-officedocument.presentationml.slideLayout+xml"/>
  <Override PartName="/ppt/slideLayouts/slideLayout162.xml" ContentType="application/vnd.openxmlformats-officedocument.presentationml.slideLayout+xml"/>
  <Override PartName="/ppt/slideLayouts/slideLayout163.xml" ContentType="application/vnd.openxmlformats-officedocument.presentationml.slideLayout+xml"/>
  <Override PartName="/ppt/slideLayouts/slideLayout164.xml" ContentType="application/vnd.openxmlformats-officedocument.presentationml.slideLayout+xml"/>
  <Override PartName="/ppt/slideLayouts/slideLayout165.xml" ContentType="application/vnd.openxmlformats-officedocument.presentationml.slideLayout+xml"/>
  <Override PartName="/ppt/slideLayouts/slideLayout166.xml" ContentType="application/vnd.openxmlformats-officedocument.presentationml.slideLayout+xml"/>
  <Override PartName="/ppt/slideLayouts/slideLayout167.xml" ContentType="application/vnd.openxmlformats-officedocument.presentationml.slideLayout+xml"/>
  <Override PartName="/ppt/slideLayouts/slideLayout168.xml" ContentType="application/vnd.openxmlformats-officedocument.presentationml.slideLayout+xml"/>
  <Override PartName="/ppt/slideLayouts/slideLayout169.xml" ContentType="application/vnd.openxmlformats-officedocument.presentationml.slideLayout+xml"/>
  <Override PartName="/ppt/slideLayouts/slideLayout170.xml" ContentType="application/vnd.openxmlformats-officedocument.presentationml.slideLayout+xml"/>
  <Override PartName="/ppt/slideLayouts/slideLayout171.xml" ContentType="application/vnd.openxmlformats-officedocument.presentationml.slideLayout+xml"/>
  <Override PartName="/ppt/slideLayouts/slideLayout172.xml" ContentType="application/vnd.openxmlformats-officedocument.presentationml.slideLayout+xml"/>
  <Override PartName="/ppt/slideLayouts/slideLayout173.xml" ContentType="application/vnd.openxmlformats-officedocument.presentationml.slideLayout+xml"/>
  <Override PartName="/ppt/slideLayouts/slideLayout174.xml" ContentType="application/vnd.openxmlformats-officedocument.presentationml.slideLayout+xml"/>
  <Override PartName="/ppt/slideLayouts/slideLayout175.xml" ContentType="application/vnd.openxmlformats-officedocument.presentationml.slideLayout+xml"/>
  <Override PartName="/ppt/slideLayouts/slideLayout176.xml" ContentType="application/vnd.openxmlformats-officedocument.presentationml.slideLayout+xml"/>
  <Override PartName="/ppt/slideLayouts/slideLayout177.xml" ContentType="application/vnd.openxmlformats-officedocument.presentationml.slideLayout+xml"/>
  <Override PartName="/ppt/slideLayouts/slideLayout178.xml" ContentType="application/vnd.openxmlformats-officedocument.presentationml.slideLayout+xml"/>
  <Override PartName="/ppt/slideLayouts/slideLayout179.xml" ContentType="application/vnd.openxmlformats-officedocument.presentationml.slideLayout+xml"/>
  <Override PartName="/ppt/slideLayouts/slideLayout180.xml" ContentType="application/vnd.openxmlformats-officedocument.presentationml.slideLayout+xml"/>
  <Override PartName="/ppt/slideLayouts/slideLayout181.xml" ContentType="application/vnd.openxmlformats-officedocument.presentationml.slideLayout+xml"/>
  <Override PartName="/ppt/slideLayouts/slideLayout182.xml" ContentType="application/vnd.openxmlformats-officedocument.presentationml.slideLayout+xml"/>
  <Override PartName="/ppt/slideLayouts/slideLayout183.xml" ContentType="application/vnd.openxmlformats-officedocument.presentationml.slideLayout+xml"/>
  <Override PartName="/ppt/slideLayouts/slideLayout184.xml" ContentType="application/vnd.openxmlformats-officedocument.presentationml.slideLayout+xml"/>
  <Override PartName="/ppt/slideLayouts/slideLayout185.xml" ContentType="application/vnd.openxmlformats-officedocument.presentationml.slideLayout+xml"/>
  <Override PartName="/ppt/slideLayouts/slideLayout186.xml" ContentType="application/vnd.openxmlformats-officedocument.presentationml.slideLayout+xml"/>
  <Override PartName="/ppt/slideLayouts/slideLayout187.xml" ContentType="application/vnd.openxmlformats-officedocument.presentationml.slideLayout+xml"/>
  <Override PartName="/ppt/slideLayouts/slideLayout188.xml" ContentType="application/vnd.openxmlformats-officedocument.presentationml.slideLayout+xml"/>
  <Override PartName="/ppt/slideLayouts/slideLayout189.xml" ContentType="application/vnd.openxmlformats-officedocument.presentationml.slideLayout+xml"/>
  <Override PartName="/ppt/slideLayouts/slideLayout190.xml" ContentType="application/vnd.openxmlformats-officedocument.presentationml.slideLayout+xml"/>
  <Override PartName="/ppt/slideLayouts/slideLayout191.xml" ContentType="application/vnd.openxmlformats-officedocument.presentationml.slideLayout+xml"/>
  <Override PartName="/ppt/slideLayouts/slideLayout192.xml" ContentType="application/vnd.openxmlformats-officedocument.presentationml.slideLayout+xml"/>
  <Override PartName="/ppt/slideLayouts/slideLayout193.xml" ContentType="application/vnd.openxmlformats-officedocument.presentationml.slideLayout+xml"/>
  <Override PartName="/ppt/slideLayouts/slideLayout194.xml" ContentType="application/vnd.openxmlformats-officedocument.presentationml.slideLayout+xml"/>
  <Override PartName="/ppt/slideLayouts/slideLayout195.xml" ContentType="application/vnd.openxmlformats-officedocument.presentationml.slideLayout+xml"/>
  <Override PartName="/ppt/slideLayouts/slideLayout196.xml" ContentType="application/vnd.openxmlformats-officedocument.presentationml.slideLayout+xml"/>
  <Override PartName="/ppt/slideLayouts/slideLayout197.xml" ContentType="application/vnd.openxmlformats-officedocument.presentationml.slideLayout+xml"/>
  <Override PartName="/ppt/slideLayouts/slideLayout198.xml" ContentType="application/vnd.openxmlformats-officedocument.presentationml.slideLayout+xml"/>
  <Override PartName="/ppt/slideLayouts/slideLayout199.xml" ContentType="application/vnd.openxmlformats-officedocument.presentationml.slideLayout+xml"/>
  <Override PartName="/ppt/slideLayouts/slideLayout200.xml" ContentType="application/vnd.openxmlformats-officedocument.presentationml.slideLayout+xml"/>
  <Override PartName="/ppt/slideLayouts/slideLayout201.xml" ContentType="application/vnd.openxmlformats-officedocument.presentationml.slideLayout+xml"/>
  <Override PartName="/ppt/slideLayouts/slideLayout202.xml" ContentType="application/vnd.openxmlformats-officedocument.presentationml.slideLayout+xml"/>
  <Override PartName="/ppt/slideLayouts/slideLayout203.xml" ContentType="application/vnd.openxmlformats-officedocument.presentationml.slideLayout+xml"/>
  <Override PartName="/ppt/slideLayouts/slideLayout204.xml" ContentType="application/vnd.openxmlformats-officedocument.presentationml.slideLayout+xml"/>
  <Override PartName="/ppt/slideLayouts/slideLayout205.xml" ContentType="application/vnd.openxmlformats-officedocument.presentationml.slideLayout+xml"/>
  <Override PartName="/ppt/slideLayouts/slideLayout206.xml" ContentType="application/vnd.openxmlformats-officedocument.presentationml.slideLayout+xml"/>
  <Override PartName="/ppt/slideLayouts/slideLayout207.xml" ContentType="application/vnd.openxmlformats-officedocument.presentationml.slideLayout+xml"/>
  <Override PartName="/ppt/slideLayouts/slideLayout208.xml" ContentType="application/vnd.openxmlformats-officedocument.presentationml.slideLayout+xml"/>
  <Override PartName="/ppt/slideLayouts/slideLayout209.xml" ContentType="application/vnd.openxmlformats-officedocument.presentationml.slideLayout+xml"/>
  <Override PartName="/ppt/slideLayouts/slideLayout210.xml" ContentType="application/vnd.openxmlformats-officedocument.presentationml.slideLayout+xml"/>
  <Override PartName="/ppt/slideLayouts/slideLayout211.xml" ContentType="application/vnd.openxmlformats-officedocument.presentationml.slideLayout+xml"/>
  <Override PartName="/ppt/slideLayouts/slideLayout212.xml" ContentType="application/vnd.openxmlformats-officedocument.presentationml.slideLayout+xml"/>
  <Override PartName="/ppt/slideLayouts/slideLayout213.xml" ContentType="application/vnd.openxmlformats-officedocument.presentationml.slideLayout+xml"/>
  <Override PartName="/ppt/slideLayouts/slideLayout214.xml" ContentType="application/vnd.openxmlformats-officedocument.presentationml.slideLayout+xml"/>
  <Override PartName="/ppt/slideLayouts/slideLayout215.xml" ContentType="application/vnd.openxmlformats-officedocument.presentationml.slideLayout+xml"/>
  <Override PartName="/ppt/slideLayouts/slideLayout216.xml" ContentType="application/vnd.openxmlformats-officedocument.presentationml.slideLayout+xml"/>
  <Override PartName="/ppt/slideLayouts/slideLayout217.xml" ContentType="application/vnd.openxmlformats-officedocument.presentationml.slideLayout+xml"/>
  <Override PartName="/ppt/slideLayouts/slideLayout218.xml" ContentType="application/vnd.openxmlformats-officedocument.presentationml.slideLayout+xml"/>
  <Override PartName="/ppt/slideLayouts/slideLayout219.xml" ContentType="application/vnd.openxmlformats-officedocument.presentationml.slideLayout+xml"/>
  <Override PartName="/ppt/slideLayouts/slideLayout220.xml" ContentType="application/vnd.openxmlformats-officedocument.presentationml.slideLayout+xml"/>
  <Override PartName="/ppt/slideLayouts/slideLayout221.xml" ContentType="application/vnd.openxmlformats-officedocument.presentationml.slideLayout+xml"/>
  <Override PartName="/ppt/slideLayouts/slideLayout222.xml" ContentType="application/vnd.openxmlformats-officedocument.presentationml.slideLayout+xml"/>
  <Override PartName="/ppt/slideLayouts/slideLayout223.xml" ContentType="application/vnd.openxmlformats-officedocument.presentationml.slideLayout+xml"/>
  <Override PartName="/ppt/slideLayouts/slideLayout224.xml" ContentType="application/vnd.openxmlformats-officedocument.presentationml.slideLayout+xml"/>
  <Override PartName="/ppt/slideLayouts/slideLayout225.xml" ContentType="application/vnd.openxmlformats-officedocument.presentationml.slideLayout+xml"/>
  <Override PartName="/ppt/slideLayouts/slideLayout226.xml" ContentType="application/vnd.openxmlformats-officedocument.presentationml.slideLayout+xml"/>
  <Override PartName="/ppt/slideLayouts/slideLayout227.xml" ContentType="application/vnd.openxmlformats-officedocument.presentationml.slideLayout+xml"/>
  <Override PartName="/ppt/slideLayouts/slideLayout228.xml" ContentType="application/vnd.openxmlformats-officedocument.presentationml.slideLayout+xml"/>
  <Override PartName="/ppt/slideLayouts/slideLayout229.xml" ContentType="application/vnd.openxmlformats-officedocument.presentationml.slideLayout+xml"/>
  <Override PartName="/ppt/slideLayouts/slideLayout230.xml" ContentType="application/vnd.openxmlformats-officedocument.presentationml.slideLayout+xml"/>
  <Override PartName="/ppt/slideLayouts/slideLayout231.xml" ContentType="application/vnd.openxmlformats-officedocument.presentationml.slideLayout+xml"/>
  <Override PartName="/ppt/slideLayouts/slideLayout232.xml" ContentType="application/vnd.openxmlformats-officedocument.presentationml.slideLayout+xml"/>
  <Override PartName="/ppt/slideLayouts/slideLayout233.xml" ContentType="application/vnd.openxmlformats-officedocument.presentationml.slideLayout+xml"/>
  <Override PartName="/ppt/slideLayouts/slideLayout234.xml" ContentType="application/vnd.openxmlformats-officedocument.presentationml.slideLayout+xml"/>
  <Override PartName="/ppt/slideLayouts/slideLayout235.xml" ContentType="application/vnd.openxmlformats-officedocument.presentationml.slideLayout+xml"/>
  <Override PartName="/ppt/slideLayouts/slideLayout236.xml" ContentType="application/vnd.openxmlformats-officedocument.presentationml.slideLayout+xml"/>
  <Override PartName="/ppt/slideLayouts/slideLayout237.xml" ContentType="application/vnd.openxmlformats-officedocument.presentationml.slideLayout+xml"/>
  <Override PartName="/ppt/slideLayouts/slideLayout238.xml" ContentType="application/vnd.openxmlformats-officedocument.presentationml.slideLayout+xml"/>
  <Override PartName="/ppt/slideLayouts/slideLayout239.xml" ContentType="application/vnd.openxmlformats-officedocument.presentationml.slideLayout+xml"/>
  <Override PartName="/ppt/slideLayouts/slideLayout240.xml" ContentType="application/vnd.openxmlformats-officedocument.presentationml.slideLayout+xml"/>
  <Override PartName="/ppt/slideLayouts/slideLayout241.xml" ContentType="application/vnd.openxmlformats-officedocument.presentationml.slideLayout+xml"/>
  <Override PartName="/ppt/slideLayouts/slideLayout242.xml" ContentType="application/vnd.openxmlformats-officedocument.presentationml.slideLayout+xml"/>
  <Override PartName="/ppt/slideLayouts/slideLayout243.xml" ContentType="application/vnd.openxmlformats-officedocument.presentationml.slideLayout+xml"/>
  <Override PartName="/ppt/slideLayouts/slideLayout244.xml" ContentType="application/vnd.openxmlformats-officedocument.presentationml.slideLayout+xml"/>
  <Override PartName="/ppt/slideLayouts/slideLayout245.xml" ContentType="application/vnd.openxmlformats-officedocument.presentationml.slideLayout+xml"/>
  <Override PartName="/ppt/slideLayouts/slideLayout246.xml" ContentType="application/vnd.openxmlformats-officedocument.presentationml.slideLayout+xml"/>
  <Override PartName="/ppt/slideLayouts/slideLayout247.xml" ContentType="application/vnd.openxmlformats-officedocument.presentationml.slideLayout+xml"/>
  <Override PartName="/ppt/slideLayouts/slideLayout248.xml" ContentType="application/vnd.openxmlformats-officedocument.presentationml.slideLayout+xml"/>
  <Override PartName="/ppt/slideLayouts/slideLayout249.xml" ContentType="application/vnd.openxmlformats-officedocument.presentationml.slideLayout+xml"/>
  <Override PartName="/ppt/slideLayouts/slideLayout250.xml" ContentType="application/vnd.openxmlformats-officedocument.presentationml.slideLayout+xml"/>
  <Override PartName="/ppt/slideLayouts/slideLayout251.xml" ContentType="application/vnd.openxmlformats-officedocument.presentationml.slideLayout+xml"/>
  <Override PartName="/ppt/slideLayouts/slideLayout252.xml" ContentType="application/vnd.openxmlformats-officedocument.presentationml.slideLayout+xml"/>
  <Override PartName="/ppt/slideLayouts/slideLayout253.xml" ContentType="application/vnd.openxmlformats-officedocument.presentationml.slideLayout+xml"/>
  <Override PartName="/ppt/slideLayouts/slideLayout254.xml" ContentType="application/vnd.openxmlformats-officedocument.presentationml.slideLayout+xml"/>
  <Override PartName="/ppt/slideLayouts/slideLayout255.xml" ContentType="application/vnd.openxmlformats-officedocument.presentationml.slideLayout+xml"/>
  <Override PartName="/ppt/slideLayouts/slideLayout256.xml" ContentType="application/vnd.openxmlformats-officedocument.presentationml.slideLayout+xml"/>
  <Override PartName="/ppt/slideLayouts/slideLayout257.xml" ContentType="application/vnd.openxmlformats-officedocument.presentationml.slideLayout+xml"/>
  <Override PartName="/ppt/slideLayouts/slideLayout258.xml" ContentType="application/vnd.openxmlformats-officedocument.presentationml.slideLayout+xml"/>
  <Override PartName="/ppt/slideLayouts/slideLayout259.xml" ContentType="application/vnd.openxmlformats-officedocument.presentationml.slideLayout+xml"/>
  <Override PartName="/ppt/slideLayouts/slideLayout260.xml" ContentType="application/vnd.openxmlformats-officedocument.presentationml.slideLayout+xml"/>
  <Override PartName="/ppt/slideLayouts/slideLayout261.xml" ContentType="application/vnd.openxmlformats-officedocument.presentationml.slideLayout+xml"/>
  <Override PartName="/ppt/slideLayouts/slideLayout262.xml" ContentType="application/vnd.openxmlformats-officedocument.presentationml.slideLayout+xml"/>
  <Override PartName="/ppt/slideLayouts/slideLayout263.xml" ContentType="application/vnd.openxmlformats-officedocument.presentationml.slideLayout+xml"/>
  <Override PartName="/ppt/slideLayouts/slideLayout264.xml" ContentType="application/vnd.openxmlformats-officedocument.presentationml.slideLayout+xml"/>
  <Override PartName="/ppt/slideLayouts/slideLayout265.xml" ContentType="application/vnd.openxmlformats-officedocument.presentationml.slideLayout+xml"/>
  <Override PartName="/ppt/slideLayouts/slideLayout266.xml" ContentType="application/vnd.openxmlformats-officedocument.presentationml.slideLayout+xml"/>
  <Override PartName="/ppt/slideLayouts/slideLayout267.xml" ContentType="application/vnd.openxmlformats-officedocument.presentationml.slideLayout+xml"/>
  <Override PartName="/ppt/slideLayouts/slideLayout268.xml" ContentType="application/vnd.openxmlformats-officedocument.presentationml.slideLayout+xml"/>
  <Override PartName="/ppt/slideLayouts/slideLayout269.xml" ContentType="application/vnd.openxmlformats-officedocument.presentationml.slideLayout+xml"/>
  <Override PartName="/ppt/slideLayouts/slideLayout270.xml" ContentType="application/vnd.openxmlformats-officedocument.presentationml.slideLayout+xml"/>
  <Override PartName="/ppt/slideLayouts/slideLayout271.xml" ContentType="application/vnd.openxmlformats-officedocument.presentationml.slideLayout+xml"/>
  <Override PartName="/ppt/slideLayouts/slideLayout272.xml" ContentType="application/vnd.openxmlformats-officedocument.presentationml.slideLayout+xml"/>
  <Override PartName="/ppt/slideLayouts/slideLayout273.xml" ContentType="application/vnd.openxmlformats-officedocument.presentationml.slideLayout+xml"/>
  <Override PartName="/ppt/slideLayouts/slideLayout274.xml" ContentType="application/vnd.openxmlformats-officedocument.presentationml.slideLayout+xml"/>
  <Override PartName="/ppt/slideLayouts/slideLayout275.xml" ContentType="application/vnd.openxmlformats-officedocument.presentationml.slideLayout+xml"/>
  <Override PartName="/ppt/slideLayouts/slideLayout276.xml" ContentType="application/vnd.openxmlformats-officedocument.presentationml.slideLayout+xml"/>
  <Override PartName="/ppt/slideLayouts/slideLayout277.xml" ContentType="application/vnd.openxmlformats-officedocument.presentationml.slideLayout+xml"/>
  <Override PartName="/ppt/slideLayouts/slideLayout278.xml" ContentType="application/vnd.openxmlformats-officedocument.presentationml.slideLayout+xml"/>
  <Override PartName="/ppt/slideLayouts/slideLayout279.xml" ContentType="application/vnd.openxmlformats-officedocument.presentationml.slideLayout+xml"/>
  <Override PartName="/ppt/slideLayouts/slideLayout280.xml" ContentType="application/vnd.openxmlformats-officedocument.presentationml.slideLayout+xml"/>
  <Override PartName="/ppt/slideLayouts/slideLayout281.xml" ContentType="application/vnd.openxmlformats-officedocument.presentationml.slideLayout+xml"/>
  <Override PartName="/ppt/slideLayouts/slideLayout282.xml" ContentType="application/vnd.openxmlformats-officedocument.presentationml.slideLayout+xml"/>
  <Override PartName="/ppt/slideLayouts/slideLayout283.xml" ContentType="application/vnd.openxmlformats-officedocument.presentationml.slideLayout+xml"/>
  <Override PartName="/ppt/slideLayouts/slideLayout284.xml" ContentType="application/vnd.openxmlformats-officedocument.presentationml.slideLayout+xml"/>
  <Override PartName="/ppt/slideLayouts/slideLayout285.xml" ContentType="application/vnd.openxmlformats-officedocument.presentationml.slideLayout+xml"/>
  <Override PartName="/ppt/slideLayouts/slideLayout286.xml" ContentType="application/vnd.openxmlformats-officedocument.presentationml.slideLayout+xml"/>
  <Override PartName="/ppt/slideLayouts/slideLayout287.xml" ContentType="application/vnd.openxmlformats-officedocument.presentationml.slideLayout+xml"/>
  <Override PartName="/ppt/slideLayouts/slideLayout288.xml" ContentType="application/vnd.openxmlformats-officedocument.presentationml.slideLayout+xml"/>
  <Override PartName="/ppt/slideLayouts/slideLayout289.xml" ContentType="application/vnd.openxmlformats-officedocument.presentationml.slideLayout+xml"/>
  <Override PartName="/ppt/slideLayouts/slideLayout290.xml" ContentType="application/vnd.openxmlformats-officedocument.presentationml.slideLayout+xml"/>
  <Override PartName="/ppt/slideLayouts/slideLayout291.xml" ContentType="application/vnd.openxmlformats-officedocument.presentationml.slideLayout+xml"/>
  <Override PartName="/ppt/slideLayouts/slideLayout292.xml" ContentType="application/vnd.openxmlformats-officedocument.presentationml.slideLayout+xml"/>
  <Override PartName="/ppt/slideLayouts/slideLayout293.xml" ContentType="application/vnd.openxmlformats-officedocument.presentationml.slideLayout+xml"/>
  <Override PartName="/ppt/slideLayouts/slideLayout294.xml" ContentType="application/vnd.openxmlformats-officedocument.presentationml.slideLayout+xml"/>
  <Override PartName="/ppt/slideLayouts/slideLayout295.xml" ContentType="application/vnd.openxmlformats-officedocument.presentationml.slideLayout+xml"/>
  <Override PartName="/ppt/slideLayouts/slideLayout296.xml" ContentType="application/vnd.openxmlformats-officedocument.presentationml.slideLayout+xml"/>
  <Override PartName="/ppt/slideLayouts/slideLayout297.xml" ContentType="application/vnd.openxmlformats-officedocument.presentationml.slideLayout+xml"/>
  <Override PartName="/ppt/slideLayouts/slideLayout298.xml" ContentType="application/vnd.openxmlformats-officedocument.presentationml.slideLayout+xml"/>
  <Override PartName="/ppt/slideLayouts/slideLayout299.xml" ContentType="application/vnd.openxmlformats-officedocument.presentationml.slideLayout+xml"/>
  <Override PartName="/ppt/slideLayouts/slideLayout300.xml" ContentType="application/vnd.openxmlformats-officedocument.presentationml.slideLayout+xml"/>
  <Override PartName="/ppt/slideLayouts/slideLayout301.xml" ContentType="application/vnd.openxmlformats-officedocument.presentationml.slideLayout+xml"/>
  <Override PartName="/ppt/slideLayouts/slideLayout302.xml" ContentType="application/vnd.openxmlformats-officedocument.presentationml.slideLayout+xml"/>
  <Override PartName="/ppt/slideLayouts/slideLayout303.xml" ContentType="application/vnd.openxmlformats-officedocument.presentationml.slideLayout+xml"/>
  <Override PartName="/ppt/slideLayouts/slideLayout304.xml" ContentType="application/vnd.openxmlformats-officedocument.presentationml.slideLayout+xml"/>
  <Override PartName="/ppt/slideLayouts/slideLayout305.xml" ContentType="application/vnd.openxmlformats-officedocument.presentationml.slideLayout+xml"/>
  <Override PartName="/ppt/slideLayouts/slideLayout306.xml" ContentType="application/vnd.openxmlformats-officedocument.presentationml.slideLayout+xml"/>
  <Override PartName="/ppt/slideLayouts/slideLayout307.xml" ContentType="application/vnd.openxmlformats-officedocument.presentationml.slideLayout+xml"/>
  <Override PartName="/ppt/slideLayouts/slideLayout308.xml" ContentType="application/vnd.openxmlformats-officedocument.presentationml.slideLayout+xml"/>
  <Override PartName="/ppt/slideLayouts/slideLayout309.xml" ContentType="application/vnd.openxmlformats-officedocument.presentationml.slideLayout+xml"/>
  <Override PartName="/ppt/slideLayouts/slideLayout310.xml" ContentType="application/vnd.openxmlformats-officedocument.presentationml.slideLayout+xml"/>
  <Override PartName="/ppt/slideLayouts/slideLayout311.xml" ContentType="application/vnd.openxmlformats-officedocument.presentationml.slideLayout+xml"/>
  <Override PartName="/ppt/slideLayouts/slideLayout312.xml" ContentType="application/vnd.openxmlformats-officedocument.presentationml.slideLayout+xml"/>
  <Override PartName="/ppt/slideLayouts/slideLayout313.xml" ContentType="application/vnd.openxmlformats-officedocument.presentationml.slideLayout+xml"/>
  <Override PartName="/ppt/slideLayouts/slideLayout314.xml" ContentType="application/vnd.openxmlformats-officedocument.presentationml.slideLayout+xml"/>
  <Override PartName="/ppt/slideLayouts/slideLayout315.xml" ContentType="application/vnd.openxmlformats-officedocument.presentationml.slideLayout+xml"/>
  <Override PartName="/ppt/slideLayouts/slideLayout316.xml" ContentType="application/vnd.openxmlformats-officedocument.presentationml.slideLayout+xml"/>
  <Override PartName="/ppt/slideLayouts/slideLayout317.xml" ContentType="application/vnd.openxmlformats-officedocument.presentationml.slideLayout+xml"/>
  <Override PartName="/ppt/slideLayouts/slideLayout318.xml" ContentType="application/vnd.openxmlformats-officedocument.presentationml.slideLayout+xml"/>
  <Override PartName="/ppt/slideLayouts/slideLayout319.xml" ContentType="application/vnd.openxmlformats-officedocument.presentationml.slideLayout+xml"/>
  <Override PartName="/ppt/slideLayouts/slideLayout320.xml" ContentType="application/vnd.openxmlformats-officedocument.presentationml.slideLayout+xml"/>
  <Override PartName="/ppt/slideLayouts/slideLayout321.xml" ContentType="application/vnd.openxmlformats-officedocument.presentationml.slideLayout+xml"/>
  <Override PartName="/ppt/slideLayouts/slideLayout322.xml" ContentType="application/vnd.openxmlformats-officedocument.presentationml.slideLayout+xml"/>
  <Override PartName="/ppt/slideLayouts/slideLayout323.xml" ContentType="application/vnd.openxmlformats-officedocument.presentationml.slideLayout+xml"/>
  <Override PartName="/ppt/slideLayouts/slideLayout324.xml" ContentType="application/vnd.openxmlformats-officedocument.presentationml.slideLayout+xml"/>
  <Override PartName="/ppt/slideLayouts/slideLayout325.xml" ContentType="application/vnd.openxmlformats-officedocument.presentationml.slideLayout+xml"/>
  <Override PartName="/ppt/slideLayouts/slideLayout326.xml" ContentType="application/vnd.openxmlformats-officedocument.presentationml.slideLayout+xml"/>
  <Override PartName="/ppt/slideLayouts/slideLayout327.xml" ContentType="application/vnd.openxmlformats-officedocument.presentationml.slideLayout+xml"/>
  <Override PartName="/ppt/slideLayouts/slideLayout328.xml" ContentType="application/vnd.openxmlformats-officedocument.presentationml.slideLayout+xml"/>
  <Override PartName="/ppt/slideLayouts/slideLayout329.xml" ContentType="application/vnd.openxmlformats-officedocument.presentationml.slideLayout+xml"/>
  <Override PartName="/ppt/slideLayouts/slideLayout330.xml" ContentType="application/vnd.openxmlformats-officedocument.presentationml.slideLayout+xml"/>
  <Override PartName="/ppt/slideLayouts/slideLayout331.xml" ContentType="application/vnd.openxmlformats-officedocument.presentationml.slideLayout+xml"/>
  <Override PartName="/ppt/slideLayouts/slideLayout332.xml" ContentType="application/vnd.openxmlformats-officedocument.presentationml.slideLayout+xml"/>
  <Override PartName="/ppt/slideLayouts/slideLayout333.xml" ContentType="application/vnd.openxmlformats-officedocument.presentationml.slideLayout+xml"/>
  <Override PartName="/ppt/slideLayouts/slideLayout334.xml" ContentType="application/vnd.openxmlformats-officedocument.presentationml.slideLayout+xml"/>
  <Override PartName="/ppt/slideLayouts/slideLayout335.xml" ContentType="application/vnd.openxmlformats-officedocument.presentationml.slideLayout+xml"/>
  <Override PartName="/ppt/slideLayouts/slideLayout336.xml" ContentType="application/vnd.openxmlformats-officedocument.presentationml.slideLayout+xml"/>
  <Override PartName="/ppt/slideLayouts/slideLayout337.xml" ContentType="application/vnd.openxmlformats-officedocument.presentationml.slideLayout+xml"/>
  <Override PartName="/ppt/slideLayouts/slideLayout338.xml" ContentType="application/vnd.openxmlformats-officedocument.presentationml.slideLayout+xml"/>
  <Override PartName="/ppt/slideLayouts/slideLayout339.xml" ContentType="application/vnd.openxmlformats-officedocument.presentationml.slideLayout+xml"/>
  <Override PartName="/ppt/slideLayouts/slideLayout340.xml" ContentType="application/vnd.openxmlformats-officedocument.presentationml.slideLayout+xml"/>
  <Override PartName="/ppt/slideLayouts/slideLayout341.xml" ContentType="application/vnd.openxmlformats-officedocument.presentationml.slideLayout+xml"/>
  <Override PartName="/ppt/slideLayouts/slideLayout342.xml" ContentType="application/vnd.openxmlformats-officedocument.presentationml.slideLayout+xml"/>
  <Override PartName="/ppt/slideLayouts/slideLayout343.xml" ContentType="application/vnd.openxmlformats-officedocument.presentationml.slideLayout+xml"/>
  <Override PartName="/ppt/slideLayouts/slideLayout344.xml" ContentType="application/vnd.openxmlformats-officedocument.presentationml.slideLayout+xml"/>
  <Override PartName="/ppt/slideLayouts/slideLayout345.xml" ContentType="application/vnd.openxmlformats-officedocument.presentationml.slideLayout+xml"/>
  <Override PartName="/ppt/slideLayouts/slideLayout346.xml" ContentType="application/vnd.openxmlformats-officedocument.presentationml.slideLayout+xml"/>
  <Override PartName="/ppt/slideLayouts/slideLayout347.xml" ContentType="application/vnd.openxmlformats-officedocument.presentationml.slideLayout+xml"/>
  <Override PartName="/ppt/slideLayouts/slideLayout348.xml" ContentType="application/vnd.openxmlformats-officedocument.presentationml.slideLayout+xml"/>
  <Override PartName="/ppt/slideLayouts/slideLayout349.xml" ContentType="application/vnd.openxmlformats-officedocument.presentationml.slideLayout+xml"/>
  <Override PartName="/ppt/slideLayouts/slideLayout350.xml" ContentType="application/vnd.openxmlformats-officedocument.presentationml.slideLayout+xml"/>
  <Override PartName="/ppt/slideLayouts/slideLayout351.xml" ContentType="application/vnd.openxmlformats-officedocument.presentationml.slideLayout+xml"/>
  <Override PartName="/ppt/slideLayouts/slideLayout352.xml" ContentType="application/vnd.openxmlformats-officedocument.presentationml.slideLayout+xml"/>
  <Override PartName="/ppt/slideLayouts/slideLayout353.xml" ContentType="application/vnd.openxmlformats-officedocument.presentationml.slideLayout+xml"/>
  <Override PartName="/ppt/slideLayouts/slideLayout354.xml" ContentType="application/vnd.openxmlformats-officedocument.presentationml.slideLayout+xml"/>
  <Override PartName="/ppt/slideLayouts/slideLayout355.xml" ContentType="application/vnd.openxmlformats-officedocument.presentationml.slideLayout+xml"/>
  <Override PartName="/ppt/slideLayouts/slideLayout356.xml" ContentType="application/vnd.openxmlformats-officedocument.presentationml.slideLayout+xml"/>
  <Override PartName="/ppt/slideLayouts/slideLayout357.xml" ContentType="application/vnd.openxmlformats-officedocument.presentationml.slideLayout+xml"/>
  <Override PartName="/ppt/slideLayouts/slideLayout358.xml" ContentType="application/vnd.openxmlformats-officedocument.presentationml.slideLayout+xml"/>
  <Override PartName="/ppt/slideLayouts/slideLayout359.xml" ContentType="application/vnd.openxmlformats-officedocument.presentationml.slideLayout+xml"/>
  <Override PartName="/ppt/slideLayouts/slideLayout360.xml" ContentType="application/vnd.openxmlformats-officedocument.presentationml.slideLayout+xml"/>
  <Override PartName="/ppt/slideLayouts/slideLayout361.xml" ContentType="application/vnd.openxmlformats-officedocument.presentationml.slideLayout+xml"/>
  <Override PartName="/ppt/slideLayouts/slideLayout362.xml" ContentType="application/vnd.openxmlformats-officedocument.presentationml.slideLayout+xml"/>
  <Override PartName="/ppt/slideLayouts/slideLayout363.xml" ContentType="application/vnd.openxmlformats-officedocument.presentationml.slideLayout+xml"/>
  <Override PartName="/ppt/slideLayouts/slideLayout364.xml" ContentType="application/vnd.openxmlformats-officedocument.presentationml.slideLayout+xml"/>
  <Override PartName="/ppt/slideLayouts/slideLayout365.xml" ContentType="application/vnd.openxmlformats-officedocument.presentationml.slideLayout+xml"/>
  <Override PartName="/ppt/slideLayouts/slideLayout366.xml" ContentType="application/vnd.openxmlformats-officedocument.presentationml.slideLayout+xml"/>
  <Override PartName="/ppt/slideLayouts/slideLayout367.xml" ContentType="application/vnd.openxmlformats-officedocument.presentationml.slideLayout+xml"/>
  <Override PartName="/ppt/slideLayouts/slideLayout368.xml" ContentType="application/vnd.openxmlformats-officedocument.presentationml.slideLayout+xml"/>
  <Override PartName="/ppt/slideLayouts/slideLayout369.xml" ContentType="application/vnd.openxmlformats-officedocument.presentationml.slideLayout+xml"/>
  <Override PartName="/ppt/slideLayouts/slideLayout370.xml" ContentType="application/vnd.openxmlformats-officedocument.presentationml.slideLayout+xml"/>
  <Override PartName="/ppt/slideLayouts/slideLayout371.xml" ContentType="application/vnd.openxmlformats-officedocument.presentationml.slideLayout+xml"/>
  <Override PartName="/ppt/slideLayouts/slideLayout372.xml" ContentType="application/vnd.openxmlformats-officedocument.presentationml.slideLayout+xml"/>
  <Override PartName="/ppt/slideLayouts/slideLayout373.xml" ContentType="application/vnd.openxmlformats-officedocument.presentationml.slideLayout+xml"/>
  <Override PartName="/ppt/slideLayouts/slideLayout374.xml" ContentType="application/vnd.openxmlformats-officedocument.presentationml.slideLayout+xml"/>
  <Override PartName="/ppt/slideLayouts/slideLayout375.xml" ContentType="application/vnd.openxmlformats-officedocument.presentationml.slideLayout+xml"/>
  <Override PartName="/ppt/slideLayouts/slideLayout376.xml" ContentType="application/vnd.openxmlformats-officedocument.presentationml.slideLayout+xml"/>
  <Override PartName="/ppt/slideLayouts/slideLayout377.xml" ContentType="application/vnd.openxmlformats-officedocument.presentationml.slideLayout+xml"/>
  <Override PartName="/ppt/slideLayouts/slideLayout378.xml" ContentType="application/vnd.openxmlformats-officedocument.presentationml.slideLayout+xml"/>
  <Override PartName="/ppt/slideLayouts/slideLayout379.xml" ContentType="application/vnd.openxmlformats-officedocument.presentationml.slideLayout+xml"/>
  <Override PartName="/ppt/slideLayouts/slideLayout380.xml" ContentType="application/vnd.openxmlformats-officedocument.presentationml.slideLayout+xml"/>
  <Override PartName="/ppt/slideLayouts/slideLayout381.xml" ContentType="application/vnd.openxmlformats-officedocument.presentationml.slideLayout+xml"/>
  <Override PartName="/ppt/slideLayouts/slideLayout382.xml" ContentType="application/vnd.openxmlformats-officedocument.presentationml.slideLayout+xml"/>
  <Override PartName="/ppt/slideLayouts/slideLayout383.xml" ContentType="application/vnd.openxmlformats-officedocument.presentationml.slideLayout+xml"/>
  <Override PartName="/ppt/slideLayouts/slideLayout384.xml" ContentType="application/vnd.openxmlformats-officedocument.presentationml.slideLayout+xml"/>
  <Override PartName="/ppt/slideLayouts/slideLayout385.xml" ContentType="application/vnd.openxmlformats-officedocument.presentationml.slideLayout+xml"/>
  <Override PartName="/ppt/slideLayouts/slideLayout386.xml" ContentType="application/vnd.openxmlformats-officedocument.presentationml.slideLayout+xml"/>
  <Override PartName="/ppt/slideLayouts/slideLayout387.xml" ContentType="application/vnd.openxmlformats-officedocument.presentationml.slideLayout+xml"/>
  <Override PartName="/ppt/slideLayouts/slideLayout388.xml" ContentType="application/vnd.openxmlformats-officedocument.presentationml.slideLayout+xml"/>
  <Override PartName="/ppt/slideLayouts/slideLayout389.xml" ContentType="application/vnd.openxmlformats-officedocument.presentationml.slideLayout+xml"/>
  <Override PartName="/ppt/slideLayouts/slideLayout390.xml" ContentType="application/vnd.openxmlformats-officedocument.presentationml.slideLayout+xml"/>
  <Override PartName="/ppt/slideLayouts/slideLayout391.xml" ContentType="application/vnd.openxmlformats-officedocument.presentationml.slideLayout+xml"/>
  <Override PartName="/ppt/slideLayouts/slideLayout392.xml" ContentType="application/vnd.openxmlformats-officedocument.presentationml.slideLayout+xml"/>
  <Override PartName="/ppt/slideLayouts/slideLayout393.xml" ContentType="application/vnd.openxmlformats-officedocument.presentationml.slideLayout+xml"/>
  <Override PartName="/ppt/slideLayouts/slideLayout394.xml" ContentType="application/vnd.openxmlformats-officedocument.presentationml.slideLayout+xml"/>
  <Override PartName="/ppt/slideLayouts/slideLayout395.xml" ContentType="application/vnd.openxmlformats-officedocument.presentationml.slideLayout+xml"/>
  <Override PartName="/ppt/slideLayouts/slideLayout396.xml" ContentType="application/vnd.openxmlformats-officedocument.presentationml.slideLayout+xml"/>
  <Override PartName="/ppt/slideLayouts/slideLayout397.xml" ContentType="application/vnd.openxmlformats-officedocument.presentationml.slideLayout+xml"/>
  <Override PartName="/ppt/slideLayouts/slideLayout398.xml" ContentType="application/vnd.openxmlformats-officedocument.presentationml.slideLayout+xml"/>
  <Override PartName="/ppt/slideLayouts/slideLayout399.xml" ContentType="application/vnd.openxmlformats-officedocument.presentationml.slideLayout+xml"/>
  <Override PartName="/ppt/slideLayouts/slideLayout400.xml" ContentType="application/vnd.openxmlformats-officedocument.presentationml.slideLayout+xml"/>
  <Override PartName="/ppt/slideLayouts/slideLayout401.xml" ContentType="application/vnd.openxmlformats-officedocument.presentationml.slideLayout+xml"/>
  <Override PartName="/ppt/slideLayouts/slideLayout402.xml" ContentType="application/vnd.openxmlformats-officedocument.presentationml.slideLayout+xml"/>
  <Override PartName="/ppt/slideLayouts/slideLayout403.xml" ContentType="application/vnd.openxmlformats-officedocument.presentationml.slideLayout+xml"/>
  <Override PartName="/ppt/slideLayouts/slideLayout404.xml" ContentType="application/vnd.openxmlformats-officedocument.presentationml.slideLayout+xml"/>
  <Override PartName="/ppt/slideLayouts/slideLayout405.xml" ContentType="application/vnd.openxmlformats-officedocument.presentationml.slideLayout+xml"/>
  <Override PartName="/ppt/slideLayouts/slideLayout406.xml" ContentType="application/vnd.openxmlformats-officedocument.presentationml.slideLayout+xml"/>
  <Override PartName="/ppt/slideLayouts/slideLayout407.xml" ContentType="application/vnd.openxmlformats-officedocument.presentationml.slideLayout+xml"/>
  <Override PartName="/ppt/slideLayouts/slideLayout408.xml" ContentType="application/vnd.openxmlformats-officedocument.presentationml.slideLayout+xml"/>
  <Override PartName="/ppt/slideLayouts/slideLayout409.xml" ContentType="application/vnd.openxmlformats-officedocument.presentationml.slideLayout+xml"/>
  <Override PartName="/ppt/slideLayouts/slideLayout410.xml" ContentType="application/vnd.openxmlformats-officedocument.presentationml.slideLayout+xml"/>
  <Override PartName="/ppt/slideLayouts/slideLayout411.xml" ContentType="application/vnd.openxmlformats-officedocument.presentationml.slideLayout+xml"/>
  <Override PartName="/ppt/slideLayouts/slideLayout412.xml" ContentType="application/vnd.openxmlformats-officedocument.presentationml.slideLayout+xml"/>
  <Override PartName="/ppt/slideLayouts/slideLayout413.xml" ContentType="application/vnd.openxmlformats-officedocument.presentationml.slideLayout+xml"/>
  <Override PartName="/ppt/slideLayouts/slideLayout414.xml" ContentType="application/vnd.openxmlformats-officedocument.presentationml.slideLayout+xml"/>
  <Override PartName="/ppt/slideLayouts/slideLayout415.xml" ContentType="application/vnd.openxmlformats-officedocument.presentationml.slideLayout+xml"/>
  <Override PartName="/ppt/slideLayouts/slideLayout416.xml" ContentType="application/vnd.openxmlformats-officedocument.presentationml.slideLayout+xml"/>
  <Override PartName="/ppt/slideLayouts/slideLayout417.xml" ContentType="application/vnd.openxmlformats-officedocument.presentationml.slideLayout+xml"/>
  <Override PartName="/ppt/slideLayouts/slideLayout418.xml" ContentType="application/vnd.openxmlformats-officedocument.presentationml.slideLayout+xml"/>
  <Override PartName="/ppt/slideLayouts/slideLayout419.xml" ContentType="application/vnd.openxmlformats-officedocument.presentationml.slideLayout+xml"/>
  <Override PartName="/ppt/slideLayouts/slideLayout420.xml" ContentType="application/vnd.openxmlformats-officedocument.presentationml.slideLayout+xml"/>
  <Override PartName="/ppt/slideLayouts/slideLayout421.xml" ContentType="application/vnd.openxmlformats-officedocument.presentationml.slideLayout+xml"/>
  <Override PartName="/ppt/theme/theme2.xml" ContentType="application/vnd.openxmlformats-officedocument.theme+xml"/>
  <Override PartName="/ppt/slideLayouts/slideLayout422.xml" ContentType="application/vnd.openxmlformats-officedocument.presentationml.slideLayout+xml"/>
  <Override PartName="/ppt/slideLayouts/slideLayout423.xml" ContentType="application/vnd.openxmlformats-officedocument.presentationml.slideLayout+xml"/>
  <Override PartName="/ppt/slideLayouts/slideLayout424.xml" ContentType="application/vnd.openxmlformats-officedocument.presentationml.slideLayout+xml"/>
  <Override PartName="/ppt/slideLayouts/slideLayout425.xml" ContentType="application/vnd.openxmlformats-officedocument.presentationml.slideLayout+xml"/>
  <Override PartName="/ppt/slideLayouts/slideLayout426.xml" ContentType="application/vnd.openxmlformats-officedocument.presentationml.slideLayout+xml"/>
  <Override PartName="/ppt/slideLayouts/slideLayout427.xml" ContentType="application/vnd.openxmlformats-officedocument.presentationml.slideLayout+xml"/>
  <Override PartName="/ppt/slideLayouts/slideLayout428.xml" ContentType="application/vnd.openxmlformats-officedocument.presentationml.slideLayout+xml"/>
  <Override PartName="/ppt/slideLayouts/slideLayout429.xml" ContentType="application/vnd.openxmlformats-officedocument.presentationml.slideLayout+xml"/>
  <Override PartName="/ppt/slideLayouts/slideLayout430.xml" ContentType="application/vnd.openxmlformats-officedocument.presentationml.slideLayout+xml"/>
  <Override PartName="/ppt/slideLayouts/slideLayout431.xml" ContentType="application/vnd.openxmlformats-officedocument.presentationml.slideLayout+xml"/>
  <Override PartName="/ppt/slideLayouts/slideLayout432.xml" ContentType="application/vnd.openxmlformats-officedocument.presentationml.slideLayout+xml"/>
  <Override PartName="/ppt/slideLayouts/slideLayout433.xml" ContentType="application/vnd.openxmlformats-officedocument.presentationml.slideLayout+xml"/>
  <Override PartName="/ppt/slideLayouts/slideLayout434.xml" ContentType="application/vnd.openxmlformats-officedocument.presentationml.slideLayout+xml"/>
  <Override PartName="/ppt/slideLayouts/slideLayout435.xml" ContentType="application/vnd.openxmlformats-officedocument.presentationml.slideLayout+xml"/>
  <Override PartName="/ppt/slideLayouts/slideLayout436.xml" ContentType="application/vnd.openxmlformats-officedocument.presentationml.slideLayout+xml"/>
  <Override PartName="/ppt/slideLayouts/slideLayout437.xml" ContentType="application/vnd.openxmlformats-officedocument.presentationml.slideLayout+xml"/>
  <Override PartName="/ppt/slideLayouts/slideLayout438.xml" ContentType="application/vnd.openxmlformats-officedocument.presentationml.slideLayout+xml"/>
  <Override PartName="/ppt/slideLayouts/slideLayout439.xml" ContentType="application/vnd.openxmlformats-officedocument.presentationml.slideLayout+xml"/>
  <Override PartName="/ppt/slideLayouts/slideLayout440.xml" ContentType="application/vnd.openxmlformats-officedocument.presentationml.slideLayout+xml"/>
  <Override PartName="/ppt/slideLayouts/slideLayout441.xml" ContentType="application/vnd.openxmlformats-officedocument.presentationml.slideLayout+xml"/>
  <Override PartName="/ppt/slideLayouts/slideLayout442.xml" ContentType="application/vnd.openxmlformats-officedocument.presentationml.slideLayout+xml"/>
  <Override PartName="/ppt/slideLayouts/slideLayout443.xml" ContentType="application/vnd.openxmlformats-officedocument.presentationml.slideLayout+xml"/>
  <Override PartName="/ppt/slideLayouts/slideLayout444.xml" ContentType="application/vnd.openxmlformats-officedocument.presentationml.slideLayout+xml"/>
  <Override PartName="/ppt/slideLayouts/slideLayout445.xml" ContentType="application/vnd.openxmlformats-officedocument.presentationml.slideLayout+xml"/>
  <Override PartName="/ppt/slideLayouts/slideLayout446.xml" ContentType="application/vnd.openxmlformats-officedocument.presentationml.slideLayout+xml"/>
  <Override PartName="/ppt/slideLayouts/slideLayout447.xml" ContentType="application/vnd.openxmlformats-officedocument.presentationml.slideLayout+xml"/>
  <Override PartName="/ppt/slideLayouts/slideLayout448.xml" ContentType="application/vnd.openxmlformats-officedocument.presentationml.slideLayout+xml"/>
  <Override PartName="/ppt/slideLayouts/slideLayout449.xml" ContentType="application/vnd.openxmlformats-officedocument.presentationml.slideLayout+xml"/>
  <Override PartName="/ppt/slideLayouts/slideLayout450.xml" ContentType="application/vnd.openxmlformats-officedocument.presentationml.slideLayout+xml"/>
  <Override PartName="/ppt/slideLayouts/slideLayout451.xml" ContentType="application/vnd.openxmlformats-officedocument.presentationml.slideLayout+xml"/>
  <Override PartName="/ppt/slideLayouts/slideLayout452.xml" ContentType="application/vnd.openxmlformats-officedocument.presentationml.slideLayout+xml"/>
  <Override PartName="/ppt/slideLayouts/slideLayout453.xml" ContentType="application/vnd.openxmlformats-officedocument.presentationml.slideLayout+xml"/>
  <Override PartName="/ppt/slideLayouts/slideLayout454.xml" ContentType="application/vnd.openxmlformats-officedocument.presentationml.slideLayout+xml"/>
  <Override PartName="/ppt/slideLayouts/slideLayout455.xml" ContentType="application/vnd.openxmlformats-officedocument.presentationml.slideLayout+xml"/>
  <Override PartName="/ppt/slideLayouts/slideLayout456.xml" ContentType="application/vnd.openxmlformats-officedocument.presentationml.slideLayout+xml"/>
  <Override PartName="/ppt/slideLayouts/slideLayout457.xml" ContentType="application/vnd.openxmlformats-officedocument.presentationml.slideLayout+xml"/>
  <Override PartName="/ppt/slideLayouts/slideLayout458.xml" ContentType="application/vnd.openxmlformats-officedocument.presentationml.slideLayout+xml"/>
  <Override PartName="/ppt/slideLayouts/slideLayout459.xml" ContentType="application/vnd.openxmlformats-officedocument.presentationml.slideLayout+xml"/>
  <Override PartName="/ppt/slideLayouts/slideLayout460.xml" ContentType="application/vnd.openxmlformats-officedocument.presentationml.slideLayout+xml"/>
  <Override PartName="/ppt/slideLayouts/slideLayout461.xml" ContentType="application/vnd.openxmlformats-officedocument.presentationml.slideLayout+xml"/>
  <Override PartName="/ppt/slideLayouts/slideLayout462.xml" ContentType="application/vnd.openxmlformats-officedocument.presentationml.slideLayout+xml"/>
  <Override PartName="/ppt/slideLayouts/slideLayout463.xml" ContentType="application/vnd.openxmlformats-officedocument.presentationml.slideLayout+xml"/>
  <Override PartName="/ppt/slideLayouts/slideLayout464.xml" ContentType="application/vnd.openxmlformats-officedocument.presentationml.slideLayout+xml"/>
  <Override PartName="/ppt/slideLayouts/slideLayout465.xml" ContentType="application/vnd.openxmlformats-officedocument.presentationml.slideLayout+xml"/>
  <Override PartName="/ppt/slideLayouts/slideLayout466.xml" ContentType="application/vnd.openxmlformats-officedocument.presentationml.slideLayout+xml"/>
  <Override PartName="/ppt/slideLayouts/slideLayout467.xml" ContentType="application/vnd.openxmlformats-officedocument.presentationml.slideLayout+xml"/>
  <Override PartName="/ppt/slideLayouts/slideLayout468.xml" ContentType="application/vnd.openxmlformats-officedocument.presentationml.slideLayout+xml"/>
  <Override PartName="/ppt/slideLayouts/slideLayout469.xml" ContentType="application/vnd.openxmlformats-officedocument.presentationml.slideLayout+xml"/>
  <Override PartName="/ppt/slideLayouts/slideLayout470.xml" ContentType="application/vnd.openxmlformats-officedocument.presentationml.slideLayout+xml"/>
  <Override PartName="/ppt/slideLayouts/slideLayout471.xml" ContentType="application/vnd.openxmlformats-officedocument.presentationml.slideLayout+xml"/>
  <Override PartName="/ppt/slideLayouts/slideLayout472.xml" ContentType="application/vnd.openxmlformats-officedocument.presentationml.slideLayout+xml"/>
  <Override PartName="/ppt/slideLayouts/slideLayout473.xml" ContentType="application/vnd.openxmlformats-officedocument.presentationml.slideLayout+xml"/>
  <Override PartName="/ppt/slideLayouts/slideLayout474.xml" ContentType="application/vnd.openxmlformats-officedocument.presentationml.slideLayout+xml"/>
  <Override PartName="/ppt/slideLayouts/slideLayout475.xml" ContentType="application/vnd.openxmlformats-officedocument.presentationml.slideLayout+xml"/>
  <Override PartName="/ppt/slideLayouts/slideLayout476.xml" ContentType="application/vnd.openxmlformats-officedocument.presentationml.slideLayout+xml"/>
  <Override PartName="/ppt/slideLayouts/slideLayout477.xml" ContentType="application/vnd.openxmlformats-officedocument.presentationml.slideLayout+xml"/>
  <Override PartName="/ppt/slideLayouts/slideLayout478.xml" ContentType="application/vnd.openxmlformats-officedocument.presentationml.slideLayout+xml"/>
  <Override PartName="/ppt/slideLayouts/slideLayout479.xml" ContentType="application/vnd.openxmlformats-officedocument.presentationml.slideLayout+xml"/>
  <Override PartName="/ppt/slideLayouts/slideLayout480.xml" ContentType="application/vnd.openxmlformats-officedocument.presentationml.slideLayout+xml"/>
  <Override PartName="/ppt/slideLayouts/slideLayout481.xml" ContentType="application/vnd.openxmlformats-officedocument.presentationml.slideLayout+xml"/>
  <Override PartName="/ppt/slideLayouts/slideLayout482.xml" ContentType="application/vnd.openxmlformats-officedocument.presentationml.slideLayout+xml"/>
  <Override PartName="/ppt/slideLayouts/slideLayout483.xml" ContentType="application/vnd.openxmlformats-officedocument.presentationml.slideLayout+xml"/>
  <Override PartName="/ppt/slideLayouts/slideLayout484.xml" ContentType="application/vnd.openxmlformats-officedocument.presentationml.slideLayout+xml"/>
  <Override PartName="/ppt/slideLayouts/slideLayout485.xml" ContentType="application/vnd.openxmlformats-officedocument.presentationml.slideLayout+xml"/>
  <Override PartName="/ppt/slideLayouts/slideLayout486.xml" ContentType="application/vnd.openxmlformats-officedocument.presentationml.slideLayout+xml"/>
  <Override PartName="/ppt/slideLayouts/slideLayout487.xml" ContentType="application/vnd.openxmlformats-officedocument.presentationml.slideLayout+xml"/>
  <Override PartName="/ppt/slideLayouts/slideLayout488.xml" ContentType="application/vnd.openxmlformats-officedocument.presentationml.slideLayout+xml"/>
  <Override PartName="/ppt/slideLayouts/slideLayout489.xml" ContentType="application/vnd.openxmlformats-officedocument.presentationml.slideLayout+xml"/>
  <Override PartName="/ppt/slideLayouts/slideLayout490.xml" ContentType="application/vnd.openxmlformats-officedocument.presentationml.slideLayout+xml"/>
  <Override PartName="/ppt/slideLayouts/slideLayout491.xml" ContentType="application/vnd.openxmlformats-officedocument.presentationml.slideLayout+xml"/>
  <Override PartName="/ppt/slideLayouts/slideLayout492.xml" ContentType="application/vnd.openxmlformats-officedocument.presentationml.slideLayout+xml"/>
  <Override PartName="/ppt/slideLayouts/slideLayout493.xml" ContentType="application/vnd.openxmlformats-officedocument.presentationml.slideLayout+xml"/>
  <Override PartName="/ppt/slideLayouts/slideLayout494.xml" ContentType="application/vnd.openxmlformats-officedocument.presentationml.slideLayout+xml"/>
  <Override PartName="/ppt/slideLayouts/slideLayout495.xml" ContentType="application/vnd.openxmlformats-officedocument.presentationml.slideLayout+xml"/>
  <Override PartName="/ppt/slideLayouts/slideLayout496.xml" ContentType="application/vnd.openxmlformats-officedocument.presentationml.slideLayout+xml"/>
  <Override PartName="/ppt/slideLayouts/slideLayout497.xml" ContentType="application/vnd.openxmlformats-officedocument.presentationml.slideLayout+xml"/>
  <Override PartName="/ppt/slideLayouts/slideLayout498.xml" ContentType="application/vnd.openxmlformats-officedocument.presentationml.slideLayout+xml"/>
  <Override PartName="/ppt/slideLayouts/slideLayout499.xml" ContentType="application/vnd.openxmlformats-officedocument.presentationml.slideLayout+xml"/>
  <Override PartName="/ppt/slideLayouts/slideLayout500.xml" ContentType="application/vnd.openxmlformats-officedocument.presentationml.slideLayout+xml"/>
  <Override PartName="/ppt/slideLayouts/slideLayout501.xml" ContentType="application/vnd.openxmlformats-officedocument.presentationml.slideLayout+xml"/>
  <Override PartName="/ppt/slideLayouts/slideLayout502.xml" ContentType="application/vnd.openxmlformats-officedocument.presentationml.slideLayout+xml"/>
  <Override PartName="/ppt/slideLayouts/slideLayout503.xml" ContentType="application/vnd.openxmlformats-officedocument.presentationml.slideLayout+xml"/>
  <Override PartName="/ppt/slideLayouts/slideLayout504.xml" ContentType="application/vnd.openxmlformats-officedocument.presentationml.slideLayout+xml"/>
  <Override PartName="/ppt/slideLayouts/slideLayout505.xml" ContentType="application/vnd.openxmlformats-officedocument.presentationml.slideLayout+xml"/>
  <Override PartName="/ppt/slideLayouts/slideLayout506.xml" ContentType="application/vnd.openxmlformats-officedocument.presentationml.slideLayout+xml"/>
  <Override PartName="/ppt/slideLayouts/slideLayout507.xml" ContentType="application/vnd.openxmlformats-officedocument.presentationml.slideLayout+xml"/>
  <Override PartName="/ppt/slideLayouts/slideLayout508.xml" ContentType="application/vnd.openxmlformats-officedocument.presentationml.slideLayout+xml"/>
  <Override PartName="/ppt/slideLayouts/slideLayout509.xml" ContentType="application/vnd.openxmlformats-officedocument.presentationml.slideLayout+xml"/>
  <Override PartName="/ppt/slideLayouts/slideLayout510.xml" ContentType="application/vnd.openxmlformats-officedocument.presentationml.slideLayout+xml"/>
  <Override PartName="/ppt/slideLayouts/slideLayout511.xml" ContentType="application/vnd.openxmlformats-officedocument.presentationml.slideLayout+xml"/>
  <Override PartName="/ppt/slideLayouts/slideLayout512.xml" ContentType="application/vnd.openxmlformats-officedocument.presentationml.slideLayout+xml"/>
  <Override PartName="/ppt/slideLayouts/slideLayout513.xml" ContentType="application/vnd.openxmlformats-officedocument.presentationml.slideLayout+xml"/>
  <Override PartName="/ppt/slideLayouts/slideLayout514.xml" ContentType="application/vnd.openxmlformats-officedocument.presentationml.slideLayout+xml"/>
  <Override PartName="/ppt/slideLayouts/slideLayout515.xml" ContentType="application/vnd.openxmlformats-officedocument.presentationml.slideLayout+xml"/>
  <Override PartName="/ppt/slideLayouts/slideLayout516.xml" ContentType="application/vnd.openxmlformats-officedocument.presentationml.slideLayout+xml"/>
  <Override PartName="/ppt/slideLayouts/slideLayout517.xml" ContentType="application/vnd.openxmlformats-officedocument.presentationml.slideLayout+xml"/>
  <Override PartName="/ppt/slideLayouts/slideLayout518.xml" ContentType="application/vnd.openxmlformats-officedocument.presentationml.slideLayout+xml"/>
  <Override PartName="/ppt/slideLayouts/slideLayout519.xml" ContentType="application/vnd.openxmlformats-officedocument.presentationml.slideLayout+xml"/>
  <Override PartName="/ppt/slideLayouts/slideLayout520.xml" ContentType="application/vnd.openxmlformats-officedocument.presentationml.slideLayout+xml"/>
  <Override PartName="/ppt/slideLayouts/slideLayout521.xml" ContentType="application/vnd.openxmlformats-officedocument.presentationml.slideLayout+xml"/>
  <Override PartName="/ppt/slideLayouts/slideLayout522.xml" ContentType="application/vnd.openxmlformats-officedocument.presentationml.slideLayout+xml"/>
  <Override PartName="/ppt/slideLayouts/slideLayout523.xml" ContentType="application/vnd.openxmlformats-officedocument.presentationml.slideLayout+xml"/>
  <Override PartName="/ppt/slideLayouts/slideLayout524.xml" ContentType="application/vnd.openxmlformats-officedocument.presentationml.slideLayout+xml"/>
  <Override PartName="/ppt/slideLayouts/slideLayout525.xml" ContentType="application/vnd.openxmlformats-officedocument.presentationml.slideLayout+xml"/>
  <Override PartName="/ppt/slideLayouts/slideLayout526.xml" ContentType="application/vnd.openxmlformats-officedocument.presentationml.slideLayout+xml"/>
  <Override PartName="/ppt/slideLayouts/slideLayout527.xml" ContentType="application/vnd.openxmlformats-officedocument.presentationml.slideLayout+xml"/>
  <Override PartName="/ppt/slideLayouts/slideLayout528.xml" ContentType="application/vnd.openxmlformats-officedocument.presentationml.slideLayout+xml"/>
  <Override PartName="/ppt/slideLayouts/slideLayout529.xml" ContentType="application/vnd.openxmlformats-officedocument.presentationml.slideLayout+xml"/>
  <Override PartName="/ppt/slideLayouts/slideLayout530.xml" ContentType="application/vnd.openxmlformats-officedocument.presentationml.slideLayout+xml"/>
  <Override PartName="/ppt/slideLayouts/slideLayout531.xml" ContentType="application/vnd.openxmlformats-officedocument.presentationml.slideLayout+xml"/>
  <Override PartName="/ppt/slideLayouts/slideLayout532.xml" ContentType="application/vnd.openxmlformats-officedocument.presentationml.slideLayout+xml"/>
  <Override PartName="/ppt/slideLayouts/slideLayout533.xml" ContentType="application/vnd.openxmlformats-officedocument.presentationml.slideLayout+xml"/>
  <Override PartName="/ppt/slideLayouts/slideLayout534.xml" ContentType="application/vnd.openxmlformats-officedocument.presentationml.slideLayout+xml"/>
  <Override PartName="/ppt/slideLayouts/slideLayout535.xml" ContentType="application/vnd.openxmlformats-officedocument.presentationml.slideLayout+xml"/>
  <Override PartName="/ppt/slideLayouts/slideLayout536.xml" ContentType="application/vnd.openxmlformats-officedocument.presentationml.slideLayout+xml"/>
  <Override PartName="/ppt/slideLayouts/slideLayout537.xml" ContentType="application/vnd.openxmlformats-officedocument.presentationml.slideLayout+xml"/>
  <Override PartName="/ppt/slideLayouts/slideLayout538.xml" ContentType="application/vnd.openxmlformats-officedocument.presentationml.slideLayout+xml"/>
  <Override PartName="/ppt/slideLayouts/slideLayout539.xml" ContentType="application/vnd.openxmlformats-officedocument.presentationml.slideLayout+xml"/>
  <Override PartName="/ppt/slideLayouts/slideLayout540.xml" ContentType="application/vnd.openxmlformats-officedocument.presentationml.slideLayout+xml"/>
  <Override PartName="/ppt/slideLayouts/slideLayout541.xml" ContentType="application/vnd.openxmlformats-officedocument.presentationml.slideLayout+xml"/>
  <Override PartName="/ppt/slideLayouts/slideLayout542.xml" ContentType="application/vnd.openxmlformats-officedocument.presentationml.slideLayout+xml"/>
  <Override PartName="/ppt/slideLayouts/slideLayout543.xml" ContentType="application/vnd.openxmlformats-officedocument.presentationml.slideLayout+xml"/>
  <Override PartName="/ppt/slideLayouts/slideLayout544.xml" ContentType="application/vnd.openxmlformats-officedocument.presentationml.slideLayout+xml"/>
  <Override PartName="/ppt/slideLayouts/slideLayout545.xml" ContentType="application/vnd.openxmlformats-officedocument.presentationml.slideLayout+xml"/>
  <Override PartName="/ppt/slideLayouts/slideLayout546.xml" ContentType="application/vnd.openxmlformats-officedocument.presentationml.slideLayout+xml"/>
  <Override PartName="/ppt/slideLayouts/slideLayout547.xml" ContentType="application/vnd.openxmlformats-officedocument.presentationml.slideLayout+xml"/>
  <Override PartName="/ppt/slideLayouts/slideLayout548.xml" ContentType="application/vnd.openxmlformats-officedocument.presentationml.slideLayout+xml"/>
  <Override PartName="/ppt/slideLayouts/slideLayout549.xml" ContentType="application/vnd.openxmlformats-officedocument.presentationml.slideLayout+xml"/>
  <Override PartName="/ppt/slideLayouts/slideLayout550.xml" ContentType="application/vnd.openxmlformats-officedocument.presentationml.slideLayout+xml"/>
  <Override PartName="/ppt/slideLayouts/slideLayout551.xml" ContentType="application/vnd.openxmlformats-officedocument.presentationml.slideLayout+xml"/>
  <Override PartName="/ppt/slideLayouts/slideLayout552.xml" ContentType="application/vnd.openxmlformats-officedocument.presentationml.slideLayout+xml"/>
  <Override PartName="/ppt/slideLayouts/slideLayout553.xml" ContentType="application/vnd.openxmlformats-officedocument.presentationml.slideLayout+xml"/>
  <Override PartName="/ppt/slideLayouts/slideLayout554.xml" ContentType="application/vnd.openxmlformats-officedocument.presentationml.slideLayout+xml"/>
  <Override PartName="/ppt/slideLayouts/slideLayout555.xml" ContentType="application/vnd.openxmlformats-officedocument.presentationml.slideLayout+xml"/>
  <Override PartName="/ppt/slideLayouts/slideLayout556.xml" ContentType="application/vnd.openxmlformats-officedocument.presentationml.slideLayout+xml"/>
  <Override PartName="/ppt/slideLayouts/slideLayout557.xml" ContentType="application/vnd.openxmlformats-officedocument.presentationml.slideLayout+xml"/>
  <Override PartName="/ppt/slideLayouts/slideLayout558.xml" ContentType="application/vnd.openxmlformats-officedocument.presentationml.slideLayout+xml"/>
  <Override PartName="/ppt/slideLayouts/slideLayout559.xml" ContentType="application/vnd.openxmlformats-officedocument.presentationml.slideLayout+xml"/>
  <Override PartName="/ppt/slideLayouts/slideLayout560.xml" ContentType="application/vnd.openxmlformats-officedocument.presentationml.slideLayout+xml"/>
  <Override PartName="/ppt/slideLayouts/slideLayout561.xml" ContentType="application/vnd.openxmlformats-officedocument.presentationml.slideLayout+xml"/>
  <Override PartName="/ppt/slideLayouts/slideLayout562.xml" ContentType="application/vnd.openxmlformats-officedocument.presentationml.slideLayout+xml"/>
  <Override PartName="/ppt/slideLayouts/slideLayout563.xml" ContentType="application/vnd.openxmlformats-officedocument.presentationml.slideLayout+xml"/>
  <Override PartName="/ppt/slideLayouts/slideLayout564.xml" ContentType="application/vnd.openxmlformats-officedocument.presentationml.slideLayout+xml"/>
  <Override PartName="/ppt/slideLayouts/slideLayout565.xml" ContentType="application/vnd.openxmlformats-officedocument.presentationml.slideLayout+xml"/>
  <Override PartName="/ppt/slideLayouts/slideLayout566.xml" ContentType="application/vnd.openxmlformats-officedocument.presentationml.slideLayout+xml"/>
  <Override PartName="/ppt/slideLayouts/slideLayout567.xml" ContentType="application/vnd.openxmlformats-officedocument.presentationml.slideLayout+xml"/>
  <Override PartName="/ppt/slideLayouts/slideLayout568.xml" ContentType="application/vnd.openxmlformats-officedocument.presentationml.slideLayout+xml"/>
  <Override PartName="/ppt/slideLayouts/slideLayout569.xml" ContentType="application/vnd.openxmlformats-officedocument.presentationml.slideLayout+xml"/>
  <Override PartName="/ppt/slideLayouts/slideLayout570.xml" ContentType="application/vnd.openxmlformats-officedocument.presentationml.slideLayout+xml"/>
  <Override PartName="/ppt/slideLayouts/slideLayout571.xml" ContentType="application/vnd.openxmlformats-officedocument.presentationml.slideLayout+xml"/>
  <Override PartName="/ppt/slideLayouts/slideLayout572.xml" ContentType="application/vnd.openxmlformats-officedocument.presentationml.slideLayout+xml"/>
  <Override PartName="/ppt/slideLayouts/slideLayout573.xml" ContentType="application/vnd.openxmlformats-officedocument.presentationml.slideLayout+xml"/>
  <Override PartName="/ppt/slideLayouts/slideLayout574.xml" ContentType="application/vnd.openxmlformats-officedocument.presentationml.slideLayout+xml"/>
  <Override PartName="/ppt/slideLayouts/slideLayout575.xml" ContentType="application/vnd.openxmlformats-officedocument.presentationml.slideLayout+xml"/>
  <Override PartName="/ppt/slideLayouts/slideLayout576.xml" ContentType="application/vnd.openxmlformats-officedocument.presentationml.slideLayout+xml"/>
  <Override PartName="/ppt/slideLayouts/slideLayout577.xml" ContentType="application/vnd.openxmlformats-officedocument.presentationml.slideLayout+xml"/>
  <Override PartName="/ppt/slideLayouts/slideLayout578.xml" ContentType="application/vnd.openxmlformats-officedocument.presentationml.slideLayout+xml"/>
  <Override PartName="/ppt/slideLayouts/slideLayout579.xml" ContentType="application/vnd.openxmlformats-officedocument.presentationml.slideLayout+xml"/>
  <Override PartName="/ppt/slideLayouts/slideLayout580.xml" ContentType="application/vnd.openxmlformats-officedocument.presentationml.slideLayout+xml"/>
  <Override PartName="/ppt/slideLayouts/slideLayout581.xml" ContentType="application/vnd.openxmlformats-officedocument.presentationml.slideLayout+xml"/>
  <Override PartName="/ppt/slideLayouts/slideLayout582.xml" ContentType="application/vnd.openxmlformats-officedocument.presentationml.slideLayout+xml"/>
  <Override PartName="/ppt/slideLayouts/slideLayout583.xml" ContentType="application/vnd.openxmlformats-officedocument.presentationml.slideLayout+xml"/>
  <Override PartName="/ppt/slideLayouts/slideLayout584.xml" ContentType="application/vnd.openxmlformats-officedocument.presentationml.slideLayout+xml"/>
  <Override PartName="/ppt/slideLayouts/slideLayout585.xml" ContentType="application/vnd.openxmlformats-officedocument.presentationml.slideLayout+xml"/>
  <Override PartName="/ppt/slideLayouts/slideLayout586.xml" ContentType="application/vnd.openxmlformats-officedocument.presentationml.slideLayout+xml"/>
  <Override PartName="/ppt/slideLayouts/slideLayout587.xml" ContentType="application/vnd.openxmlformats-officedocument.presentationml.slideLayout+xml"/>
  <Override PartName="/ppt/slideLayouts/slideLayout588.xml" ContentType="application/vnd.openxmlformats-officedocument.presentationml.slideLayout+xml"/>
  <Override PartName="/ppt/slideLayouts/slideLayout589.xml" ContentType="application/vnd.openxmlformats-officedocument.presentationml.slideLayout+xml"/>
  <Override PartName="/ppt/slideLayouts/slideLayout590.xml" ContentType="application/vnd.openxmlformats-officedocument.presentationml.slideLayout+xml"/>
  <Override PartName="/ppt/slideLayouts/slideLayout591.xml" ContentType="application/vnd.openxmlformats-officedocument.presentationml.slideLayout+xml"/>
  <Override PartName="/ppt/slideLayouts/slideLayout592.xml" ContentType="application/vnd.openxmlformats-officedocument.presentationml.slideLayout+xml"/>
  <Override PartName="/ppt/slideLayouts/slideLayout593.xml" ContentType="application/vnd.openxmlformats-officedocument.presentationml.slideLayout+xml"/>
  <Override PartName="/ppt/slideLayouts/slideLayout594.xml" ContentType="application/vnd.openxmlformats-officedocument.presentationml.slideLayout+xml"/>
  <Override PartName="/ppt/slideLayouts/slideLayout595.xml" ContentType="application/vnd.openxmlformats-officedocument.presentationml.slideLayout+xml"/>
  <Override PartName="/ppt/slideLayouts/slideLayout596.xml" ContentType="application/vnd.openxmlformats-officedocument.presentationml.slideLayout+xml"/>
  <Override PartName="/ppt/slideLayouts/slideLayout597.xml" ContentType="application/vnd.openxmlformats-officedocument.presentationml.slideLayout+xml"/>
  <Override PartName="/ppt/slideLayouts/slideLayout598.xml" ContentType="application/vnd.openxmlformats-officedocument.presentationml.slideLayout+xml"/>
  <Override PartName="/ppt/slideLayouts/slideLayout599.xml" ContentType="application/vnd.openxmlformats-officedocument.presentationml.slideLayout+xml"/>
  <Override PartName="/ppt/slideLayouts/slideLayout600.xml" ContentType="application/vnd.openxmlformats-officedocument.presentationml.slideLayout+xml"/>
  <Override PartName="/ppt/slideLayouts/slideLayout601.xml" ContentType="application/vnd.openxmlformats-officedocument.presentationml.slideLayout+xml"/>
  <Override PartName="/ppt/slideLayouts/slideLayout602.xml" ContentType="application/vnd.openxmlformats-officedocument.presentationml.slideLayout+xml"/>
  <Override PartName="/ppt/slideLayouts/slideLayout603.xml" ContentType="application/vnd.openxmlformats-officedocument.presentationml.slideLayout+xml"/>
  <Override PartName="/ppt/slideLayouts/slideLayout604.xml" ContentType="application/vnd.openxmlformats-officedocument.presentationml.slideLayout+xml"/>
  <Override PartName="/ppt/slideLayouts/slideLayout605.xml" ContentType="application/vnd.openxmlformats-officedocument.presentationml.slideLayout+xml"/>
  <Override PartName="/ppt/slideLayouts/slideLayout606.xml" ContentType="application/vnd.openxmlformats-officedocument.presentationml.slideLayout+xml"/>
  <Override PartName="/ppt/slideLayouts/slideLayout607.xml" ContentType="application/vnd.openxmlformats-officedocument.presentationml.slideLayout+xml"/>
  <Override PartName="/ppt/slideLayouts/slideLayout608.xml" ContentType="application/vnd.openxmlformats-officedocument.presentationml.slideLayout+xml"/>
  <Override PartName="/ppt/slideLayouts/slideLayout609.xml" ContentType="application/vnd.openxmlformats-officedocument.presentationml.slideLayout+xml"/>
  <Override PartName="/ppt/slideLayouts/slideLayout610.xml" ContentType="application/vnd.openxmlformats-officedocument.presentationml.slideLayout+xml"/>
  <Override PartName="/ppt/slideLayouts/slideLayout611.xml" ContentType="application/vnd.openxmlformats-officedocument.presentationml.slideLayout+xml"/>
  <Override PartName="/ppt/slideLayouts/slideLayout612.xml" ContentType="application/vnd.openxmlformats-officedocument.presentationml.slideLayout+xml"/>
  <Override PartName="/ppt/slideLayouts/slideLayout613.xml" ContentType="application/vnd.openxmlformats-officedocument.presentationml.slideLayout+xml"/>
  <Override PartName="/ppt/slideLayouts/slideLayout614.xml" ContentType="application/vnd.openxmlformats-officedocument.presentationml.slideLayout+xml"/>
  <Override PartName="/ppt/slideLayouts/slideLayout615.xml" ContentType="application/vnd.openxmlformats-officedocument.presentationml.slideLayout+xml"/>
  <Override PartName="/ppt/slideLayouts/slideLayout616.xml" ContentType="application/vnd.openxmlformats-officedocument.presentationml.slideLayout+xml"/>
  <Override PartName="/ppt/slideLayouts/slideLayout617.xml" ContentType="application/vnd.openxmlformats-officedocument.presentationml.slideLayout+xml"/>
  <Override PartName="/ppt/slideLayouts/slideLayout618.xml" ContentType="application/vnd.openxmlformats-officedocument.presentationml.slideLayout+xml"/>
  <Override PartName="/ppt/slideLayouts/slideLayout619.xml" ContentType="application/vnd.openxmlformats-officedocument.presentationml.slideLayout+xml"/>
  <Override PartName="/ppt/slideLayouts/slideLayout620.xml" ContentType="application/vnd.openxmlformats-officedocument.presentationml.slideLayout+xml"/>
  <Override PartName="/ppt/slideLayouts/slideLayout621.xml" ContentType="application/vnd.openxmlformats-officedocument.presentationml.slideLayout+xml"/>
  <Override PartName="/ppt/slideLayouts/slideLayout622.xml" ContentType="application/vnd.openxmlformats-officedocument.presentationml.slideLayout+xml"/>
  <Override PartName="/ppt/slideLayouts/slideLayout623.xml" ContentType="application/vnd.openxmlformats-officedocument.presentationml.slideLayout+xml"/>
  <Override PartName="/ppt/slideLayouts/slideLayout624.xml" ContentType="application/vnd.openxmlformats-officedocument.presentationml.slideLayout+xml"/>
  <Override PartName="/ppt/slideLayouts/slideLayout625.xml" ContentType="application/vnd.openxmlformats-officedocument.presentationml.slideLayout+xml"/>
  <Override PartName="/ppt/slideLayouts/slideLayout626.xml" ContentType="application/vnd.openxmlformats-officedocument.presentationml.slideLayout+xml"/>
  <Override PartName="/ppt/slideLayouts/slideLayout627.xml" ContentType="application/vnd.openxmlformats-officedocument.presentationml.slideLayout+xml"/>
  <Override PartName="/ppt/slideLayouts/slideLayout628.xml" ContentType="application/vnd.openxmlformats-officedocument.presentationml.slideLayout+xml"/>
  <Override PartName="/ppt/slideLayouts/slideLayout629.xml" ContentType="application/vnd.openxmlformats-officedocument.presentationml.slideLayout+xml"/>
  <Override PartName="/ppt/slideLayouts/slideLayout630.xml" ContentType="application/vnd.openxmlformats-officedocument.presentationml.slideLayout+xml"/>
  <Override PartName="/ppt/slideLayouts/slideLayout631.xml" ContentType="application/vnd.openxmlformats-officedocument.presentationml.slideLayout+xml"/>
  <Override PartName="/ppt/slideLayouts/slideLayout632.xml" ContentType="application/vnd.openxmlformats-officedocument.presentationml.slideLayout+xml"/>
  <Override PartName="/ppt/slideLayouts/slideLayout633.xml" ContentType="application/vnd.openxmlformats-officedocument.presentationml.slideLayout+xml"/>
  <Override PartName="/ppt/slideLayouts/slideLayout634.xml" ContentType="application/vnd.openxmlformats-officedocument.presentationml.slideLayout+xml"/>
  <Override PartName="/ppt/slideLayouts/slideLayout635.xml" ContentType="application/vnd.openxmlformats-officedocument.presentationml.slideLayout+xml"/>
  <Override PartName="/ppt/slideLayouts/slideLayout636.xml" ContentType="application/vnd.openxmlformats-officedocument.presentationml.slideLayout+xml"/>
  <Override PartName="/ppt/slideLayouts/slideLayout637.xml" ContentType="application/vnd.openxmlformats-officedocument.presentationml.slideLayout+xml"/>
  <Override PartName="/ppt/slideLayouts/slideLayout638.xml" ContentType="application/vnd.openxmlformats-officedocument.presentationml.slideLayout+xml"/>
  <Override PartName="/ppt/slideLayouts/slideLayout639.xml" ContentType="application/vnd.openxmlformats-officedocument.presentationml.slideLayout+xml"/>
  <Override PartName="/ppt/slideLayouts/slideLayout640.xml" ContentType="application/vnd.openxmlformats-officedocument.presentationml.slideLayout+xml"/>
  <Override PartName="/ppt/slideLayouts/slideLayout641.xml" ContentType="application/vnd.openxmlformats-officedocument.presentationml.slideLayout+xml"/>
  <Override PartName="/ppt/slideLayouts/slideLayout642.xml" ContentType="application/vnd.openxmlformats-officedocument.presentationml.slideLayout+xml"/>
  <Override PartName="/ppt/slideLayouts/slideLayout643.xml" ContentType="application/vnd.openxmlformats-officedocument.presentationml.slideLayout+xml"/>
  <Override PartName="/ppt/slideLayouts/slideLayout644.xml" ContentType="application/vnd.openxmlformats-officedocument.presentationml.slideLayout+xml"/>
  <Override PartName="/ppt/slideLayouts/slideLayout645.xml" ContentType="application/vnd.openxmlformats-officedocument.presentationml.slideLayout+xml"/>
  <Override PartName="/ppt/slideLayouts/slideLayout646.xml" ContentType="application/vnd.openxmlformats-officedocument.presentationml.slideLayout+xml"/>
  <Override PartName="/ppt/slideLayouts/slideLayout647.xml" ContentType="application/vnd.openxmlformats-officedocument.presentationml.slideLayout+xml"/>
  <Override PartName="/ppt/slideLayouts/slideLayout648.xml" ContentType="application/vnd.openxmlformats-officedocument.presentationml.slideLayout+xml"/>
  <Override PartName="/ppt/slideLayouts/slideLayout649.xml" ContentType="application/vnd.openxmlformats-officedocument.presentationml.slideLayout+xml"/>
  <Override PartName="/ppt/slideLayouts/slideLayout650.xml" ContentType="application/vnd.openxmlformats-officedocument.presentationml.slideLayout+xml"/>
  <Override PartName="/ppt/slideLayouts/slideLayout651.xml" ContentType="application/vnd.openxmlformats-officedocument.presentationml.slideLayout+xml"/>
  <Override PartName="/ppt/slideLayouts/slideLayout652.xml" ContentType="application/vnd.openxmlformats-officedocument.presentationml.slideLayout+xml"/>
  <Override PartName="/ppt/slideLayouts/slideLayout653.xml" ContentType="application/vnd.openxmlformats-officedocument.presentationml.slideLayout+xml"/>
  <Override PartName="/ppt/slideLayouts/slideLayout654.xml" ContentType="application/vnd.openxmlformats-officedocument.presentationml.slideLayout+xml"/>
  <Override PartName="/ppt/slideLayouts/slideLayout655.xml" ContentType="application/vnd.openxmlformats-officedocument.presentationml.slideLayout+xml"/>
  <Override PartName="/ppt/slideLayouts/slideLayout656.xml" ContentType="application/vnd.openxmlformats-officedocument.presentationml.slideLayout+xml"/>
  <Override PartName="/ppt/slideLayouts/slideLayout657.xml" ContentType="application/vnd.openxmlformats-officedocument.presentationml.slideLayout+xml"/>
  <Override PartName="/ppt/slideLayouts/slideLayout658.xml" ContentType="application/vnd.openxmlformats-officedocument.presentationml.slideLayout+xml"/>
  <Override PartName="/ppt/slideLayouts/slideLayout659.xml" ContentType="application/vnd.openxmlformats-officedocument.presentationml.slideLayout+xml"/>
  <Override PartName="/ppt/slideLayouts/slideLayout660.xml" ContentType="application/vnd.openxmlformats-officedocument.presentationml.slideLayout+xml"/>
  <Override PartName="/ppt/slideLayouts/slideLayout661.xml" ContentType="application/vnd.openxmlformats-officedocument.presentationml.slideLayout+xml"/>
  <Override PartName="/ppt/slideLayouts/slideLayout662.xml" ContentType="application/vnd.openxmlformats-officedocument.presentationml.slideLayout+xml"/>
  <Override PartName="/ppt/slideLayouts/slideLayout663.xml" ContentType="application/vnd.openxmlformats-officedocument.presentationml.slideLayout+xml"/>
  <Override PartName="/ppt/slideLayouts/slideLayout664.xml" ContentType="application/vnd.openxmlformats-officedocument.presentationml.slideLayout+xml"/>
  <Override PartName="/ppt/slideLayouts/slideLayout665.xml" ContentType="application/vnd.openxmlformats-officedocument.presentationml.slideLayout+xml"/>
  <Override PartName="/ppt/slideLayouts/slideLayout666.xml" ContentType="application/vnd.openxmlformats-officedocument.presentationml.slideLayout+xml"/>
  <Override PartName="/ppt/slideLayouts/slideLayout667.xml" ContentType="application/vnd.openxmlformats-officedocument.presentationml.slideLayout+xml"/>
  <Override PartName="/ppt/slideLayouts/slideLayout668.xml" ContentType="application/vnd.openxmlformats-officedocument.presentationml.slideLayout+xml"/>
  <Override PartName="/ppt/slideLayouts/slideLayout669.xml" ContentType="application/vnd.openxmlformats-officedocument.presentationml.slideLayout+xml"/>
  <Override PartName="/ppt/slideLayouts/slideLayout670.xml" ContentType="application/vnd.openxmlformats-officedocument.presentationml.slideLayout+xml"/>
  <Override PartName="/ppt/slideLayouts/slideLayout671.xml" ContentType="application/vnd.openxmlformats-officedocument.presentationml.slideLayout+xml"/>
  <Override PartName="/ppt/slideLayouts/slideLayout672.xml" ContentType="application/vnd.openxmlformats-officedocument.presentationml.slideLayout+xml"/>
  <Override PartName="/ppt/slideLayouts/slideLayout673.xml" ContentType="application/vnd.openxmlformats-officedocument.presentationml.slideLayout+xml"/>
  <Override PartName="/ppt/slideLayouts/slideLayout674.xml" ContentType="application/vnd.openxmlformats-officedocument.presentationml.slideLayout+xml"/>
  <Override PartName="/ppt/slideLayouts/slideLayout675.xml" ContentType="application/vnd.openxmlformats-officedocument.presentationml.slideLayout+xml"/>
  <Override PartName="/ppt/slideLayouts/slideLayout676.xml" ContentType="application/vnd.openxmlformats-officedocument.presentationml.slideLayout+xml"/>
  <Override PartName="/ppt/slideLayouts/slideLayout677.xml" ContentType="application/vnd.openxmlformats-officedocument.presentationml.slideLayout+xml"/>
  <Override PartName="/ppt/slideLayouts/slideLayout678.xml" ContentType="application/vnd.openxmlformats-officedocument.presentationml.slideLayout+xml"/>
  <Override PartName="/ppt/slideLayouts/slideLayout679.xml" ContentType="application/vnd.openxmlformats-officedocument.presentationml.slideLayout+xml"/>
  <Override PartName="/ppt/slideLayouts/slideLayout680.xml" ContentType="application/vnd.openxmlformats-officedocument.presentationml.slideLayout+xml"/>
  <Override PartName="/ppt/slideLayouts/slideLayout681.xml" ContentType="application/vnd.openxmlformats-officedocument.presentationml.slideLayout+xml"/>
  <Override PartName="/ppt/slideLayouts/slideLayout682.xml" ContentType="application/vnd.openxmlformats-officedocument.presentationml.slideLayout+xml"/>
  <Override PartName="/ppt/slideLayouts/slideLayout683.xml" ContentType="application/vnd.openxmlformats-officedocument.presentationml.slideLayout+xml"/>
  <Override PartName="/ppt/slideLayouts/slideLayout684.xml" ContentType="application/vnd.openxmlformats-officedocument.presentationml.slideLayout+xml"/>
  <Override PartName="/ppt/slideLayouts/slideLayout685.xml" ContentType="application/vnd.openxmlformats-officedocument.presentationml.slideLayout+xml"/>
  <Override PartName="/ppt/slideLayouts/slideLayout686.xml" ContentType="application/vnd.openxmlformats-officedocument.presentationml.slideLayout+xml"/>
  <Override PartName="/ppt/slideLayouts/slideLayout687.xml" ContentType="application/vnd.openxmlformats-officedocument.presentationml.slideLayout+xml"/>
  <Override PartName="/ppt/slideLayouts/slideLayout688.xml" ContentType="application/vnd.openxmlformats-officedocument.presentationml.slideLayout+xml"/>
  <Override PartName="/ppt/slideLayouts/slideLayout689.xml" ContentType="application/vnd.openxmlformats-officedocument.presentationml.slideLayout+xml"/>
  <Override PartName="/ppt/slideLayouts/slideLayout690.xml" ContentType="application/vnd.openxmlformats-officedocument.presentationml.slideLayout+xml"/>
  <Override PartName="/ppt/slideLayouts/slideLayout691.xml" ContentType="application/vnd.openxmlformats-officedocument.presentationml.slideLayout+xml"/>
  <Override PartName="/ppt/slideLayouts/slideLayout692.xml" ContentType="application/vnd.openxmlformats-officedocument.presentationml.slideLayout+xml"/>
  <Override PartName="/ppt/slideLayouts/slideLayout693.xml" ContentType="application/vnd.openxmlformats-officedocument.presentationml.slideLayout+xml"/>
  <Override PartName="/ppt/slideLayouts/slideLayout694.xml" ContentType="application/vnd.openxmlformats-officedocument.presentationml.slideLayout+xml"/>
  <Override PartName="/ppt/slideLayouts/slideLayout695.xml" ContentType="application/vnd.openxmlformats-officedocument.presentationml.slideLayout+xml"/>
  <Override PartName="/ppt/slideLayouts/slideLayout696.xml" ContentType="application/vnd.openxmlformats-officedocument.presentationml.slideLayout+xml"/>
  <Override PartName="/ppt/slideLayouts/slideLayout697.xml" ContentType="application/vnd.openxmlformats-officedocument.presentationml.slideLayout+xml"/>
  <Override PartName="/ppt/slideLayouts/slideLayout698.xml" ContentType="application/vnd.openxmlformats-officedocument.presentationml.slideLayout+xml"/>
  <Override PartName="/ppt/slideLayouts/slideLayout699.xml" ContentType="application/vnd.openxmlformats-officedocument.presentationml.slideLayout+xml"/>
  <Override PartName="/ppt/slideLayouts/slideLayout700.xml" ContentType="application/vnd.openxmlformats-officedocument.presentationml.slideLayout+xml"/>
  <Override PartName="/ppt/slideLayouts/slideLayout701.xml" ContentType="application/vnd.openxmlformats-officedocument.presentationml.slideLayout+xml"/>
  <Override PartName="/ppt/slideLayouts/slideLayout702.xml" ContentType="application/vnd.openxmlformats-officedocument.presentationml.slideLayout+xml"/>
  <Override PartName="/ppt/slideLayouts/slideLayout703.xml" ContentType="application/vnd.openxmlformats-officedocument.presentationml.slideLayout+xml"/>
  <Override PartName="/ppt/slideLayouts/slideLayout704.xml" ContentType="application/vnd.openxmlformats-officedocument.presentationml.slideLayout+xml"/>
  <Override PartName="/ppt/slideLayouts/slideLayout705.xml" ContentType="application/vnd.openxmlformats-officedocument.presentationml.slideLayout+xml"/>
  <Override PartName="/ppt/slideLayouts/slideLayout706.xml" ContentType="application/vnd.openxmlformats-officedocument.presentationml.slideLayout+xml"/>
  <Override PartName="/ppt/slideLayouts/slideLayout707.xml" ContentType="application/vnd.openxmlformats-officedocument.presentationml.slideLayout+xml"/>
  <Override PartName="/ppt/slideLayouts/slideLayout708.xml" ContentType="application/vnd.openxmlformats-officedocument.presentationml.slideLayout+xml"/>
  <Override PartName="/ppt/slideLayouts/slideLayout709.xml" ContentType="application/vnd.openxmlformats-officedocument.presentationml.slideLayout+xml"/>
  <Override PartName="/ppt/slideLayouts/slideLayout710.xml" ContentType="application/vnd.openxmlformats-officedocument.presentationml.slideLayout+xml"/>
  <Override PartName="/ppt/slideLayouts/slideLayout711.xml" ContentType="application/vnd.openxmlformats-officedocument.presentationml.slideLayout+xml"/>
  <Override PartName="/ppt/slideLayouts/slideLayout712.xml" ContentType="application/vnd.openxmlformats-officedocument.presentationml.slideLayout+xml"/>
  <Override PartName="/ppt/slideLayouts/slideLayout713.xml" ContentType="application/vnd.openxmlformats-officedocument.presentationml.slideLayout+xml"/>
  <Override PartName="/ppt/slideLayouts/slideLayout714.xml" ContentType="application/vnd.openxmlformats-officedocument.presentationml.slideLayout+xml"/>
  <Override PartName="/ppt/slideLayouts/slideLayout715.xml" ContentType="application/vnd.openxmlformats-officedocument.presentationml.slideLayout+xml"/>
  <Override PartName="/ppt/slideLayouts/slideLayout716.xml" ContentType="application/vnd.openxmlformats-officedocument.presentationml.slideLayout+xml"/>
  <Override PartName="/ppt/slideLayouts/slideLayout717.xml" ContentType="application/vnd.openxmlformats-officedocument.presentationml.slideLayout+xml"/>
  <Override PartName="/ppt/slideLayouts/slideLayout718.xml" ContentType="application/vnd.openxmlformats-officedocument.presentationml.slideLayout+xml"/>
  <Override PartName="/ppt/slideLayouts/slideLayout719.xml" ContentType="application/vnd.openxmlformats-officedocument.presentationml.slideLayout+xml"/>
  <Override PartName="/ppt/slideLayouts/slideLayout720.xml" ContentType="application/vnd.openxmlformats-officedocument.presentationml.slideLayout+xml"/>
  <Override PartName="/ppt/slideLayouts/slideLayout721.xml" ContentType="application/vnd.openxmlformats-officedocument.presentationml.slideLayout+xml"/>
  <Override PartName="/ppt/slideLayouts/slideLayout722.xml" ContentType="application/vnd.openxmlformats-officedocument.presentationml.slideLayout+xml"/>
  <Override PartName="/ppt/slideLayouts/slideLayout723.xml" ContentType="application/vnd.openxmlformats-officedocument.presentationml.slideLayout+xml"/>
  <Override PartName="/ppt/slideLayouts/slideLayout724.xml" ContentType="application/vnd.openxmlformats-officedocument.presentationml.slideLayout+xml"/>
  <Override PartName="/ppt/slideLayouts/slideLayout725.xml" ContentType="application/vnd.openxmlformats-officedocument.presentationml.slideLayout+xml"/>
  <Override PartName="/ppt/slideLayouts/slideLayout726.xml" ContentType="application/vnd.openxmlformats-officedocument.presentationml.slideLayout+xml"/>
  <Override PartName="/ppt/slideLayouts/slideLayout727.xml" ContentType="application/vnd.openxmlformats-officedocument.presentationml.slideLayout+xml"/>
  <Override PartName="/ppt/slideLayouts/slideLayout728.xml" ContentType="application/vnd.openxmlformats-officedocument.presentationml.slideLayout+xml"/>
  <Override PartName="/ppt/slideLayouts/slideLayout729.xml" ContentType="application/vnd.openxmlformats-officedocument.presentationml.slideLayout+xml"/>
  <Override PartName="/ppt/slideLayouts/slideLayout730.xml" ContentType="application/vnd.openxmlformats-officedocument.presentationml.slideLayout+xml"/>
  <Override PartName="/ppt/slideLayouts/slideLayout731.xml" ContentType="application/vnd.openxmlformats-officedocument.presentationml.slideLayout+xml"/>
  <Override PartName="/ppt/slideLayouts/slideLayout732.xml" ContentType="application/vnd.openxmlformats-officedocument.presentationml.slideLayout+xml"/>
  <Override PartName="/ppt/slideLayouts/slideLayout733.xml" ContentType="application/vnd.openxmlformats-officedocument.presentationml.slideLayout+xml"/>
  <Override PartName="/ppt/slideLayouts/slideLayout734.xml" ContentType="application/vnd.openxmlformats-officedocument.presentationml.slideLayout+xml"/>
  <Override PartName="/ppt/slideLayouts/slideLayout735.xml" ContentType="application/vnd.openxmlformats-officedocument.presentationml.slideLayout+xml"/>
  <Override PartName="/ppt/slideLayouts/slideLayout736.xml" ContentType="application/vnd.openxmlformats-officedocument.presentationml.slideLayout+xml"/>
  <Override PartName="/ppt/slideLayouts/slideLayout737.xml" ContentType="application/vnd.openxmlformats-officedocument.presentationml.slideLayout+xml"/>
  <Override PartName="/ppt/slideLayouts/slideLayout738.xml" ContentType="application/vnd.openxmlformats-officedocument.presentationml.slideLayout+xml"/>
  <Override PartName="/ppt/slideLayouts/slideLayout739.xml" ContentType="application/vnd.openxmlformats-officedocument.presentationml.slideLayout+xml"/>
  <Override PartName="/ppt/slideLayouts/slideLayout740.xml" ContentType="application/vnd.openxmlformats-officedocument.presentationml.slideLayout+xml"/>
  <Override PartName="/ppt/slideLayouts/slideLayout741.xml" ContentType="application/vnd.openxmlformats-officedocument.presentationml.slideLayout+xml"/>
  <Override PartName="/ppt/slideLayouts/slideLayout742.xml" ContentType="application/vnd.openxmlformats-officedocument.presentationml.slideLayout+xml"/>
  <Override PartName="/ppt/slideLayouts/slideLayout743.xml" ContentType="application/vnd.openxmlformats-officedocument.presentationml.slideLayout+xml"/>
  <Override PartName="/ppt/slideLayouts/slideLayout744.xml" ContentType="application/vnd.openxmlformats-officedocument.presentationml.slideLayout+xml"/>
  <Override PartName="/ppt/slideLayouts/slideLayout745.xml" ContentType="application/vnd.openxmlformats-officedocument.presentationml.slideLayout+xml"/>
  <Override PartName="/ppt/slideLayouts/slideLayout746.xml" ContentType="application/vnd.openxmlformats-officedocument.presentationml.slideLayout+xml"/>
  <Override PartName="/ppt/slideLayouts/slideLayout747.xml" ContentType="application/vnd.openxmlformats-officedocument.presentationml.slideLayout+xml"/>
  <Override PartName="/ppt/slideLayouts/slideLayout748.xml" ContentType="application/vnd.openxmlformats-officedocument.presentationml.slideLayout+xml"/>
  <Override PartName="/ppt/slideLayouts/slideLayout749.xml" ContentType="application/vnd.openxmlformats-officedocument.presentationml.slideLayout+xml"/>
  <Override PartName="/ppt/slideLayouts/slideLayout750.xml" ContentType="application/vnd.openxmlformats-officedocument.presentationml.slideLayout+xml"/>
  <Override PartName="/ppt/slideLayouts/slideLayout751.xml" ContentType="application/vnd.openxmlformats-officedocument.presentationml.slideLayout+xml"/>
  <Override PartName="/ppt/slideLayouts/slideLayout752.xml" ContentType="application/vnd.openxmlformats-officedocument.presentationml.slideLayout+xml"/>
  <Override PartName="/ppt/slideLayouts/slideLayout753.xml" ContentType="application/vnd.openxmlformats-officedocument.presentationml.slideLayout+xml"/>
  <Override PartName="/ppt/slideLayouts/slideLayout754.xml" ContentType="application/vnd.openxmlformats-officedocument.presentationml.slideLayout+xml"/>
  <Override PartName="/ppt/slideLayouts/slideLayout755.xml" ContentType="application/vnd.openxmlformats-officedocument.presentationml.slideLayout+xml"/>
  <Override PartName="/ppt/slideLayouts/slideLayout756.xml" ContentType="application/vnd.openxmlformats-officedocument.presentationml.slideLayout+xml"/>
  <Override PartName="/ppt/slideLayouts/slideLayout757.xml" ContentType="application/vnd.openxmlformats-officedocument.presentationml.slideLayout+xml"/>
  <Override PartName="/ppt/slideLayouts/slideLayout758.xml" ContentType="application/vnd.openxmlformats-officedocument.presentationml.slideLayout+xml"/>
  <Override PartName="/ppt/slideLayouts/slideLayout759.xml" ContentType="application/vnd.openxmlformats-officedocument.presentationml.slideLayout+xml"/>
  <Override PartName="/ppt/slideLayouts/slideLayout760.xml" ContentType="application/vnd.openxmlformats-officedocument.presentationml.slideLayout+xml"/>
  <Override PartName="/ppt/slideLayouts/slideLayout761.xml" ContentType="application/vnd.openxmlformats-officedocument.presentationml.slideLayout+xml"/>
  <Override PartName="/ppt/slideLayouts/slideLayout762.xml" ContentType="application/vnd.openxmlformats-officedocument.presentationml.slideLayout+xml"/>
  <Override PartName="/ppt/slideLayouts/slideLayout763.xml" ContentType="application/vnd.openxmlformats-officedocument.presentationml.slideLayout+xml"/>
  <Override PartName="/ppt/slideLayouts/slideLayout764.xml" ContentType="application/vnd.openxmlformats-officedocument.presentationml.slideLayout+xml"/>
  <Override PartName="/ppt/slideLayouts/slideLayout765.xml" ContentType="application/vnd.openxmlformats-officedocument.presentationml.slideLayout+xml"/>
  <Override PartName="/ppt/slideLayouts/slideLayout766.xml" ContentType="application/vnd.openxmlformats-officedocument.presentationml.slideLayout+xml"/>
  <Override PartName="/ppt/slideLayouts/slideLayout767.xml" ContentType="application/vnd.openxmlformats-officedocument.presentationml.slideLayout+xml"/>
  <Override PartName="/ppt/slideLayouts/slideLayout768.xml" ContentType="application/vnd.openxmlformats-officedocument.presentationml.slideLayout+xml"/>
  <Override PartName="/ppt/slideLayouts/slideLayout769.xml" ContentType="application/vnd.openxmlformats-officedocument.presentationml.slideLayout+xml"/>
  <Override PartName="/ppt/slideLayouts/slideLayout770.xml" ContentType="application/vnd.openxmlformats-officedocument.presentationml.slideLayout+xml"/>
  <Override PartName="/ppt/slideLayouts/slideLayout771.xml" ContentType="application/vnd.openxmlformats-officedocument.presentationml.slideLayout+xml"/>
  <Override PartName="/ppt/slideLayouts/slideLayout772.xml" ContentType="application/vnd.openxmlformats-officedocument.presentationml.slideLayout+xml"/>
  <Override PartName="/ppt/slideLayouts/slideLayout773.xml" ContentType="application/vnd.openxmlformats-officedocument.presentationml.slideLayout+xml"/>
  <Override PartName="/ppt/slideLayouts/slideLayout774.xml" ContentType="application/vnd.openxmlformats-officedocument.presentationml.slideLayout+xml"/>
  <Override PartName="/ppt/slideLayouts/slideLayout775.xml" ContentType="application/vnd.openxmlformats-officedocument.presentationml.slideLayout+xml"/>
  <Override PartName="/ppt/slideLayouts/slideLayout776.xml" ContentType="application/vnd.openxmlformats-officedocument.presentationml.slideLayout+xml"/>
  <Override PartName="/ppt/slideLayouts/slideLayout777.xml" ContentType="application/vnd.openxmlformats-officedocument.presentationml.slideLayout+xml"/>
  <Override PartName="/ppt/slideLayouts/slideLayout778.xml" ContentType="application/vnd.openxmlformats-officedocument.presentationml.slideLayout+xml"/>
  <Override PartName="/ppt/slideLayouts/slideLayout779.xml" ContentType="application/vnd.openxmlformats-officedocument.presentationml.slideLayout+xml"/>
  <Override PartName="/ppt/slideLayouts/slideLayout780.xml" ContentType="application/vnd.openxmlformats-officedocument.presentationml.slideLayout+xml"/>
  <Override PartName="/ppt/slideLayouts/slideLayout781.xml" ContentType="application/vnd.openxmlformats-officedocument.presentationml.slideLayout+xml"/>
  <Override PartName="/ppt/slideLayouts/slideLayout782.xml" ContentType="application/vnd.openxmlformats-officedocument.presentationml.slideLayout+xml"/>
  <Override PartName="/ppt/slideLayouts/slideLayout783.xml" ContentType="application/vnd.openxmlformats-officedocument.presentationml.slideLayout+xml"/>
  <Override PartName="/ppt/slideLayouts/slideLayout784.xml" ContentType="application/vnd.openxmlformats-officedocument.presentationml.slideLayout+xml"/>
  <Override PartName="/ppt/slideLayouts/slideLayout785.xml" ContentType="application/vnd.openxmlformats-officedocument.presentationml.slideLayout+xml"/>
  <Override PartName="/ppt/slideLayouts/slideLayout786.xml" ContentType="application/vnd.openxmlformats-officedocument.presentationml.slideLayout+xml"/>
  <Override PartName="/ppt/slideLayouts/slideLayout787.xml" ContentType="application/vnd.openxmlformats-officedocument.presentationml.slideLayout+xml"/>
  <Override PartName="/ppt/slideLayouts/slideLayout788.xml" ContentType="application/vnd.openxmlformats-officedocument.presentationml.slideLayout+xml"/>
  <Override PartName="/ppt/slideLayouts/slideLayout789.xml" ContentType="application/vnd.openxmlformats-officedocument.presentationml.slideLayout+xml"/>
  <Override PartName="/ppt/slideLayouts/slideLayout790.xml" ContentType="application/vnd.openxmlformats-officedocument.presentationml.slideLayout+xml"/>
  <Override PartName="/ppt/slideLayouts/slideLayout791.xml" ContentType="application/vnd.openxmlformats-officedocument.presentationml.slideLayout+xml"/>
  <Override PartName="/ppt/slideLayouts/slideLayout792.xml" ContentType="application/vnd.openxmlformats-officedocument.presentationml.slideLayout+xml"/>
  <Override PartName="/ppt/slideLayouts/slideLayout793.xml" ContentType="application/vnd.openxmlformats-officedocument.presentationml.slideLayout+xml"/>
  <Override PartName="/ppt/slideLayouts/slideLayout794.xml" ContentType="application/vnd.openxmlformats-officedocument.presentationml.slideLayout+xml"/>
  <Override PartName="/ppt/slideLayouts/slideLayout795.xml" ContentType="application/vnd.openxmlformats-officedocument.presentationml.slideLayout+xml"/>
  <Override PartName="/ppt/slideLayouts/slideLayout796.xml" ContentType="application/vnd.openxmlformats-officedocument.presentationml.slideLayout+xml"/>
  <Override PartName="/ppt/slideLayouts/slideLayout797.xml" ContentType="application/vnd.openxmlformats-officedocument.presentationml.slideLayout+xml"/>
  <Override PartName="/ppt/slideLayouts/slideLayout798.xml" ContentType="application/vnd.openxmlformats-officedocument.presentationml.slideLayout+xml"/>
  <Override PartName="/ppt/slideLayouts/slideLayout799.xml" ContentType="application/vnd.openxmlformats-officedocument.presentationml.slideLayout+xml"/>
  <Override PartName="/ppt/slideLayouts/slideLayout800.xml" ContentType="application/vnd.openxmlformats-officedocument.presentationml.slideLayout+xml"/>
  <Override PartName="/ppt/slideLayouts/slideLayout801.xml" ContentType="application/vnd.openxmlformats-officedocument.presentationml.slideLayout+xml"/>
  <Override PartName="/ppt/slideLayouts/slideLayout802.xml" ContentType="application/vnd.openxmlformats-officedocument.presentationml.slideLayout+xml"/>
  <Override PartName="/ppt/slideLayouts/slideLayout803.xml" ContentType="application/vnd.openxmlformats-officedocument.presentationml.slideLayout+xml"/>
  <Override PartName="/ppt/slideLayouts/slideLayout804.xml" ContentType="application/vnd.openxmlformats-officedocument.presentationml.slideLayout+xml"/>
  <Override PartName="/ppt/slideLayouts/slideLayout805.xml" ContentType="application/vnd.openxmlformats-officedocument.presentationml.slideLayout+xml"/>
  <Override PartName="/ppt/slideLayouts/slideLayout806.xml" ContentType="application/vnd.openxmlformats-officedocument.presentationml.slideLayout+xml"/>
  <Override PartName="/ppt/slideLayouts/slideLayout807.xml" ContentType="application/vnd.openxmlformats-officedocument.presentationml.slideLayout+xml"/>
  <Override PartName="/ppt/slideLayouts/slideLayout808.xml" ContentType="application/vnd.openxmlformats-officedocument.presentationml.slideLayout+xml"/>
  <Override PartName="/ppt/slideLayouts/slideLayout809.xml" ContentType="application/vnd.openxmlformats-officedocument.presentationml.slideLayout+xml"/>
  <Override PartName="/ppt/slideLayouts/slideLayout810.xml" ContentType="application/vnd.openxmlformats-officedocument.presentationml.slideLayout+xml"/>
  <Override PartName="/ppt/slideLayouts/slideLayout811.xml" ContentType="application/vnd.openxmlformats-officedocument.presentationml.slideLayout+xml"/>
  <Override PartName="/ppt/slideLayouts/slideLayout812.xml" ContentType="application/vnd.openxmlformats-officedocument.presentationml.slideLayout+xml"/>
  <Override PartName="/ppt/slideLayouts/slideLayout813.xml" ContentType="application/vnd.openxmlformats-officedocument.presentationml.slideLayout+xml"/>
  <Override PartName="/ppt/slideLayouts/slideLayout814.xml" ContentType="application/vnd.openxmlformats-officedocument.presentationml.slideLayout+xml"/>
  <Override PartName="/ppt/slideLayouts/slideLayout815.xml" ContentType="application/vnd.openxmlformats-officedocument.presentationml.slideLayout+xml"/>
  <Override PartName="/ppt/slideLayouts/slideLayout816.xml" ContentType="application/vnd.openxmlformats-officedocument.presentationml.slideLayout+xml"/>
  <Override PartName="/ppt/slideLayouts/slideLayout817.xml" ContentType="application/vnd.openxmlformats-officedocument.presentationml.slideLayout+xml"/>
  <Override PartName="/ppt/slideLayouts/slideLayout818.xml" ContentType="application/vnd.openxmlformats-officedocument.presentationml.slideLayout+xml"/>
  <Override PartName="/ppt/slideLayouts/slideLayout819.xml" ContentType="application/vnd.openxmlformats-officedocument.presentationml.slideLayout+xml"/>
  <Override PartName="/ppt/slideLayouts/slideLayout820.xml" ContentType="application/vnd.openxmlformats-officedocument.presentationml.slideLayout+xml"/>
  <Override PartName="/ppt/slideLayouts/slideLayout821.xml" ContentType="application/vnd.openxmlformats-officedocument.presentationml.slideLayout+xml"/>
  <Override PartName="/ppt/slideLayouts/slideLayout822.xml" ContentType="application/vnd.openxmlformats-officedocument.presentationml.slideLayout+xml"/>
  <Override PartName="/ppt/slideLayouts/slideLayout823.xml" ContentType="application/vnd.openxmlformats-officedocument.presentationml.slideLayout+xml"/>
  <Override PartName="/ppt/slideLayouts/slideLayout824.xml" ContentType="application/vnd.openxmlformats-officedocument.presentationml.slideLayout+xml"/>
  <Override PartName="/ppt/slideLayouts/slideLayout825.xml" ContentType="application/vnd.openxmlformats-officedocument.presentationml.slideLayout+xml"/>
  <Override PartName="/ppt/slideLayouts/slideLayout826.xml" ContentType="application/vnd.openxmlformats-officedocument.presentationml.slideLayout+xml"/>
  <Override PartName="/ppt/slideLayouts/slideLayout827.xml" ContentType="application/vnd.openxmlformats-officedocument.presentationml.slideLayout+xml"/>
  <Override PartName="/ppt/slideLayouts/slideLayout828.xml" ContentType="application/vnd.openxmlformats-officedocument.presentationml.slideLayout+xml"/>
  <Override PartName="/ppt/slideLayouts/slideLayout829.xml" ContentType="application/vnd.openxmlformats-officedocument.presentationml.slideLayout+xml"/>
  <Override PartName="/ppt/slideLayouts/slideLayout830.xml" ContentType="application/vnd.openxmlformats-officedocument.presentationml.slideLayout+xml"/>
  <Override PartName="/ppt/slideLayouts/slideLayout831.xml" ContentType="application/vnd.openxmlformats-officedocument.presentationml.slideLayout+xml"/>
  <Override PartName="/ppt/slideLayouts/slideLayout832.xml" ContentType="application/vnd.openxmlformats-officedocument.presentationml.slideLayout+xml"/>
  <Override PartName="/ppt/slideLayouts/slideLayout833.xml" ContentType="application/vnd.openxmlformats-officedocument.presentationml.slideLayout+xml"/>
  <Override PartName="/ppt/slideLayouts/slideLayout834.xml" ContentType="application/vnd.openxmlformats-officedocument.presentationml.slideLayout+xml"/>
  <Override PartName="/ppt/slideLayouts/slideLayout835.xml" ContentType="application/vnd.openxmlformats-officedocument.presentationml.slideLayout+xml"/>
  <Override PartName="/ppt/slideLayouts/slideLayout836.xml" ContentType="application/vnd.openxmlformats-officedocument.presentationml.slideLayout+xml"/>
  <Override PartName="/ppt/slideLayouts/slideLayout837.xml" ContentType="application/vnd.openxmlformats-officedocument.presentationml.slideLayout+xml"/>
  <Override PartName="/ppt/slideLayouts/slideLayout838.xml" ContentType="application/vnd.openxmlformats-officedocument.presentationml.slideLayout+xml"/>
  <Override PartName="/ppt/slideLayouts/slideLayout839.xml" ContentType="application/vnd.openxmlformats-officedocument.presentationml.slideLayout+xml"/>
  <Override PartName="/ppt/slideLayouts/slideLayout840.xml" ContentType="application/vnd.openxmlformats-officedocument.presentationml.slideLayout+xml"/>
  <Override PartName="/ppt/slideLayouts/slideLayout841.xml" ContentType="application/vnd.openxmlformats-officedocument.presentationml.slideLayout+xml"/>
  <Override PartName="/ppt/slideLayouts/slideLayout842.xml" ContentType="application/vnd.openxmlformats-officedocument.presentationml.slideLayout+xml"/>
  <Override PartName="/ppt/slideLayouts/slideLayout843.xml" ContentType="application/vnd.openxmlformats-officedocument.presentationml.slideLayout+xml"/>
  <Override PartName="/ppt/slideLayouts/slideLayout844.xml" ContentType="application/vnd.openxmlformats-officedocument.presentationml.slideLayout+xml"/>
  <Override PartName="/ppt/slideLayouts/slideLayout845.xml" ContentType="application/vnd.openxmlformats-officedocument.presentationml.slideLayout+xml"/>
  <Override PartName="/ppt/slideLayouts/slideLayout846.xml" ContentType="application/vnd.openxmlformats-officedocument.presentationml.slideLayout+xml"/>
  <Override PartName="/ppt/slideLayouts/slideLayout847.xml" ContentType="application/vnd.openxmlformats-officedocument.presentationml.slideLayout+xml"/>
  <Override PartName="/ppt/slideLayouts/slideLayout848.xml" ContentType="application/vnd.openxmlformats-officedocument.presentationml.slideLayout+xml"/>
  <Override PartName="/ppt/slideLayouts/slideLayout849.xml" ContentType="application/vnd.openxmlformats-officedocument.presentationml.slideLayout+xml"/>
  <Override PartName="/ppt/slideLayouts/slideLayout850.xml" ContentType="application/vnd.openxmlformats-officedocument.presentationml.slideLayout+xml"/>
  <Override PartName="/ppt/slideLayouts/slideLayout851.xml" ContentType="application/vnd.openxmlformats-officedocument.presentationml.slideLayout+xml"/>
  <Override PartName="/ppt/slideLayouts/slideLayout852.xml" ContentType="application/vnd.openxmlformats-officedocument.presentationml.slideLayout+xml"/>
  <Override PartName="/ppt/slideLayouts/slideLayout853.xml" ContentType="application/vnd.openxmlformats-officedocument.presentationml.slideLayout+xml"/>
  <Override PartName="/ppt/slideLayouts/slideLayout854.xml" ContentType="application/vnd.openxmlformats-officedocument.presentationml.slideLayout+xml"/>
  <Override PartName="/ppt/slideLayouts/slideLayout855.xml" ContentType="application/vnd.openxmlformats-officedocument.presentationml.slideLayout+xml"/>
  <Override PartName="/ppt/slideLayouts/slideLayout856.xml" ContentType="application/vnd.openxmlformats-officedocument.presentationml.slideLayout+xml"/>
  <Override PartName="/ppt/slideLayouts/slideLayout857.xml" ContentType="application/vnd.openxmlformats-officedocument.presentationml.slideLayout+xml"/>
  <Override PartName="/ppt/slideLayouts/slideLayout858.xml" ContentType="application/vnd.openxmlformats-officedocument.presentationml.slideLayout+xml"/>
  <Override PartName="/ppt/slideLayouts/slideLayout859.xml" ContentType="application/vnd.openxmlformats-officedocument.presentationml.slideLayout+xml"/>
  <Override PartName="/ppt/slideLayouts/slideLayout860.xml" ContentType="application/vnd.openxmlformats-officedocument.presentationml.slideLayout+xml"/>
  <Override PartName="/ppt/slideLayouts/slideLayout861.xml" ContentType="application/vnd.openxmlformats-officedocument.presentationml.slideLayout+xml"/>
  <Override PartName="/ppt/slideLayouts/slideLayout862.xml" ContentType="application/vnd.openxmlformats-officedocument.presentationml.slideLayout+xml"/>
  <Override PartName="/ppt/slideLayouts/slideLayout863.xml" ContentType="application/vnd.openxmlformats-officedocument.presentationml.slideLayout+xml"/>
  <Override PartName="/ppt/slideLayouts/slideLayout864.xml" ContentType="application/vnd.openxmlformats-officedocument.presentationml.slideLayout+xml"/>
  <Override PartName="/ppt/slideLayouts/slideLayout865.xml" ContentType="application/vnd.openxmlformats-officedocument.presentationml.slideLayout+xml"/>
  <Override PartName="/ppt/slideLayouts/slideLayout866.xml" ContentType="application/vnd.openxmlformats-officedocument.presentationml.slideLayout+xml"/>
  <Override PartName="/ppt/slideLayouts/slideLayout867.xml" ContentType="application/vnd.openxmlformats-officedocument.presentationml.slideLayout+xml"/>
  <Override PartName="/ppt/slideLayouts/slideLayout868.xml" ContentType="application/vnd.openxmlformats-officedocument.presentationml.slideLayout+xml"/>
  <Override PartName="/ppt/slideLayouts/slideLayout869.xml" ContentType="application/vnd.openxmlformats-officedocument.presentationml.slideLayout+xml"/>
  <Override PartName="/ppt/slideLayouts/slideLayout870.xml" ContentType="application/vnd.openxmlformats-officedocument.presentationml.slideLayout+xml"/>
  <Override PartName="/ppt/slideLayouts/slideLayout871.xml" ContentType="application/vnd.openxmlformats-officedocument.presentationml.slideLayout+xml"/>
  <Override PartName="/ppt/slideLayouts/slideLayout872.xml" ContentType="application/vnd.openxmlformats-officedocument.presentationml.slideLayout+xml"/>
  <Override PartName="/ppt/slideLayouts/slideLayout873.xml" ContentType="application/vnd.openxmlformats-officedocument.presentationml.slideLayout+xml"/>
  <Override PartName="/ppt/slideLayouts/slideLayout874.xml" ContentType="application/vnd.openxmlformats-officedocument.presentationml.slideLayout+xml"/>
  <Override PartName="/ppt/slideLayouts/slideLayout875.xml" ContentType="application/vnd.openxmlformats-officedocument.presentationml.slideLayout+xml"/>
  <Override PartName="/ppt/slideLayouts/slideLayout876.xml" ContentType="application/vnd.openxmlformats-officedocument.presentationml.slideLayout+xml"/>
  <Override PartName="/ppt/slideLayouts/slideLayout877.xml" ContentType="application/vnd.openxmlformats-officedocument.presentationml.slideLayout+xml"/>
  <Override PartName="/ppt/slideLayouts/slideLayout878.xml" ContentType="application/vnd.openxmlformats-officedocument.presentationml.slideLayout+xml"/>
  <Override PartName="/ppt/slideLayouts/slideLayout879.xml" ContentType="application/vnd.openxmlformats-officedocument.presentationml.slideLayout+xml"/>
  <Override PartName="/ppt/slideLayouts/slideLayout880.xml" ContentType="application/vnd.openxmlformats-officedocument.presentationml.slideLayout+xml"/>
  <Override PartName="/ppt/slideLayouts/slideLayout881.xml" ContentType="application/vnd.openxmlformats-officedocument.presentationml.slideLayout+xml"/>
  <Override PartName="/ppt/slideLayouts/slideLayout882.xml" ContentType="application/vnd.openxmlformats-officedocument.presentationml.slideLayout+xml"/>
  <Override PartName="/ppt/slideLayouts/slideLayout883.xml" ContentType="application/vnd.openxmlformats-officedocument.presentationml.slideLayout+xml"/>
  <Override PartName="/ppt/slideLayouts/slideLayout884.xml" ContentType="application/vnd.openxmlformats-officedocument.presentationml.slideLayout+xml"/>
  <Override PartName="/ppt/slideLayouts/slideLayout885.xml" ContentType="application/vnd.openxmlformats-officedocument.presentationml.slideLayout+xml"/>
  <Override PartName="/ppt/slideLayouts/slideLayout886.xml" ContentType="application/vnd.openxmlformats-officedocument.presentationml.slideLayout+xml"/>
  <Override PartName="/ppt/slideLayouts/slideLayout887.xml" ContentType="application/vnd.openxmlformats-officedocument.presentationml.slideLayout+xml"/>
  <Override PartName="/ppt/slideLayouts/slideLayout888.xml" ContentType="application/vnd.openxmlformats-officedocument.presentationml.slideLayout+xml"/>
  <Override PartName="/ppt/slideLayouts/slideLayout889.xml" ContentType="application/vnd.openxmlformats-officedocument.presentationml.slideLayout+xml"/>
  <Override PartName="/ppt/slideLayouts/slideLayout890.xml" ContentType="application/vnd.openxmlformats-officedocument.presentationml.slideLayout+xml"/>
  <Override PartName="/ppt/slideLayouts/slideLayout891.xml" ContentType="application/vnd.openxmlformats-officedocument.presentationml.slideLayout+xml"/>
  <Override PartName="/ppt/slideLayouts/slideLayout892.xml" ContentType="application/vnd.openxmlformats-officedocument.presentationml.slideLayout+xml"/>
  <Override PartName="/ppt/slideLayouts/slideLayout893.xml" ContentType="application/vnd.openxmlformats-officedocument.presentationml.slideLayout+xml"/>
  <Override PartName="/ppt/slideLayouts/slideLayout894.xml" ContentType="application/vnd.openxmlformats-officedocument.presentationml.slideLayout+xml"/>
  <Override PartName="/ppt/slideLayouts/slideLayout895.xml" ContentType="application/vnd.openxmlformats-officedocument.presentationml.slideLayout+xml"/>
  <Override PartName="/ppt/slideLayouts/slideLayout896.xml" ContentType="application/vnd.openxmlformats-officedocument.presentationml.slideLayout+xml"/>
  <Override PartName="/ppt/slideLayouts/slideLayout897.xml" ContentType="application/vnd.openxmlformats-officedocument.presentationml.slideLayout+xml"/>
  <Override PartName="/ppt/slideLayouts/slideLayout898.xml" ContentType="application/vnd.openxmlformats-officedocument.presentationml.slideLayout+xml"/>
  <Override PartName="/ppt/slideLayouts/slideLayout899.xml" ContentType="application/vnd.openxmlformats-officedocument.presentationml.slideLayout+xml"/>
  <Override PartName="/ppt/slideLayouts/slideLayout900.xml" ContentType="application/vnd.openxmlformats-officedocument.presentationml.slideLayout+xml"/>
  <Override PartName="/ppt/slideLayouts/slideLayout901.xml" ContentType="application/vnd.openxmlformats-officedocument.presentationml.slideLayout+xml"/>
  <Override PartName="/ppt/slideLayouts/slideLayout902.xml" ContentType="application/vnd.openxmlformats-officedocument.presentationml.slideLayout+xml"/>
  <Override PartName="/ppt/slideLayouts/slideLayout903.xml" ContentType="application/vnd.openxmlformats-officedocument.presentationml.slideLayout+xml"/>
  <Override PartName="/ppt/slideLayouts/slideLayout904.xml" ContentType="application/vnd.openxmlformats-officedocument.presentationml.slideLayout+xml"/>
  <Override PartName="/ppt/slideLayouts/slideLayout905.xml" ContentType="application/vnd.openxmlformats-officedocument.presentationml.slideLayout+xml"/>
  <Override PartName="/ppt/slideLayouts/slideLayout906.xml" ContentType="application/vnd.openxmlformats-officedocument.presentationml.slideLayout+xml"/>
  <Override PartName="/ppt/slideLayouts/slideLayout907.xml" ContentType="application/vnd.openxmlformats-officedocument.presentationml.slideLayout+xml"/>
  <Override PartName="/ppt/slideLayouts/slideLayout908.xml" ContentType="application/vnd.openxmlformats-officedocument.presentationml.slideLayout+xml"/>
  <Override PartName="/ppt/slideLayouts/slideLayout909.xml" ContentType="application/vnd.openxmlformats-officedocument.presentationml.slideLayout+xml"/>
  <Override PartName="/ppt/slideLayouts/slideLayout910.xml" ContentType="application/vnd.openxmlformats-officedocument.presentationml.slideLayout+xml"/>
  <Override PartName="/ppt/slideLayouts/slideLayout911.xml" ContentType="application/vnd.openxmlformats-officedocument.presentationml.slideLayout+xml"/>
  <Override PartName="/ppt/slideLayouts/slideLayout912.xml" ContentType="application/vnd.openxmlformats-officedocument.presentationml.slideLayout+xml"/>
  <Override PartName="/ppt/slideLayouts/slideLayout913.xml" ContentType="application/vnd.openxmlformats-officedocument.presentationml.slideLayout+xml"/>
  <Override PartName="/ppt/slideLayouts/slideLayout914.xml" ContentType="application/vnd.openxmlformats-officedocument.presentationml.slideLayout+xml"/>
  <Override PartName="/ppt/slideLayouts/slideLayout915.xml" ContentType="application/vnd.openxmlformats-officedocument.presentationml.slideLayout+xml"/>
  <Override PartName="/ppt/slideLayouts/slideLayout916.xml" ContentType="application/vnd.openxmlformats-officedocument.presentationml.slideLayout+xml"/>
  <Override PartName="/ppt/slideLayouts/slideLayout917.xml" ContentType="application/vnd.openxmlformats-officedocument.presentationml.slideLayout+xml"/>
  <Override PartName="/ppt/slideLayouts/slideLayout918.xml" ContentType="application/vnd.openxmlformats-officedocument.presentationml.slideLayout+xml"/>
  <Override PartName="/ppt/slideLayouts/slideLayout919.xml" ContentType="application/vnd.openxmlformats-officedocument.presentationml.slideLayout+xml"/>
  <Override PartName="/ppt/slideLayouts/slideLayout920.xml" ContentType="application/vnd.openxmlformats-officedocument.presentationml.slideLayout+xml"/>
  <Override PartName="/ppt/slideLayouts/slideLayout921.xml" ContentType="application/vnd.openxmlformats-officedocument.presentationml.slideLayout+xml"/>
  <Override PartName="/ppt/slideLayouts/slideLayout922.xml" ContentType="application/vnd.openxmlformats-officedocument.presentationml.slideLayout+xml"/>
  <Override PartName="/ppt/slideLayouts/slideLayout923.xml" ContentType="application/vnd.openxmlformats-officedocument.presentationml.slideLayout+xml"/>
  <Override PartName="/ppt/slideLayouts/slideLayout924.xml" ContentType="application/vnd.openxmlformats-officedocument.presentationml.slideLayout+xml"/>
  <Override PartName="/ppt/slideLayouts/slideLayout925.xml" ContentType="application/vnd.openxmlformats-officedocument.presentationml.slideLayout+xml"/>
  <Override PartName="/ppt/slideLayouts/slideLayout926.xml" ContentType="application/vnd.openxmlformats-officedocument.presentationml.slideLayout+xml"/>
  <Override PartName="/ppt/slideLayouts/slideLayout927.xml" ContentType="application/vnd.openxmlformats-officedocument.presentationml.slideLayout+xml"/>
  <Override PartName="/ppt/theme/theme3.xml" ContentType="application/vnd.openxmlformats-officedocument.theme+xml"/>
  <Override PartName="/ppt/slideLayouts/slideLayout928.xml" ContentType="application/vnd.openxmlformats-officedocument.presentationml.slideLayout+xml"/>
  <Override PartName="/ppt/slideLayouts/slideLayout929.xml" ContentType="application/vnd.openxmlformats-officedocument.presentationml.slideLayout+xml"/>
  <Override PartName="/ppt/slideLayouts/slideLayout930.xml" ContentType="application/vnd.openxmlformats-officedocument.presentationml.slideLayout+xml"/>
  <Override PartName="/ppt/slideLayouts/slideLayout931.xml" ContentType="application/vnd.openxmlformats-officedocument.presentationml.slideLayout+xml"/>
  <Override PartName="/ppt/slideLayouts/slideLayout932.xml" ContentType="application/vnd.openxmlformats-officedocument.presentationml.slideLayout+xml"/>
  <Override PartName="/ppt/slideLayouts/slideLayout933.xml" ContentType="application/vnd.openxmlformats-officedocument.presentationml.slideLayout+xml"/>
  <Override PartName="/ppt/slideLayouts/slideLayout934.xml" ContentType="application/vnd.openxmlformats-officedocument.presentationml.slideLayout+xml"/>
  <Override PartName="/ppt/slideLayouts/slideLayout935.xml" ContentType="application/vnd.openxmlformats-officedocument.presentationml.slideLayout+xml"/>
  <Override PartName="/ppt/slideLayouts/slideLayout936.xml" ContentType="application/vnd.openxmlformats-officedocument.presentationml.slideLayout+xml"/>
  <Override PartName="/ppt/slideLayouts/slideLayout937.xml" ContentType="application/vnd.openxmlformats-officedocument.presentationml.slideLayout+xml"/>
  <Override PartName="/ppt/slideLayouts/slideLayout938.xml" ContentType="application/vnd.openxmlformats-officedocument.presentationml.slideLayout+xml"/>
  <Override PartName="/ppt/slideLayouts/slideLayout939.xml" ContentType="application/vnd.openxmlformats-officedocument.presentationml.slideLayout+xml"/>
  <Override PartName="/ppt/slideLayouts/slideLayout940.xml" ContentType="application/vnd.openxmlformats-officedocument.presentationml.slideLayout+xml"/>
  <Override PartName="/ppt/slideLayouts/slideLayout941.xml" ContentType="application/vnd.openxmlformats-officedocument.presentationml.slideLayout+xml"/>
  <Override PartName="/ppt/slideLayouts/slideLayout942.xml" ContentType="application/vnd.openxmlformats-officedocument.presentationml.slideLayout+xml"/>
  <Override PartName="/ppt/slideLayouts/slideLayout943.xml" ContentType="application/vnd.openxmlformats-officedocument.presentationml.slideLayout+xml"/>
  <Override PartName="/ppt/slideLayouts/slideLayout944.xml" ContentType="application/vnd.openxmlformats-officedocument.presentationml.slideLayout+xml"/>
  <Override PartName="/ppt/slideLayouts/slideLayout945.xml" ContentType="application/vnd.openxmlformats-officedocument.presentationml.slideLayout+xml"/>
  <Override PartName="/ppt/slideLayouts/slideLayout946.xml" ContentType="application/vnd.openxmlformats-officedocument.presentationml.slideLayout+xml"/>
  <Override PartName="/ppt/slideLayouts/slideLayout947.xml" ContentType="application/vnd.openxmlformats-officedocument.presentationml.slideLayout+xml"/>
  <Override PartName="/ppt/slideLayouts/slideLayout948.xml" ContentType="application/vnd.openxmlformats-officedocument.presentationml.slideLayout+xml"/>
  <Override PartName="/ppt/slideLayouts/slideLayout949.xml" ContentType="application/vnd.openxmlformats-officedocument.presentationml.slideLayout+xml"/>
  <Override PartName="/ppt/slideLayouts/slideLayout950.xml" ContentType="application/vnd.openxmlformats-officedocument.presentationml.slideLayout+xml"/>
  <Override PartName="/ppt/slideLayouts/slideLayout951.xml" ContentType="application/vnd.openxmlformats-officedocument.presentationml.slideLayout+xml"/>
  <Override PartName="/ppt/slideLayouts/slideLayout952.xml" ContentType="application/vnd.openxmlformats-officedocument.presentationml.slideLayout+xml"/>
  <Override PartName="/ppt/slideLayouts/slideLayout953.xml" ContentType="application/vnd.openxmlformats-officedocument.presentationml.slideLayout+xml"/>
  <Override PartName="/ppt/slideLayouts/slideLayout954.xml" ContentType="application/vnd.openxmlformats-officedocument.presentationml.slideLayout+xml"/>
  <Override PartName="/ppt/slideLayouts/slideLayout955.xml" ContentType="application/vnd.openxmlformats-officedocument.presentationml.slideLayout+xml"/>
  <Override PartName="/ppt/slideLayouts/slideLayout956.xml" ContentType="application/vnd.openxmlformats-officedocument.presentationml.slideLayout+xml"/>
  <Override PartName="/ppt/slideLayouts/slideLayout957.xml" ContentType="application/vnd.openxmlformats-officedocument.presentationml.slideLayout+xml"/>
  <Override PartName="/ppt/slideLayouts/slideLayout958.xml" ContentType="application/vnd.openxmlformats-officedocument.presentationml.slideLayout+xml"/>
  <Override PartName="/ppt/slideLayouts/slideLayout959.xml" ContentType="application/vnd.openxmlformats-officedocument.presentationml.slideLayout+xml"/>
  <Override PartName="/ppt/slideLayouts/slideLayout960.xml" ContentType="application/vnd.openxmlformats-officedocument.presentationml.slideLayout+xml"/>
  <Override PartName="/ppt/slideLayouts/slideLayout961.xml" ContentType="application/vnd.openxmlformats-officedocument.presentationml.slideLayout+xml"/>
  <Override PartName="/ppt/slideLayouts/slideLayout962.xml" ContentType="application/vnd.openxmlformats-officedocument.presentationml.slideLayout+xml"/>
  <Override PartName="/ppt/slideLayouts/slideLayout963.xml" ContentType="application/vnd.openxmlformats-officedocument.presentationml.slideLayout+xml"/>
  <Override PartName="/ppt/slideLayouts/slideLayout964.xml" ContentType="application/vnd.openxmlformats-officedocument.presentationml.slideLayout+xml"/>
  <Override PartName="/ppt/slideLayouts/slideLayout965.xml" ContentType="application/vnd.openxmlformats-officedocument.presentationml.slideLayout+xml"/>
  <Override PartName="/ppt/slideLayouts/slideLayout966.xml" ContentType="application/vnd.openxmlformats-officedocument.presentationml.slideLayout+xml"/>
  <Override PartName="/ppt/slideLayouts/slideLayout967.xml" ContentType="application/vnd.openxmlformats-officedocument.presentationml.slideLayout+xml"/>
  <Override PartName="/ppt/slideLayouts/slideLayout968.xml" ContentType="application/vnd.openxmlformats-officedocument.presentationml.slideLayout+xml"/>
  <Override PartName="/ppt/slideLayouts/slideLayout969.xml" ContentType="application/vnd.openxmlformats-officedocument.presentationml.slideLayout+xml"/>
  <Override PartName="/ppt/slideLayouts/slideLayout970.xml" ContentType="application/vnd.openxmlformats-officedocument.presentationml.slideLayout+xml"/>
  <Override PartName="/ppt/slideLayouts/slideLayout971.xml" ContentType="application/vnd.openxmlformats-officedocument.presentationml.slideLayout+xml"/>
  <Override PartName="/ppt/slideLayouts/slideLayout972.xml" ContentType="application/vnd.openxmlformats-officedocument.presentationml.slideLayout+xml"/>
  <Override PartName="/ppt/slideLayouts/slideLayout973.xml" ContentType="application/vnd.openxmlformats-officedocument.presentationml.slideLayout+xml"/>
  <Override PartName="/ppt/slideLayouts/slideLayout974.xml" ContentType="application/vnd.openxmlformats-officedocument.presentationml.slideLayout+xml"/>
  <Override PartName="/ppt/slideLayouts/slideLayout975.xml" ContentType="application/vnd.openxmlformats-officedocument.presentationml.slideLayout+xml"/>
  <Override PartName="/ppt/slideLayouts/slideLayout976.xml" ContentType="application/vnd.openxmlformats-officedocument.presentationml.slideLayout+xml"/>
  <Override PartName="/ppt/slideLayouts/slideLayout977.xml" ContentType="application/vnd.openxmlformats-officedocument.presentationml.slideLayout+xml"/>
  <Override PartName="/ppt/slideLayouts/slideLayout978.xml" ContentType="application/vnd.openxmlformats-officedocument.presentationml.slideLayout+xml"/>
  <Override PartName="/ppt/slideLayouts/slideLayout979.xml" ContentType="application/vnd.openxmlformats-officedocument.presentationml.slideLayout+xml"/>
  <Override PartName="/ppt/slideLayouts/slideLayout980.xml" ContentType="application/vnd.openxmlformats-officedocument.presentationml.slideLayout+xml"/>
  <Override PartName="/ppt/slideLayouts/slideLayout981.xml" ContentType="application/vnd.openxmlformats-officedocument.presentationml.slideLayout+xml"/>
  <Override PartName="/ppt/slideLayouts/slideLayout982.xml" ContentType="application/vnd.openxmlformats-officedocument.presentationml.slideLayout+xml"/>
  <Override PartName="/ppt/slideLayouts/slideLayout983.xml" ContentType="application/vnd.openxmlformats-officedocument.presentationml.slideLayout+xml"/>
  <Override PartName="/ppt/slideLayouts/slideLayout984.xml" ContentType="application/vnd.openxmlformats-officedocument.presentationml.slideLayout+xml"/>
  <Override PartName="/ppt/slideLayouts/slideLayout985.xml" ContentType="application/vnd.openxmlformats-officedocument.presentationml.slideLayout+xml"/>
  <Override PartName="/ppt/slideLayouts/slideLayout986.xml" ContentType="application/vnd.openxmlformats-officedocument.presentationml.slideLayout+xml"/>
  <Override PartName="/ppt/slideLayouts/slideLayout987.xml" ContentType="application/vnd.openxmlformats-officedocument.presentationml.slideLayout+xml"/>
  <Override PartName="/ppt/slideLayouts/slideLayout988.xml" ContentType="application/vnd.openxmlformats-officedocument.presentationml.slideLayout+xml"/>
  <Override PartName="/ppt/slideLayouts/slideLayout989.xml" ContentType="application/vnd.openxmlformats-officedocument.presentationml.slideLayout+xml"/>
  <Override PartName="/ppt/slideLayouts/slideLayout990.xml" ContentType="application/vnd.openxmlformats-officedocument.presentationml.slideLayout+xml"/>
  <Override PartName="/ppt/slideLayouts/slideLayout991.xml" ContentType="application/vnd.openxmlformats-officedocument.presentationml.slideLayout+xml"/>
  <Override PartName="/ppt/slideLayouts/slideLayout992.xml" ContentType="application/vnd.openxmlformats-officedocument.presentationml.slideLayout+xml"/>
  <Override PartName="/ppt/slideLayouts/slideLayout993.xml" ContentType="application/vnd.openxmlformats-officedocument.presentationml.slideLayout+xml"/>
  <Override PartName="/ppt/slideLayouts/slideLayout994.xml" ContentType="application/vnd.openxmlformats-officedocument.presentationml.slideLayout+xml"/>
  <Override PartName="/ppt/slideLayouts/slideLayout995.xml" ContentType="application/vnd.openxmlformats-officedocument.presentationml.slideLayout+xml"/>
  <Override PartName="/ppt/slideLayouts/slideLayout996.xml" ContentType="application/vnd.openxmlformats-officedocument.presentationml.slideLayout+xml"/>
  <Override PartName="/ppt/slideLayouts/slideLayout997.xml" ContentType="application/vnd.openxmlformats-officedocument.presentationml.slideLayout+xml"/>
  <Override PartName="/ppt/slideLayouts/slideLayout998.xml" ContentType="application/vnd.openxmlformats-officedocument.presentationml.slideLayout+xml"/>
  <Override PartName="/ppt/slideLayouts/slideLayout999.xml" ContentType="application/vnd.openxmlformats-officedocument.presentationml.slideLayout+xml"/>
  <Override PartName="/ppt/slideLayouts/slideLayout1000.xml" ContentType="application/vnd.openxmlformats-officedocument.presentationml.slideLayout+xml"/>
  <Override PartName="/ppt/slideLayouts/slideLayout1001.xml" ContentType="application/vnd.openxmlformats-officedocument.presentationml.slideLayout+xml"/>
  <Override PartName="/ppt/slideLayouts/slideLayout1002.xml" ContentType="application/vnd.openxmlformats-officedocument.presentationml.slideLayout+xml"/>
  <Override PartName="/ppt/slideLayouts/slideLayout1003.xml" ContentType="application/vnd.openxmlformats-officedocument.presentationml.slideLayout+xml"/>
  <Override PartName="/ppt/slideLayouts/slideLayout1004.xml" ContentType="application/vnd.openxmlformats-officedocument.presentationml.slideLayout+xml"/>
  <Override PartName="/ppt/slideLayouts/slideLayout1005.xml" ContentType="application/vnd.openxmlformats-officedocument.presentationml.slideLayout+xml"/>
  <Override PartName="/ppt/slideLayouts/slideLayout1006.xml" ContentType="application/vnd.openxmlformats-officedocument.presentationml.slideLayout+xml"/>
  <Override PartName="/ppt/slideLayouts/slideLayout1007.xml" ContentType="application/vnd.openxmlformats-officedocument.presentationml.slideLayout+xml"/>
  <Override PartName="/ppt/slideLayouts/slideLayout1008.xml" ContentType="application/vnd.openxmlformats-officedocument.presentationml.slideLayout+xml"/>
  <Override PartName="/ppt/slideLayouts/slideLayout1009.xml" ContentType="application/vnd.openxmlformats-officedocument.presentationml.slideLayout+xml"/>
  <Override PartName="/ppt/slideLayouts/slideLayout1010.xml" ContentType="application/vnd.openxmlformats-officedocument.presentationml.slideLayout+xml"/>
  <Override PartName="/ppt/slideLayouts/slideLayout1011.xml" ContentType="application/vnd.openxmlformats-officedocument.presentationml.slideLayout+xml"/>
  <Override PartName="/ppt/slideLayouts/slideLayout1012.xml" ContentType="application/vnd.openxmlformats-officedocument.presentationml.slideLayout+xml"/>
  <Override PartName="/ppt/slideLayouts/slideLayout1013.xml" ContentType="application/vnd.openxmlformats-officedocument.presentationml.slideLayout+xml"/>
  <Override PartName="/ppt/slideLayouts/slideLayout1014.xml" ContentType="application/vnd.openxmlformats-officedocument.presentationml.slideLayout+xml"/>
  <Override PartName="/ppt/slideLayouts/slideLayout1015.xml" ContentType="application/vnd.openxmlformats-officedocument.presentationml.slideLayout+xml"/>
  <Override PartName="/ppt/slideLayouts/slideLayout1016.xml" ContentType="application/vnd.openxmlformats-officedocument.presentationml.slideLayout+xml"/>
  <Override PartName="/ppt/slideLayouts/slideLayout1017.xml" ContentType="application/vnd.openxmlformats-officedocument.presentationml.slideLayout+xml"/>
  <Override PartName="/ppt/slideLayouts/slideLayout1018.xml" ContentType="application/vnd.openxmlformats-officedocument.presentationml.slideLayout+xml"/>
  <Override PartName="/ppt/slideLayouts/slideLayout1019.xml" ContentType="application/vnd.openxmlformats-officedocument.presentationml.slideLayout+xml"/>
  <Override PartName="/ppt/slideLayouts/slideLayout1020.xml" ContentType="application/vnd.openxmlformats-officedocument.presentationml.slideLayout+xml"/>
  <Override PartName="/ppt/slideLayouts/slideLayout1021.xml" ContentType="application/vnd.openxmlformats-officedocument.presentationml.slideLayout+xml"/>
  <Override PartName="/ppt/slideLayouts/slideLayout1022.xml" ContentType="application/vnd.openxmlformats-officedocument.presentationml.slideLayout+xml"/>
  <Override PartName="/ppt/slideLayouts/slideLayout1023.xml" ContentType="application/vnd.openxmlformats-officedocument.presentationml.slideLayout+xml"/>
  <Override PartName="/ppt/slideLayouts/slideLayout1024.xml" ContentType="application/vnd.openxmlformats-officedocument.presentationml.slideLayout+xml"/>
  <Override PartName="/ppt/slideLayouts/slideLayout1025.xml" ContentType="application/vnd.openxmlformats-officedocument.presentationml.slideLayout+xml"/>
  <Override PartName="/ppt/slideLayouts/slideLayout1026.xml" ContentType="application/vnd.openxmlformats-officedocument.presentationml.slideLayout+xml"/>
  <Override PartName="/ppt/slideLayouts/slideLayout1027.xml" ContentType="application/vnd.openxmlformats-officedocument.presentationml.slideLayout+xml"/>
  <Override PartName="/ppt/slideLayouts/slideLayout1028.xml" ContentType="application/vnd.openxmlformats-officedocument.presentationml.slideLayout+xml"/>
  <Override PartName="/ppt/slideLayouts/slideLayout1029.xml" ContentType="application/vnd.openxmlformats-officedocument.presentationml.slideLayout+xml"/>
  <Override PartName="/ppt/slideLayouts/slideLayout1030.xml" ContentType="application/vnd.openxmlformats-officedocument.presentationml.slideLayout+xml"/>
  <Override PartName="/ppt/slideLayouts/slideLayout1031.xml" ContentType="application/vnd.openxmlformats-officedocument.presentationml.slideLayout+xml"/>
  <Override PartName="/ppt/slideLayouts/slideLayout1032.xml" ContentType="application/vnd.openxmlformats-officedocument.presentationml.slideLayout+xml"/>
  <Override PartName="/ppt/slideLayouts/slideLayout1033.xml" ContentType="application/vnd.openxmlformats-officedocument.presentationml.slideLayout+xml"/>
  <Override PartName="/ppt/slideLayouts/slideLayout1034.xml" ContentType="application/vnd.openxmlformats-officedocument.presentationml.slideLayout+xml"/>
  <Override PartName="/ppt/slideLayouts/slideLayout1035.xml" ContentType="application/vnd.openxmlformats-officedocument.presentationml.slideLayout+xml"/>
  <Override PartName="/ppt/slideLayouts/slideLayout1036.xml" ContentType="application/vnd.openxmlformats-officedocument.presentationml.slideLayout+xml"/>
  <Override PartName="/ppt/slideLayouts/slideLayout1037.xml" ContentType="application/vnd.openxmlformats-officedocument.presentationml.slideLayout+xml"/>
  <Override PartName="/ppt/slideLayouts/slideLayout1038.xml" ContentType="application/vnd.openxmlformats-officedocument.presentationml.slideLayout+xml"/>
  <Override PartName="/ppt/slideLayouts/slideLayout1039.xml" ContentType="application/vnd.openxmlformats-officedocument.presentationml.slideLayout+xml"/>
  <Override PartName="/ppt/slideLayouts/slideLayout1040.xml" ContentType="application/vnd.openxmlformats-officedocument.presentationml.slideLayout+xml"/>
  <Override PartName="/ppt/slideLayouts/slideLayout1041.xml" ContentType="application/vnd.openxmlformats-officedocument.presentationml.slideLayout+xml"/>
  <Override PartName="/ppt/slideLayouts/slideLayout1042.xml" ContentType="application/vnd.openxmlformats-officedocument.presentationml.slideLayout+xml"/>
  <Override PartName="/ppt/slideLayouts/slideLayout1043.xml" ContentType="application/vnd.openxmlformats-officedocument.presentationml.slideLayout+xml"/>
  <Override PartName="/ppt/slideLayouts/slideLayout1044.xml" ContentType="application/vnd.openxmlformats-officedocument.presentationml.slideLayout+xml"/>
  <Override PartName="/ppt/slideLayouts/slideLayout1045.xml" ContentType="application/vnd.openxmlformats-officedocument.presentationml.slideLayout+xml"/>
  <Override PartName="/ppt/slideLayouts/slideLayout1046.xml" ContentType="application/vnd.openxmlformats-officedocument.presentationml.slideLayout+xml"/>
  <Override PartName="/ppt/slideLayouts/slideLayout1047.xml" ContentType="application/vnd.openxmlformats-officedocument.presentationml.slideLayout+xml"/>
  <Override PartName="/ppt/slideLayouts/slideLayout1048.xml" ContentType="application/vnd.openxmlformats-officedocument.presentationml.slideLayout+xml"/>
  <Override PartName="/ppt/slideLayouts/slideLayout1049.xml" ContentType="application/vnd.openxmlformats-officedocument.presentationml.slideLayout+xml"/>
  <Override PartName="/ppt/slideLayouts/slideLayout1050.xml" ContentType="application/vnd.openxmlformats-officedocument.presentationml.slideLayout+xml"/>
  <Override PartName="/ppt/slideLayouts/slideLayout1051.xml" ContentType="application/vnd.openxmlformats-officedocument.presentationml.slideLayout+xml"/>
  <Override PartName="/ppt/slideLayouts/slideLayout1052.xml" ContentType="application/vnd.openxmlformats-officedocument.presentationml.slideLayout+xml"/>
  <Override PartName="/ppt/slideLayouts/slideLayout1053.xml" ContentType="application/vnd.openxmlformats-officedocument.presentationml.slideLayout+xml"/>
  <Override PartName="/ppt/slideLayouts/slideLayout1054.xml" ContentType="application/vnd.openxmlformats-officedocument.presentationml.slideLayout+xml"/>
  <Override PartName="/ppt/slideLayouts/slideLayout1055.xml" ContentType="application/vnd.openxmlformats-officedocument.presentationml.slideLayout+xml"/>
  <Override PartName="/ppt/slideLayouts/slideLayout1056.xml" ContentType="application/vnd.openxmlformats-officedocument.presentationml.slideLayout+xml"/>
  <Override PartName="/ppt/slideLayouts/slideLayout1057.xml" ContentType="application/vnd.openxmlformats-officedocument.presentationml.slideLayout+xml"/>
  <Override PartName="/ppt/slideLayouts/slideLayout1058.xml" ContentType="application/vnd.openxmlformats-officedocument.presentationml.slideLayout+xml"/>
  <Override PartName="/ppt/slideLayouts/slideLayout1059.xml" ContentType="application/vnd.openxmlformats-officedocument.presentationml.slideLayout+xml"/>
  <Override PartName="/ppt/slideLayouts/slideLayout1060.xml" ContentType="application/vnd.openxmlformats-officedocument.presentationml.slideLayout+xml"/>
  <Override PartName="/ppt/slideLayouts/slideLayout1061.xml" ContentType="application/vnd.openxmlformats-officedocument.presentationml.slideLayout+xml"/>
  <Override PartName="/ppt/slideLayouts/slideLayout1062.xml" ContentType="application/vnd.openxmlformats-officedocument.presentationml.slideLayout+xml"/>
  <Override PartName="/ppt/slideLayouts/slideLayout1063.xml" ContentType="application/vnd.openxmlformats-officedocument.presentationml.slideLayout+xml"/>
  <Override PartName="/ppt/slideLayouts/slideLayout1064.xml" ContentType="application/vnd.openxmlformats-officedocument.presentationml.slideLayout+xml"/>
  <Override PartName="/ppt/slideLayouts/slideLayout1065.xml" ContentType="application/vnd.openxmlformats-officedocument.presentationml.slideLayout+xml"/>
  <Override PartName="/ppt/slideLayouts/slideLayout1066.xml" ContentType="application/vnd.openxmlformats-officedocument.presentationml.slideLayout+xml"/>
  <Override PartName="/ppt/slideLayouts/slideLayout1067.xml" ContentType="application/vnd.openxmlformats-officedocument.presentationml.slideLayout+xml"/>
  <Override PartName="/ppt/slideLayouts/slideLayout1068.xml" ContentType="application/vnd.openxmlformats-officedocument.presentationml.slideLayout+xml"/>
  <Override PartName="/ppt/slideLayouts/slideLayout1069.xml" ContentType="application/vnd.openxmlformats-officedocument.presentationml.slideLayout+xml"/>
  <Override PartName="/ppt/slideLayouts/slideLayout1070.xml" ContentType="application/vnd.openxmlformats-officedocument.presentationml.slideLayout+xml"/>
  <Override PartName="/ppt/slideLayouts/slideLayout1071.xml" ContentType="application/vnd.openxmlformats-officedocument.presentationml.slideLayout+xml"/>
  <Override PartName="/ppt/slideLayouts/slideLayout1072.xml" ContentType="application/vnd.openxmlformats-officedocument.presentationml.slideLayout+xml"/>
  <Override PartName="/ppt/slideLayouts/slideLayout1073.xml" ContentType="application/vnd.openxmlformats-officedocument.presentationml.slideLayout+xml"/>
  <Override PartName="/ppt/slideLayouts/slideLayout1074.xml" ContentType="application/vnd.openxmlformats-officedocument.presentationml.slideLayout+xml"/>
  <Override PartName="/ppt/slideLayouts/slideLayout1075.xml" ContentType="application/vnd.openxmlformats-officedocument.presentationml.slideLayout+xml"/>
  <Override PartName="/ppt/slideLayouts/slideLayout1076.xml" ContentType="application/vnd.openxmlformats-officedocument.presentationml.slideLayout+xml"/>
  <Override PartName="/ppt/theme/theme4.xml" ContentType="application/vnd.openxmlformats-officedocument.theme+xml"/>
  <Override PartName="/ppt/slideLayouts/slideLayout1077.xml" ContentType="application/vnd.openxmlformats-officedocument.presentationml.slideLayout+xml"/>
  <Override PartName="/ppt/slideLayouts/slideLayout1078.xml" ContentType="application/vnd.openxmlformats-officedocument.presentationml.slideLayout+xml"/>
  <Override PartName="/ppt/slideLayouts/slideLayout1079.xml" ContentType="application/vnd.openxmlformats-officedocument.presentationml.slideLayout+xml"/>
  <Override PartName="/ppt/slideLayouts/slideLayout1080.xml" ContentType="application/vnd.openxmlformats-officedocument.presentationml.slideLayout+xml"/>
  <Override PartName="/ppt/slideLayouts/slideLayout1081.xml" ContentType="application/vnd.openxmlformats-officedocument.presentationml.slideLayout+xml"/>
  <Override PartName="/ppt/slideLayouts/slideLayout1082.xml" ContentType="application/vnd.openxmlformats-officedocument.presentationml.slideLayout+xml"/>
  <Override PartName="/ppt/slideLayouts/slideLayout1083.xml" ContentType="application/vnd.openxmlformats-officedocument.presentationml.slideLayout+xml"/>
  <Override PartName="/ppt/slideLayouts/slideLayout1084.xml" ContentType="application/vnd.openxmlformats-officedocument.presentationml.slideLayout+xml"/>
  <Override PartName="/ppt/slideLayouts/slideLayout1085.xml" ContentType="application/vnd.openxmlformats-officedocument.presentationml.slideLayout+xml"/>
  <Override PartName="/ppt/slideLayouts/slideLayout1086.xml" ContentType="application/vnd.openxmlformats-officedocument.presentationml.slideLayout+xml"/>
  <Override PartName="/ppt/slideLayouts/slideLayout1087.xml" ContentType="application/vnd.openxmlformats-officedocument.presentationml.slideLayout+xml"/>
  <Override PartName="/ppt/slideLayouts/slideLayout1088.xml" ContentType="application/vnd.openxmlformats-officedocument.presentationml.slideLayout+xml"/>
  <Override PartName="/ppt/theme/theme5.xml" ContentType="application/vnd.openxmlformats-officedocument.theme+xml"/>
  <Override PartName="/ppt/slideLayouts/slideLayout1089.xml" ContentType="application/vnd.openxmlformats-officedocument.presentationml.slideLayout+xml"/>
  <Override PartName="/ppt/slideLayouts/slideLayout1090.xml" ContentType="application/vnd.openxmlformats-officedocument.presentationml.slideLayout+xml"/>
  <Override PartName="/ppt/slideLayouts/slideLayout1091.xml" ContentType="application/vnd.openxmlformats-officedocument.presentationml.slideLayout+xml"/>
  <Override PartName="/ppt/slideLayouts/slideLayout1092.xml" ContentType="application/vnd.openxmlformats-officedocument.presentationml.slideLayout+xml"/>
  <Override PartName="/ppt/slideLayouts/slideLayout1093.xml" ContentType="application/vnd.openxmlformats-officedocument.presentationml.slideLayout+xml"/>
  <Override PartName="/ppt/slideLayouts/slideLayout1094.xml" ContentType="application/vnd.openxmlformats-officedocument.presentationml.slideLayout+xml"/>
  <Override PartName="/ppt/slideLayouts/slideLayout1095.xml" ContentType="application/vnd.openxmlformats-officedocument.presentationml.slideLayout+xml"/>
  <Override PartName="/ppt/slideLayouts/slideLayout1096.xml" ContentType="application/vnd.openxmlformats-officedocument.presentationml.slideLayout+xml"/>
  <Override PartName="/ppt/slideLayouts/slideLayout1097.xml" ContentType="application/vnd.openxmlformats-officedocument.presentationml.slideLayout+xml"/>
  <Override PartName="/ppt/slideLayouts/slideLayout1098.xml" ContentType="application/vnd.openxmlformats-officedocument.presentationml.slideLayout+xml"/>
  <Override PartName="/ppt/slideLayouts/slideLayout1099.xml" ContentType="application/vnd.openxmlformats-officedocument.presentationml.slideLayout+xml"/>
  <Override PartName="/ppt/slideLayouts/slideLayout1100.xml" ContentType="application/vnd.openxmlformats-officedocument.presentationml.slideLayout+xml"/>
  <Override PartName="/ppt/slideLayouts/slideLayout1101.xml" ContentType="application/vnd.openxmlformats-officedocument.presentationml.slideLayout+xml"/>
  <Override PartName="/ppt/slideLayouts/slideLayout1102.xml" ContentType="application/vnd.openxmlformats-officedocument.presentationml.slideLayout+xml"/>
  <Override PartName="/ppt/slideLayouts/slideLayout1103.xml" ContentType="application/vnd.openxmlformats-officedocument.presentationml.slideLayout+xml"/>
  <Override PartName="/ppt/slideLayouts/slideLayout1104.xml" ContentType="application/vnd.openxmlformats-officedocument.presentationml.slideLayout+xml"/>
  <Override PartName="/ppt/slideLayouts/slideLayout1105.xml" ContentType="application/vnd.openxmlformats-officedocument.presentationml.slideLayout+xml"/>
  <Override PartName="/ppt/slideLayouts/slideLayout1106.xml" ContentType="application/vnd.openxmlformats-officedocument.presentationml.slideLayout+xml"/>
  <Override PartName="/ppt/slideLayouts/slideLayout1107.xml" ContentType="application/vnd.openxmlformats-officedocument.presentationml.slideLayout+xml"/>
  <Override PartName="/ppt/slideLayouts/slideLayout1108.xml" ContentType="application/vnd.openxmlformats-officedocument.presentationml.slideLayout+xml"/>
  <Override PartName="/ppt/slideLayouts/slideLayout1109.xml" ContentType="application/vnd.openxmlformats-officedocument.presentationml.slideLayout+xml"/>
  <Override PartName="/ppt/slideLayouts/slideLayout1110.xml" ContentType="application/vnd.openxmlformats-officedocument.presentationml.slideLayout+xml"/>
  <Override PartName="/ppt/slideLayouts/slideLayout1111.xml" ContentType="application/vnd.openxmlformats-officedocument.presentationml.slideLayout+xml"/>
  <Override PartName="/ppt/slideLayouts/slideLayout1112.xml" ContentType="application/vnd.openxmlformats-officedocument.presentationml.slideLayout+xml"/>
  <Override PartName="/ppt/slideLayouts/slideLayout1113.xml" ContentType="application/vnd.openxmlformats-officedocument.presentationml.slideLayout+xml"/>
  <Override PartName="/ppt/slideLayouts/slideLayout1114.xml" ContentType="application/vnd.openxmlformats-officedocument.presentationml.slideLayout+xml"/>
  <Override PartName="/ppt/slideLayouts/slideLayout1115.xml" ContentType="application/vnd.openxmlformats-officedocument.presentationml.slideLayout+xml"/>
  <Override PartName="/ppt/slideLayouts/slideLayout1116.xml" ContentType="application/vnd.openxmlformats-officedocument.presentationml.slideLayout+xml"/>
  <Override PartName="/ppt/slideLayouts/slideLayout1117.xml" ContentType="application/vnd.openxmlformats-officedocument.presentationml.slideLayout+xml"/>
  <Override PartName="/ppt/slideLayouts/slideLayout1118.xml" ContentType="application/vnd.openxmlformats-officedocument.presentationml.slideLayout+xml"/>
  <Override PartName="/ppt/slideLayouts/slideLayout1119.xml" ContentType="application/vnd.openxmlformats-officedocument.presentationml.slideLayout+xml"/>
  <Override PartName="/ppt/slideLayouts/slideLayout1120.xml" ContentType="application/vnd.openxmlformats-officedocument.presentationml.slideLayout+xml"/>
  <Override PartName="/ppt/slideLayouts/slideLayout1121.xml" ContentType="application/vnd.openxmlformats-officedocument.presentationml.slideLayout+xml"/>
  <Override PartName="/ppt/slideLayouts/slideLayout1122.xml" ContentType="application/vnd.openxmlformats-officedocument.presentationml.slideLayout+xml"/>
  <Override PartName="/ppt/slideLayouts/slideLayout1123.xml" ContentType="application/vnd.openxmlformats-officedocument.presentationml.slideLayout+xml"/>
  <Override PartName="/ppt/slideLayouts/slideLayout1124.xml" ContentType="application/vnd.openxmlformats-officedocument.presentationml.slideLayout+xml"/>
  <Override PartName="/ppt/slideLayouts/slideLayout1125.xml" ContentType="application/vnd.openxmlformats-officedocument.presentationml.slideLayout+xml"/>
  <Override PartName="/ppt/slideLayouts/slideLayout1126.xml" ContentType="application/vnd.openxmlformats-officedocument.presentationml.slideLayout+xml"/>
  <Override PartName="/ppt/slideLayouts/slideLayout1127.xml" ContentType="application/vnd.openxmlformats-officedocument.presentationml.slideLayout+xml"/>
  <Override PartName="/ppt/slideLayouts/slideLayout1128.xml" ContentType="application/vnd.openxmlformats-officedocument.presentationml.slideLayout+xml"/>
  <Override PartName="/ppt/slideLayouts/slideLayout1129.xml" ContentType="application/vnd.openxmlformats-officedocument.presentationml.slideLayout+xml"/>
  <Override PartName="/ppt/slideLayouts/slideLayout1130.xml" ContentType="application/vnd.openxmlformats-officedocument.presentationml.slideLayout+xml"/>
  <Override PartName="/ppt/slideLayouts/slideLayout1131.xml" ContentType="application/vnd.openxmlformats-officedocument.presentationml.slideLayout+xml"/>
  <Override PartName="/ppt/slideLayouts/slideLayout1132.xml" ContentType="application/vnd.openxmlformats-officedocument.presentationml.slideLayout+xml"/>
  <Override PartName="/ppt/slideLayouts/slideLayout1133.xml" ContentType="application/vnd.openxmlformats-officedocument.presentationml.slideLayout+xml"/>
  <Override PartName="/ppt/slideLayouts/slideLayout1134.xml" ContentType="application/vnd.openxmlformats-officedocument.presentationml.slideLayout+xml"/>
  <Override PartName="/ppt/slideLayouts/slideLayout1135.xml" ContentType="application/vnd.openxmlformats-officedocument.presentationml.slideLayout+xml"/>
  <Override PartName="/ppt/slideLayouts/slideLayout1136.xml" ContentType="application/vnd.openxmlformats-officedocument.presentationml.slideLayout+xml"/>
  <Override PartName="/ppt/slideLayouts/slideLayout1137.xml" ContentType="application/vnd.openxmlformats-officedocument.presentationml.slideLayout+xml"/>
  <Override PartName="/ppt/slideLayouts/slideLayout1138.xml" ContentType="application/vnd.openxmlformats-officedocument.presentationml.slideLayout+xml"/>
  <Override PartName="/ppt/slideLayouts/slideLayout1139.xml" ContentType="application/vnd.openxmlformats-officedocument.presentationml.slideLayout+xml"/>
  <Override PartName="/ppt/slideLayouts/slideLayout1140.xml" ContentType="application/vnd.openxmlformats-officedocument.presentationml.slideLayout+xml"/>
  <Override PartName="/ppt/slideLayouts/slideLayout1141.xml" ContentType="application/vnd.openxmlformats-officedocument.presentationml.slideLayout+xml"/>
  <Override PartName="/ppt/slideLayouts/slideLayout1142.xml" ContentType="application/vnd.openxmlformats-officedocument.presentationml.slideLayout+xml"/>
  <Override PartName="/ppt/slideLayouts/slideLayout1143.xml" ContentType="application/vnd.openxmlformats-officedocument.presentationml.slideLayout+xml"/>
  <Override PartName="/ppt/slideLayouts/slideLayout1144.xml" ContentType="application/vnd.openxmlformats-officedocument.presentationml.slideLayout+xml"/>
  <Override PartName="/ppt/slideLayouts/slideLayout1145.xml" ContentType="application/vnd.openxmlformats-officedocument.presentationml.slideLayout+xml"/>
  <Override PartName="/ppt/slideLayouts/slideLayout1146.xml" ContentType="application/vnd.openxmlformats-officedocument.presentationml.slideLayout+xml"/>
  <Override PartName="/ppt/slideLayouts/slideLayout1147.xml" ContentType="application/vnd.openxmlformats-officedocument.presentationml.slideLayout+xml"/>
  <Override PartName="/ppt/slideLayouts/slideLayout1148.xml" ContentType="application/vnd.openxmlformats-officedocument.presentationml.slideLayout+xml"/>
  <Override PartName="/ppt/slideLayouts/slideLayout1149.xml" ContentType="application/vnd.openxmlformats-officedocument.presentationml.slideLayout+xml"/>
  <Override PartName="/ppt/slideLayouts/slideLayout1150.xml" ContentType="application/vnd.openxmlformats-officedocument.presentationml.slideLayout+xml"/>
  <Override PartName="/ppt/slideLayouts/slideLayout1151.xml" ContentType="application/vnd.openxmlformats-officedocument.presentationml.slideLayout+xml"/>
  <Override PartName="/ppt/slideLayouts/slideLayout1152.xml" ContentType="application/vnd.openxmlformats-officedocument.presentationml.slideLayout+xml"/>
  <Override PartName="/ppt/slideLayouts/slideLayout1153.xml" ContentType="application/vnd.openxmlformats-officedocument.presentationml.slideLayout+xml"/>
  <Override PartName="/ppt/slideLayouts/slideLayout1154.xml" ContentType="application/vnd.openxmlformats-officedocument.presentationml.slideLayout+xml"/>
  <Override PartName="/ppt/slideLayouts/slideLayout1155.xml" ContentType="application/vnd.openxmlformats-officedocument.presentationml.slideLayout+xml"/>
  <Override PartName="/ppt/slideLayouts/slideLayout1156.xml" ContentType="application/vnd.openxmlformats-officedocument.presentationml.slideLayout+xml"/>
  <Override PartName="/ppt/slideLayouts/slideLayout1157.xml" ContentType="application/vnd.openxmlformats-officedocument.presentationml.slideLayout+xml"/>
  <Override PartName="/ppt/slideLayouts/slideLayout1158.xml" ContentType="application/vnd.openxmlformats-officedocument.presentationml.slideLayout+xml"/>
  <Override PartName="/ppt/slideLayouts/slideLayout1159.xml" ContentType="application/vnd.openxmlformats-officedocument.presentationml.slideLayout+xml"/>
  <Override PartName="/ppt/slideLayouts/slideLayout1160.xml" ContentType="application/vnd.openxmlformats-officedocument.presentationml.slideLayout+xml"/>
  <Override PartName="/ppt/slideLayouts/slideLayout1161.xml" ContentType="application/vnd.openxmlformats-officedocument.presentationml.slideLayout+xml"/>
  <Override PartName="/ppt/slideLayouts/slideLayout1162.xml" ContentType="application/vnd.openxmlformats-officedocument.presentationml.slideLayout+xml"/>
  <Override PartName="/ppt/slideLayouts/slideLayout1163.xml" ContentType="application/vnd.openxmlformats-officedocument.presentationml.slideLayout+xml"/>
  <Override PartName="/ppt/slideLayouts/slideLayout1164.xml" ContentType="application/vnd.openxmlformats-officedocument.presentationml.slideLayout+xml"/>
  <Override PartName="/ppt/slideLayouts/slideLayout1165.xml" ContentType="application/vnd.openxmlformats-officedocument.presentationml.slideLayout+xml"/>
  <Override PartName="/ppt/slideLayouts/slideLayout1166.xml" ContentType="application/vnd.openxmlformats-officedocument.presentationml.slideLayout+xml"/>
  <Override PartName="/ppt/slideLayouts/slideLayout1167.xml" ContentType="application/vnd.openxmlformats-officedocument.presentationml.slideLayout+xml"/>
  <Override PartName="/ppt/slideLayouts/slideLayout1168.xml" ContentType="application/vnd.openxmlformats-officedocument.presentationml.slideLayout+xml"/>
  <Override PartName="/ppt/slideLayouts/slideLayout1169.xml" ContentType="application/vnd.openxmlformats-officedocument.presentationml.slideLayout+xml"/>
  <Override PartName="/ppt/slideLayouts/slideLayout1170.xml" ContentType="application/vnd.openxmlformats-officedocument.presentationml.slideLayout+xml"/>
  <Override PartName="/ppt/slideLayouts/slideLayout1171.xml" ContentType="application/vnd.openxmlformats-officedocument.presentationml.slideLayout+xml"/>
  <Override PartName="/ppt/slideLayouts/slideLayout1172.xml" ContentType="application/vnd.openxmlformats-officedocument.presentationml.slideLayout+xml"/>
  <Override PartName="/ppt/slideLayouts/slideLayout1173.xml" ContentType="application/vnd.openxmlformats-officedocument.presentationml.slideLayout+xml"/>
  <Override PartName="/ppt/slideLayouts/slideLayout1174.xml" ContentType="application/vnd.openxmlformats-officedocument.presentationml.slideLayout+xml"/>
  <Override PartName="/ppt/slideLayouts/slideLayout1175.xml" ContentType="application/vnd.openxmlformats-officedocument.presentationml.slideLayout+xml"/>
  <Override PartName="/ppt/slideLayouts/slideLayout1176.xml" ContentType="application/vnd.openxmlformats-officedocument.presentationml.slideLayout+xml"/>
  <Override PartName="/ppt/slideLayouts/slideLayout1177.xml" ContentType="application/vnd.openxmlformats-officedocument.presentationml.slideLayout+xml"/>
  <Override PartName="/ppt/slideLayouts/slideLayout1178.xml" ContentType="application/vnd.openxmlformats-officedocument.presentationml.slideLayout+xml"/>
  <Override PartName="/ppt/slideLayouts/slideLayout1179.xml" ContentType="application/vnd.openxmlformats-officedocument.presentationml.slideLayout+xml"/>
  <Override PartName="/ppt/slideLayouts/slideLayout1180.xml" ContentType="application/vnd.openxmlformats-officedocument.presentationml.slideLayout+xml"/>
  <Override PartName="/ppt/slideLayouts/slideLayout1181.xml" ContentType="application/vnd.openxmlformats-officedocument.presentationml.slideLayout+xml"/>
  <Override PartName="/ppt/slideLayouts/slideLayout1182.xml" ContentType="application/vnd.openxmlformats-officedocument.presentationml.slideLayout+xml"/>
  <Override PartName="/ppt/slideLayouts/slideLayout1183.xml" ContentType="application/vnd.openxmlformats-officedocument.presentationml.slideLayout+xml"/>
  <Override PartName="/ppt/slideLayouts/slideLayout1184.xml" ContentType="application/vnd.openxmlformats-officedocument.presentationml.slideLayout+xml"/>
  <Override PartName="/ppt/slideLayouts/slideLayout1185.xml" ContentType="application/vnd.openxmlformats-officedocument.presentationml.slideLayout+xml"/>
  <Override PartName="/ppt/slideLayouts/slideLayout1186.xml" ContentType="application/vnd.openxmlformats-officedocument.presentationml.slideLayout+xml"/>
  <Override PartName="/ppt/slideLayouts/slideLayout1187.xml" ContentType="application/vnd.openxmlformats-officedocument.presentationml.slideLayout+xml"/>
  <Override PartName="/ppt/slideLayouts/slideLayout1188.xml" ContentType="application/vnd.openxmlformats-officedocument.presentationml.slideLayout+xml"/>
  <Override PartName="/ppt/slideLayouts/slideLayout1189.xml" ContentType="application/vnd.openxmlformats-officedocument.presentationml.slideLayout+xml"/>
  <Override PartName="/ppt/slideLayouts/slideLayout1190.xml" ContentType="application/vnd.openxmlformats-officedocument.presentationml.slideLayout+xml"/>
  <Override PartName="/ppt/slideLayouts/slideLayout1191.xml" ContentType="application/vnd.openxmlformats-officedocument.presentationml.slideLayout+xml"/>
  <Override PartName="/ppt/slideLayouts/slideLayout1192.xml" ContentType="application/vnd.openxmlformats-officedocument.presentationml.slideLayout+xml"/>
  <Override PartName="/ppt/slideLayouts/slideLayout1193.xml" ContentType="application/vnd.openxmlformats-officedocument.presentationml.slideLayout+xml"/>
  <Override PartName="/ppt/slideLayouts/slideLayout1194.xml" ContentType="application/vnd.openxmlformats-officedocument.presentationml.slideLayout+xml"/>
  <Override PartName="/ppt/slideLayouts/slideLayout1195.xml" ContentType="application/vnd.openxmlformats-officedocument.presentationml.slideLayout+xml"/>
  <Override PartName="/ppt/slideLayouts/slideLayout1196.xml" ContentType="application/vnd.openxmlformats-officedocument.presentationml.slideLayout+xml"/>
  <Override PartName="/ppt/slideLayouts/slideLayout1197.xml" ContentType="application/vnd.openxmlformats-officedocument.presentationml.slideLayout+xml"/>
  <Override PartName="/ppt/slideLayouts/slideLayout1198.xml" ContentType="application/vnd.openxmlformats-officedocument.presentationml.slideLayout+xml"/>
  <Override PartName="/ppt/slideLayouts/slideLayout1199.xml" ContentType="application/vnd.openxmlformats-officedocument.presentationml.slideLayout+xml"/>
  <Override PartName="/ppt/slideLayouts/slideLayout1200.xml" ContentType="application/vnd.openxmlformats-officedocument.presentationml.slideLayout+xml"/>
  <Override PartName="/ppt/slideLayouts/slideLayout1201.xml" ContentType="application/vnd.openxmlformats-officedocument.presentationml.slideLayout+xml"/>
  <Override PartName="/ppt/slideLayouts/slideLayout1202.xml" ContentType="application/vnd.openxmlformats-officedocument.presentationml.slideLayout+xml"/>
  <Override PartName="/ppt/slideLayouts/slideLayout1203.xml" ContentType="application/vnd.openxmlformats-officedocument.presentationml.slideLayout+xml"/>
  <Override PartName="/ppt/slideLayouts/slideLayout1204.xml" ContentType="application/vnd.openxmlformats-officedocument.presentationml.slideLayout+xml"/>
  <Override PartName="/ppt/slideLayouts/slideLayout1205.xml" ContentType="application/vnd.openxmlformats-officedocument.presentationml.slideLayout+xml"/>
  <Override PartName="/ppt/slideLayouts/slideLayout1206.xml" ContentType="application/vnd.openxmlformats-officedocument.presentationml.slideLayout+xml"/>
  <Override PartName="/ppt/slideLayouts/slideLayout1207.xml" ContentType="application/vnd.openxmlformats-officedocument.presentationml.slideLayout+xml"/>
  <Override PartName="/ppt/slideLayouts/slideLayout1208.xml" ContentType="application/vnd.openxmlformats-officedocument.presentationml.slideLayout+xml"/>
  <Override PartName="/ppt/slideLayouts/slideLayout1209.xml" ContentType="application/vnd.openxmlformats-officedocument.presentationml.slideLayout+xml"/>
  <Override PartName="/ppt/slideLayouts/slideLayout1210.xml" ContentType="application/vnd.openxmlformats-officedocument.presentationml.slideLayout+xml"/>
  <Override PartName="/ppt/slideLayouts/slideLayout1211.xml" ContentType="application/vnd.openxmlformats-officedocument.presentationml.slideLayout+xml"/>
  <Override PartName="/ppt/slideLayouts/slideLayout1212.xml" ContentType="application/vnd.openxmlformats-officedocument.presentationml.slideLayout+xml"/>
  <Override PartName="/ppt/slideLayouts/slideLayout1213.xml" ContentType="application/vnd.openxmlformats-officedocument.presentationml.slideLayout+xml"/>
  <Override PartName="/ppt/slideLayouts/slideLayout1214.xml" ContentType="application/vnd.openxmlformats-officedocument.presentationml.slideLayout+xml"/>
  <Override PartName="/ppt/slideLayouts/slideLayout1215.xml" ContentType="application/vnd.openxmlformats-officedocument.presentationml.slideLayout+xml"/>
  <Override PartName="/ppt/slideLayouts/slideLayout1216.xml" ContentType="application/vnd.openxmlformats-officedocument.presentationml.slideLayout+xml"/>
  <Override PartName="/ppt/slideLayouts/slideLayout1217.xml" ContentType="application/vnd.openxmlformats-officedocument.presentationml.slideLayout+xml"/>
  <Override PartName="/ppt/slideLayouts/slideLayout1218.xml" ContentType="application/vnd.openxmlformats-officedocument.presentationml.slideLayout+xml"/>
  <Override PartName="/ppt/slideLayouts/slideLayout1219.xml" ContentType="application/vnd.openxmlformats-officedocument.presentationml.slideLayout+xml"/>
  <Override PartName="/ppt/slideLayouts/slideLayout1220.xml" ContentType="application/vnd.openxmlformats-officedocument.presentationml.slideLayout+xml"/>
  <Override PartName="/ppt/slideLayouts/slideLayout1221.xml" ContentType="application/vnd.openxmlformats-officedocument.presentationml.slideLayout+xml"/>
  <Override PartName="/ppt/slideLayouts/slideLayout1222.xml" ContentType="application/vnd.openxmlformats-officedocument.presentationml.slideLayout+xml"/>
  <Override PartName="/ppt/slideLayouts/slideLayout1223.xml" ContentType="application/vnd.openxmlformats-officedocument.presentationml.slideLayout+xml"/>
  <Override PartName="/ppt/slideLayouts/slideLayout1224.xml" ContentType="application/vnd.openxmlformats-officedocument.presentationml.slideLayout+xml"/>
  <Override PartName="/ppt/slideLayouts/slideLayout1225.xml" ContentType="application/vnd.openxmlformats-officedocument.presentationml.slideLayout+xml"/>
  <Override PartName="/ppt/slideLayouts/slideLayout1226.xml" ContentType="application/vnd.openxmlformats-officedocument.presentationml.slideLayout+xml"/>
  <Override PartName="/ppt/slideLayouts/slideLayout1227.xml" ContentType="application/vnd.openxmlformats-officedocument.presentationml.slideLayout+xml"/>
  <Override PartName="/ppt/slideLayouts/slideLayout1228.xml" ContentType="application/vnd.openxmlformats-officedocument.presentationml.slideLayout+xml"/>
  <Override PartName="/ppt/slideLayouts/slideLayout1229.xml" ContentType="application/vnd.openxmlformats-officedocument.presentationml.slideLayout+xml"/>
  <Override PartName="/ppt/slideLayouts/slideLayout1230.xml" ContentType="application/vnd.openxmlformats-officedocument.presentationml.slideLayout+xml"/>
  <Override PartName="/ppt/slideLayouts/slideLayout1231.xml" ContentType="application/vnd.openxmlformats-officedocument.presentationml.slideLayout+xml"/>
  <Override PartName="/ppt/slideLayouts/slideLayout1232.xml" ContentType="application/vnd.openxmlformats-officedocument.presentationml.slideLayout+xml"/>
  <Override PartName="/ppt/slideLayouts/slideLayout1233.xml" ContentType="application/vnd.openxmlformats-officedocument.presentationml.slideLayout+xml"/>
  <Override PartName="/ppt/slideLayouts/slideLayout1234.xml" ContentType="application/vnd.openxmlformats-officedocument.presentationml.slideLayout+xml"/>
  <Override PartName="/ppt/slideLayouts/slideLayout1235.xml" ContentType="application/vnd.openxmlformats-officedocument.presentationml.slideLayout+xml"/>
  <Override PartName="/ppt/slideLayouts/slideLayout1236.xml" ContentType="application/vnd.openxmlformats-officedocument.presentationml.slideLayout+xml"/>
  <Override PartName="/ppt/slideLayouts/slideLayout1237.xml" ContentType="application/vnd.openxmlformats-officedocument.presentationml.slideLayout+xml"/>
  <Override PartName="/ppt/slideLayouts/slideLayout1238.xml" ContentType="application/vnd.openxmlformats-officedocument.presentationml.slideLayout+xml"/>
  <Override PartName="/ppt/slideLayouts/slideLayout1239.xml" ContentType="application/vnd.openxmlformats-officedocument.presentationml.slideLayout+xml"/>
  <Override PartName="/ppt/slideLayouts/slideLayout1240.xml" ContentType="application/vnd.openxmlformats-officedocument.presentationml.slideLayout+xml"/>
  <Override PartName="/ppt/slideLayouts/slideLayout1241.xml" ContentType="application/vnd.openxmlformats-officedocument.presentationml.slideLayout+xml"/>
  <Override PartName="/ppt/slideLayouts/slideLayout1242.xml" ContentType="application/vnd.openxmlformats-officedocument.presentationml.slideLayout+xml"/>
  <Override PartName="/ppt/slideLayouts/slideLayout1243.xml" ContentType="application/vnd.openxmlformats-officedocument.presentationml.slideLayout+xml"/>
  <Override PartName="/ppt/slideLayouts/slideLayout1244.xml" ContentType="application/vnd.openxmlformats-officedocument.presentationml.slideLayout+xml"/>
  <Override PartName="/ppt/slideLayouts/slideLayout1245.xml" ContentType="application/vnd.openxmlformats-officedocument.presentationml.slideLayout+xml"/>
  <Override PartName="/ppt/slideLayouts/slideLayout1246.xml" ContentType="application/vnd.openxmlformats-officedocument.presentationml.slideLayout+xml"/>
  <Override PartName="/ppt/slideLayouts/slideLayout1247.xml" ContentType="application/vnd.openxmlformats-officedocument.presentationml.slideLayout+xml"/>
  <Override PartName="/ppt/slideLayouts/slideLayout1248.xml" ContentType="application/vnd.openxmlformats-officedocument.presentationml.slideLayout+xml"/>
  <Override PartName="/ppt/slideLayouts/slideLayout1249.xml" ContentType="application/vnd.openxmlformats-officedocument.presentationml.slideLayout+xml"/>
  <Override PartName="/ppt/slideLayouts/slideLayout1250.xml" ContentType="application/vnd.openxmlformats-officedocument.presentationml.slideLayout+xml"/>
  <Override PartName="/ppt/slideLayouts/slideLayout1251.xml" ContentType="application/vnd.openxmlformats-officedocument.presentationml.slideLayout+xml"/>
  <Override PartName="/ppt/slideLayouts/slideLayout1252.xml" ContentType="application/vnd.openxmlformats-officedocument.presentationml.slideLayout+xml"/>
  <Override PartName="/ppt/slideLayouts/slideLayout1253.xml" ContentType="application/vnd.openxmlformats-officedocument.presentationml.slideLayout+xml"/>
  <Override PartName="/ppt/slideLayouts/slideLayout1254.xml" ContentType="application/vnd.openxmlformats-officedocument.presentationml.slideLayout+xml"/>
  <Override PartName="/ppt/slideLayouts/slideLayout1255.xml" ContentType="application/vnd.openxmlformats-officedocument.presentationml.slideLayout+xml"/>
  <Override PartName="/ppt/slideLayouts/slideLayout1256.xml" ContentType="application/vnd.openxmlformats-officedocument.presentationml.slideLayout+xml"/>
  <Override PartName="/ppt/slideLayouts/slideLayout1257.xml" ContentType="application/vnd.openxmlformats-officedocument.presentationml.slideLayout+xml"/>
  <Override PartName="/ppt/slideLayouts/slideLayout1258.xml" ContentType="application/vnd.openxmlformats-officedocument.presentationml.slideLayout+xml"/>
  <Override PartName="/ppt/slideLayouts/slideLayout1259.xml" ContentType="application/vnd.openxmlformats-officedocument.presentationml.slideLayout+xml"/>
  <Override PartName="/ppt/slideLayouts/slideLayout1260.xml" ContentType="application/vnd.openxmlformats-officedocument.presentationml.slideLayout+xml"/>
  <Override PartName="/ppt/slideLayouts/slideLayout1261.xml" ContentType="application/vnd.openxmlformats-officedocument.presentationml.slideLayout+xml"/>
  <Override PartName="/ppt/slideLayouts/slideLayout1262.xml" ContentType="application/vnd.openxmlformats-officedocument.presentationml.slideLayout+xml"/>
  <Override PartName="/ppt/slideLayouts/slideLayout1263.xml" ContentType="application/vnd.openxmlformats-officedocument.presentationml.slideLayout+xml"/>
  <Override PartName="/ppt/slideLayouts/slideLayout1264.xml" ContentType="application/vnd.openxmlformats-officedocument.presentationml.slideLayout+xml"/>
  <Override PartName="/ppt/slideLayouts/slideLayout1265.xml" ContentType="application/vnd.openxmlformats-officedocument.presentationml.slideLayout+xml"/>
  <Override PartName="/ppt/slideLayouts/slideLayout1266.xml" ContentType="application/vnd.openxmlformats-officedocument.presentationml.slideLayout+xml"/>
  <Override PartName="/ppt/slideLayouts/slideLayout1267.xml" ContentType="application/vnd.openxmlformats-officedocument.presentationml.slideLayout+xml"/>
  <Override PartName="/ppt/slideLayouts/slideLayout1268.xml" ContentType="application/vnd.openxmlformats-officedocument.presentationml.slideLayout+xml"/>
  <Override PartName="/ppt/slideLayouts/slideLayout1269.xml" ContentType="application/vnd.openxmlformats-officedocument.presentationml.slideLayout+xml"/>
  <Override PartName="/ppt/slideLayouts/slideLayout1270.xml" ContentType="application/vnd.openxmlformats-officedocument.presentationml.slideLayout+xml"/>
  <Override PartName="/ppt/slideLayouts/slideLayout1271.xml" ContentType="application/vnd.openxmlformats-officedocument.presentationml.slideLayout+xml"/>
  <Override PartName="/ppt/slideLayouts/slideLayout1272.xml" ContentType="application/vnd.openxmlformats-officedocument.presentationml.slideLayout+xml"/>
  <Override PartName="/ppt/slideLayouts/slideLayout1273.xml" ContentType="application/vnd.openxmlformats-officedocument.presentationml.slideLayout+xml"/>
  <Override PartName="/ppt/slideLayouts/slideLayout1274.xml" ContentType="application/vnd.openxmlformats-officedocument.presentationml.slideLayout+xml"/>
  <Override PartName="/ppt/slideLayouts/slideLayout1275.xml" ContentType="application/vnd.openxmlformats-officedocument.presentationml.slideLayout+xml"/>
  <Override PartName="/ppt/slideLayouts/slideLayout1276.xml" ContentType="application/vnd.openxmlformats-officedocument.presentationml.slideLayout+xml"/>
  <Override PartName="/ppt/slideLayouts/slideLayout1277.xml" ContentType="application/vnd.openxmlformats-officedocument.presentationml.slideLayout+xml"/>
  <Override PartName="/ppt/slideLayouts/slideLayout1278.xml" ContentType="application/vnd.openxmlformats-officedocument.presentationml.slideLayout+xml"/>
  <Override PartName="/ppt/slideLayouts/slideLayout1279.xml" ContentType="application/vnd.openxmlformats-officedocument.presentationml.slideLayout+xml"/>
  <Override PartName="/ppt/slideLayouts/slideLayout1280.xml" ContentType="application/vnd.openxmlformats-officedocument.presentationml.slideLayout+xml"/>
  <Override PartName="/ppt/slideLayouts/slideLayout1281.xml" ContentType="application/vnd.openxmlformats-officedocument.presentationml.slideLayout+xml"/>
  <Override PartName="/ppt/slideLayouts/slideLayout1282.xml" ContentType="application/vnd.openxmlformats-officedocument.presentationml.slideLayout+xml"/>
  <Override PartName="/ppt/slideLayouts/slideLayout1283.xml" ContentType="application/vnd.openxmlformats-officedocument.presentationml.slideLayout+xml"/>
  <Override PartName="/ppt/slideLayouts/slideLayout1284.xml" ContentType="application/vnd.openxmlformats-officedocument.presentationml.slideLayout+xml"/>
  <Override PartName="/ppt/slideLayouts/slideLayout1285.xml" ContentType="application/vnd.openxmlformats-officedocument.presentationml.slideLayout+xml"/>
  <Override PartName="/ppt/slideLayouts/slideLayout1286.xml" ContentType="application/vnd.openxmlformats-officedocument.presentationml.slideLayout+xml"/>
  <Override PartName="/ppt/slideLayouts/slideLayout1287.xml" ContentType="application/vnd.openxmlformats-officedocument.presentationml.slideLayout+xml"/>
  <Override PartName="/ppt/slideLayouts/slideLayout1288.xml" ContentType="application/vnd.openxmlformats-officedocument.presentationml.slideLayout+xml"/>
  <Override PartName="/ppt/slideLayouts/slideLayout1289.xml" ContentType="application/vnd.openxmlformats-officedocument.presentationml.slideLayout+xml"/>
  <Override PartName="/ppt/slideLayouts/slideLayout1290.xml" ContentType="application/vnd.openxmlformats-officedocument.presentationml.slideLayout+xml"/>
  <Override PartName="/ppt/slideLayouts/slideLayout1291.xml" ContentType="application/vnd.openxmlformats-officedocument.presentationml.slideLayout+xml"/>
  <Override PartName="/ppt/slideLayouts/slideLayout1292.xml" ContentType="application/vnd.openxmlformats-officedocument.presentationml.slideLayout+xml"/>
  <Override PartName="/ppt/slideLayouts/slideLayout1293.xml" ContentType="application/vnd.openxmlformats-officedocument.presentationml.slideLayout+xml"/>
  <Override PartName="/ppt/slideLayouts/slideLayout1294.xml" ContentType="application/vnd.openxmlformats-officedocument.presentationml.slideLayout+xml"/>
  <Override PartName="/ppt/slideLayouts/slideLayout1295.xml" ContentType="application/vnd.openxmlformats-officedocument.presentationml.slideLayout+xml"/>
  <Override PartName="/ppt/slideLayouts/slideLayout1296.xml" ContentType="application/vnd.openxmlformats-officedocument.presentationml.slideLayout+xml"/>
  <Override PartName="/ppt/slideLayouts/slideLayout1297.xml" ContentType="application/vnd.openxmlformats-officedocument.presentationml.slideLayout+xml"/>
  <Override PartName="/ppt/slideLayouts/slideLayout1298.xml" ContentType="application/vnd.openxmlformats-officedocument.presentationml.slideLayout+xml"/>
  <Override PartName="/ppt/slideLayouts/slideLayout1299.xml" ContentType="application/vnd.openxmlformats-officedocument.presentationml.slideLayout+xml"/>
  <Override PartName="/ppt/slideLayouts/slideLayout1300.xml" ContentType="application/vnd.openxmlformats-officedocument.presentationml.slideLayout+xml"/>
  <Override PartName="/ppt/slideLayouts/slideLayout1301.xml" ContentType="application/vnd.openxmlformats-officedocument.presentationml.slideLayout+xml"/>
  <Override PartName="/ppt/slideLayouts/slideLayout1302.xml" ContentType="application/vnd.openxmlformats-officedocument.presentationml.slideLayout+xml"/>
  <Override PartName="/ppt/slideLayouts/slideLayout1303.xml" ContentType="application/vnd.openxmlformats-officedocument.presentationml.slideLayout+xml"/>
  <Override PartName="/ppt/slideLayouts/slideLayout1304.xml" ContentType="application/vnd.openxmlformats-officedocument.presentationml.slideLayout+xml"/>
  <Override PartName="/ppt/slideLayouts/slideLayout1305.xml" ContentType="application/vnd.openxmlformats-officedocument.presentationml.slideLayout+xml"/>
  <Override PartName="/ppt/slideLayouts/slideLayout1306.xml" ContentType="application/vnd.openxmlformats-officedocument.presentationml.slideLayout+xml"/>
  <Override PartName="/ppt/slideLayouts/slideLayout1307.xml" ContentType="application/vnd.openxmlformats-officedocument.presentationml.slideLayout+xml"/>
  <Override PartName="/ppt/slideLayouts/slideLayout1308.xml" ContentType="application/vnd.openxmlformats-officedocument.presentationml.slideLayout+xml"/>
  <Override PartName="/ppt/slideLayouts/slideLayout1309.xml" ContentType="application/vnd.openxmlformats-officedocument.presentationml.slideLayout+xml"/>
  <Override PartName="/ppt/slideLayouts/slideLayout1310.xml" ContentType="application/vnd.openxmlformats-officedocument.presentationml.slideLayout+xml"/>
  <Override PartName="/ppt/slideLayouts/slideLayout1311.xml" ContentType="application/vnd.openxmlformats-officedocument.presentationml.slideLayout+xml"/>
  <Override PartName="/ppt/slideLayouts/slideLayout1312.xml" ContentType="application/vnd.openxmlformats-officedocument.presentationml.slideLayout+xml"/>
  <Override PartName="/ppt/slideLayouts/slideLayout1313.xml" ContentType="application/vnd.openxmlformats-officedocument.presentationml.slideLayout+xml"/>
  <Override PartName="/ppt/slideLayouts/slideLayout1314.xml" ContentType="application/vnd.openxmlformats-officedocument.presentationml.slideLayout+xml"/>
  <Override PartName="/ppt/slideLayouts/slideLayout1315.xml" ContentType="application/vnd.openxmlformats-officedocument.presentationml.slideLayout+xml"/>
  <Override PartName="/ppt/slideLayouts/slideLayout1316.xml" ContentType="application/vnd.openxmlformats-officedocument.presentationml.slideLayout+xml"/>
  <Override PartName="/ppt/slideLayouts/slideLayout1317.xml" ContentType="application/vnd.openxmlformats-officedocument.presentationml.slideLayout+xml"/>
  <Override PartName="/ppt/slideLayouts/slideLayout1318.xml" ContentType="application/vnd.openxmlformats-officedocument.presentationml.slideLayout+xml"/>
  <Override PartName="/ppt/slideLayouts/slideLayout1319.xml" ContentType="application/vnd.openxmlformats-officedocument.presentationml.slideLayout+xml"/>
  <Override PartName="/ppt/slideLayouts/slideLayout1320.xml" ContentType="application/vnd.openxmlformats-officedocument.presentationml.slideLayout+xml"/>
  <Override PartName="/ppt/slideLayouts/slideLayout1321.xml" ContentType="application/vnd.openxmlformats-officedocument.presentationml.slideLayout+xml"/>
  <Override PartName="/ppt/slideLayouts/slideLayout1322.xml" ContentType="application/vnd.openxmlformats-officedocument.presentationml.slideLayout+xml"/>
  <Override PartName="/ppt/slideLayouts/slideLayout1323.xml" ContentType="application/vnd.openxmlformats-officedocument.presentationml.slideLayout+xml"/>
  <Override PartName="/ppt/slideLayouts/slideLayout1324.xml" ContentType="application/vnd.openxmlformats-officedocument.presentationml.slideLayout+xml"/>
  <Override PartName="/ppt/slideLayouts/slideLayout1325.xml" ContentType="application/vnd.openxmlformats-officedocument.presentationml.slideLayout+xml"/>
  <Override PartName="/ppt/slideLayouts/slideLayout1326.xml" ContentType="application/vnd.openxmlformats-officedocument.presentationml.slideLayout+xml"/>
  <Override PartName="/ppt/slideLayouts/slideLayout1327.xml" ContentType="application/vnd.openxmlformats-officedocument.presentationml.slideLayout+xml"/>
  <Override PartName="/ppt/slideLayouts/slideLayout1328.xml" ContentType="application/vnd.openxmlformats-officedocument.presentationml.slideLayout+xml"/>
  <Override PartName="/ppt/slideLayouts/slideLayout1329.xml" ContentType="application/vnd.openxmlformats-officedocument.presentationml.slideLayout+xml"/>
  <Override PartName="/ppt/slideLayouts/slideLayout1330.xml" ContentType="application/vnd.openxmlformats-officedocument.presentationml.slideLayout+xml"/>
  <Override PartName="/ppt/slideLayouts/slideLayout1331.xml" ContentType="application/vnd.openxmlformats-officedocument.presentationml.slideLayout+xml"/>
  <Override PartName="/ppt/slideLayouts/slideLayout1332.xml" ContentType="application/vnd.openxmlformats-officedocument.presentationml.slideLayout+xml"/>
  <Override PartName="/ppt/slideLayouts/slideLayout1333.xml" ContentType="application/vnd.openxmlformats-officedocument.presentationml.slideLayout+xml"/>
  <Override PartName="/ppt/slideLayouts/slideLayout1334.xml" ContentType="application/vnd.openxmlformats-officedocument.presentationml.slideLayout+xml"/>
  <Override PartName="/ppt/slideLayouts/slideLayout1335.xml" ContentType="application/vnd.openxmlformats-officedocument.presentationml.slideLayout+xml"/>
  <Override PartName="/ppt/theme/theme6.xml" ContentType="application/vnd.openxmlformats-officedocument.theme+xml"/>
  <Override PartName="/ppt/tags/tag1.xml" ContentType="application/vnd.openxmlformats-officedocument.presentationml.tags+xml"/>
  <Override PartName="/ppt/tags/tag2.xml" ContentType="application/vnd.openxmlformats-officedocument.presentationml.tags+xml"/>
  <Override PartName="/ppt/tags/tag3.xml" ContentType="application/vnd.openxmlformats-officedocument.presentationml.tags+xml"/>
  <Override PartName="/ppt/tags/tag4.xml" ContentType="application/vnd.openxmlformats-officedocument.presentationml.tags+xml"/>
  <Override PartName="/ppt/tags/tag5.xml" ContentType="application/vnd.openxmlformats-officedocument.presentationml.tags+xml"/>
  <Override PartName="/ppt/tags/tag6.xml" ContentType="application/vnd.openxmlformats-officedocument.presentationml.tags+xml"/>
  <Override PartName="/ppt/tags/tag7.xml" ContentType="application/vnd.openxmlformats-officedocument.presentationml.tags+xml"/>
  <Override PartName="/ppt/tags/tag8.xml" ContentType="application/vnd.openxmlformats-officedocument.presentationml.tags+xml"/>
  <Override PartName="/ppt/slideLayouts/slideLayout1336.xml" ContentType="application/vnd.openxmlformats-officedocument.presentationml.slideLayout+xml"/>
  <Override PartName="/ppt/slideLayouts/slideLayout1337.xml" ContentType="application/vnd.openxmlformats-officedocument.presentationml.slideLayout+xml"/>
  <Override PartName="/ppt/slideLayouts/slideLayout1338.xml" ContentType="application/vnd.openxmlformats-officedocument.presentationml.slideLayout+xml"/>
  <Override PartName="/ppt/slideLayouts/slideLayout1339.xml" ContentType="application/vnd.openxmlformats-officedocument.presentationml.slideLayout+xml"/>
  <Override PartName="/ppt/slideLayouts/slideLayout1340.xml" ContentType="application/vnd.openxmlformats-officedocument.presentationml.slideLayout+xml"/>
  <Override PartName="/ppt/slideLayouts/slideLayout1341.xml" ContentType="application/vnd.openxmlformats-officedocument.presentationml.slideLayout+xml"/>
  <Override PartName="/ppt/slideLayouts/slideLayout1342.xml" ContentType="application/vnd.openxmlformats-officedocument.presentationml.slideLayout+xml"/>
  <Override PartName="/ppt/slideLayouts/slideLayout1343.xml" ContentType="application/vnd.openxmlformats-officedocument.presentationml.slideLayout+xml"/>
  <Override PartName="/ppt/slideLayouts/slideLayout1344.xml" ContentType="application/vnd.openxmlformats-officedocument.presentationml.slideLayout+xml"/>
  <Override PartName="/ppt/slideLayouts/slideLayout1345.xml" ContentType="application/vnd.openxmlformats-officedocument.presentationml.slideLayout+xml"/>
  <Override PartName="/ppt/slideLayouts/slideLayout1346.xml" ContentType="application/vnd.openxmlformats-officedocument.presentationml.slideLayout+xml"/>
  <Override PartName="/ppt/slideLayouts/slideLayout1347.xml" ContentType="application/vnd.openxmlformats-officedocument.presentationml.slideLayout+xml"/>
  <Override PartName="/ppt/slideLayouts/slideLayout1348.xml" ContentType="application/vnd.openxmlformats-officedocument.presentationml.slideLayout+xml"/>
  <Override PartName="/ppt/slideLayouts/slideLayout1349.xml" ContentType="application/vnd.openxmlformats-officedocument.presentationml.slideLayout+xml"/>
  <Override PartName="/ppt/slideLayouts/slideLayout1350.xml" ContentType="application/vnd.openxmlformats-officedocument.presentationml.slideLayout+xml"/>
  <Override PartName="/ppt/slideLayouts/slideLayout1351.xml" ContentType="application/vnd.openxmlformats-officedocument.presentationml.slideLayout+xml"/>
  <Override PartName="/ppt/slideLayouts/slideLayout1352.xml" ContentType="application/vnd.openxmlformats-officedocument.presentationml.slideLayout+xml"/>
  <Override PartName="/ppt/slideLayouts/slideLayout1353.xml" ContentType="application/vnd.openxmlformats-officedocument.presentationml.slideLayout+xml"/>
  <Override PartName="/ppt/slideLayouts/slideLayout1354.xml" ContentType="application/vnd.openxmlformats-officedocument.presentationml.slideLayout+xml"/>
  <Override PartName="/ppt/slideLayouts/slideLayout1355.xml" ContentType="application/vnd.openxmlformats-officedocument.presentationml.slideLayout+xml"/>
  <Override PartName="/ppt/slideLayouts/slideLayout1356.xml" ContentType="application/vnd.openxmlformats-officedocument.presentationml.slideLayout+xml"/>
  <Override PartName="/ppt/slideLayouts/slideLayout1357.xml" ContentType="application/vnd.openxmlformats-officedocument.presentationml.slideLayout+xml"/>
  <Override PartName="/ppt/slideLayouts/slideLayout1358.xml" ContentType="application/vnd.openxmlformats-officedocument.presentationml.slideLayout+xml"/>
  <Override PartName="/ppt/slideLayouts/slideLayout1359.xml" ContentType="application/vnd.openxmlformats-officedocument.presentationml.slideLayout+xml"/>
  <Override PartName="/ppt/slideLayouts/slideLayout1360.xml" ContentType="application/vnd.openxmlformats-officedocument.presentationml.slideLayout+xml"/>
  <Override PartName="/ppt/slideLayouts/slideLayout1361.xml" ContentType="application/vnd.openxmlformats-officedocument.presentationml.slideLayout+xml"/>
  <Override PartName="/ppt/slideLayouts/slideLayout1362.xml" ContentType="application/vnd.openxmlformats-officedocument.presentationml.slideLayout+xml"/>
  <Override PartName="/ppt/slideLayouts/slideLayout1363.xml" ContentType="application/vnd.openxmlformats-officedocument.presentationml.slideLayout+xml"/>
  <Override PartName="/ppt/slideLayouts/slideLayout1364.xml" ContentType="application/vnd.openxmlformats-officedocument.presentationml.slideLayout+xml"/>
  <Override PartName="/ppt/slideLayouts/slideLayout1365.xml" ContentType="application/vnd.openxmlformats-officedocument.presentationml.slideLayout+xml"/>
  <Override PartName="/ppt/slideLayouts/slideLayout1366.xml" ContentType="application/vnd.openxmlformats-officedocument.presentationml.slideLayout+xml"/>
  <Override PartName="/ppt/slideLayouts/slideLayout1367.xml" ContentType="application/vnd.openxmlformats-officedocument.presentationml.slideLayout+xml"/>
  <Override PartName="/ppt/slideLayouts/slideLayout1368.xml" ContentType="application/vnd.openxmlformats-officedocument.presentationml.slideLayout+xml"/>
  <Override PartName="/ppt/slideLayouts/slideLayout1369.xml" ContentType="application/vnd.openxmlformats-officedocument.presentationml.slideLayout+xml"/>
  <Override PartName="/ppt/slideLayouts/slideLayout1370.xml" ContentType="application/vnd.openxmlformats-officedocument.presentationml.slideLayout+xml"/>
  <Override PartName="/ppt/slideLayouts/slideLayout1371.xml" ContentType="application/vnd.openxmlformats-officedocument.presentationml.slideLayout+xml"/>
  <Override PartName="/ppt/slideLayouts/slideLayout1372.xml" ContentType="application/vnd.openxmlformats-officedocument.presentationml.slideLayout+xml"/>
  <Override PartName="/ppt/slideLayouts/slideLayout1373.xml" ContentType="application/vnd.openxmlformats-officedocument.presentationml.slideLayout+xml"/>
  <Override PartName="/ppt/slideLayouts/slideLayout1374.xml" ContentType="application/vnd.openxmlformats-officedocument.presentationml.slideLayout+xml"/>
  <Override PartName="/ppt/slideLayouts/slideLayout1375.xml" ContentType="application/vnd.openxmlformats-officedocument.presentationml.slideLayout+xml"/>
  <Override PartName="/ppt/slideLayouts/slideLayout1376.xml" ContentType="application/vnd.openxmlformats-officedocument.presentationml.slideLayout+xml"/>
  <Override PartName="/ppt/slideLayouts/slideLayout1377.xml" ContentType="application/vnd.openxmlformats-officedocument.presentationml.slideLayout+xml"/>
  <Override PartName="/ppt/slideLayouts/slideLayout1378.xml" ContentType="application/vnd.openxmlformats-officedocument.presentationml.slideLayout+xml"/>
  <Override PartName="/ppt/slideLayouts/slideLayout1379.xml" ContentType="application/vnd.openxmlformats-officedocument.presentationml.slideLayout+xml"/>
  <Override PartName="/ppt/slideLayouts/slideLayout1380.xml" ContentType="application/vnd.openxmlformats-officedocument.presentationml.slideLayout+xml"/>
  <Override PartName="/ppt/slideLayouts/slideLayout1381.xml" ContentType="application/vnd.openxmlformats-officedocument.presentationml.slideLayout+xml"/>
  <Override PartName="/ppt/slideLayouts/slideLayout1382.xml" ContentType="application/vnd.openxmlformats-officedocument.presentationml.slideLayout+xml"/>
  <Override PartName="/ppt/slideLayouts/slideLayout1383.xml" ContentType="application/vnd.openxmlformats-officedocument.presentationml.slideLayout+xml"/>
  <Override PartName="/ppt/slideLayouts/slideLayout1384.xml" ContentType="application/vnd.openxmlformats-officedocument.presentationml.slideLayout+xml"/>
  <Override PartName="/ppt/slideLayouts/slideLayout1385.xml" ContentType="application/vnd.openxmlformats-officedocument.presentationml.slideLayout+xml"/>
  <Override PartName="/ppt/slideLayouts/slideLayout1386.xml" ContentType="application/vnd.openxmlformats-officedocument.presentationml.slideLayout+xml"/>
  <Override PartName="/ppt/slideLayouts/slideLayout1387.xml" ContentType="application/vnd.openxmlformats-officedocument.presentationml.slideLayout+xml"/>
  <Override PartName="/ppt/slideLayouts/slideLayout1388.xml" ContentType="application/vnd.openxmlformats-officedocument.presentationml.slideLayout+xml"/>
  <Override PartName="/ppt/slideLayouts/slideLayout1389.xml" ContentType="application/vnd.openxmlformats-officedocument.presentationml.slideLayout+xml"/>
  <Override PartName="/ppt/slideLayouts/slideLayout1390.xml" ContentType="application/vnd.openxmlformats-officedocument.presentationml.slideLayout+xml"/>
  <Override PartName="/ppt/slideLayouts/slideLayout1391.xml" ContentType="application/vnd.openxmlformats-officedocument.presentationml.slideLayout+xml"/>
  <Override PartName="/ppt/slideLayouts/slideLayout1392.xml" ContentType="application/vnd.openxmlformats-officedocument.presentationml.slideLayout+xml"/>
  <Override PartName="/ppt/slideLayouts/slideLayout1393.xml" ContentType="application/vnd.openxmlformats-officedocument.presentationml.slideLayout+xml"/>
  <Override PartName="/ppt/slideLayouts/slideLayout1394.xml" ContentType="application/vnd.openxmlformats-officedocument.presentationml.slideLayout+xml"/>
  <Override PartName="/ppt/slideLayouts/slideLayout1395.xml" ContentType="application/vnd.openxmlformats-officedocument.presentationml.slideLayout+xml"/>
  <Override PartName="/ppt/slideLayouts/slideLayout1396.xml" ContentType="application/vnd.openxmlformats-officedocument.presentationml.slideLayout+xml"/>
  <Override PartName="/ppt/slideLayouts/slideLayout1397.xml" ContentType="application/vnd.openxmlformats-officedocument.presentationml.slideLayout+xml"/>
  <Override PartName="/ppt/slideLayouts/slideLayout1398.xml" ContentType="application/vnd.openxmlformats-officedocument.presentationml.slideLayout+xml"/>
  <Override PartName="/ppt/slideLayouts/slideLayout1399.xml" ContentType="application/vnd.openxmlformats-officedocument.presentationml.slideLayout+xml"/>
  <Override PartName="/ppt/slideLayouts/slideLayout1400.xml" ContentType="application/vnd.openxmlformats-officedocument.presentationml.slideLayout+xml"/>
  <Override PartName="/ppt/slideLayouts/slideLayout1401.xml" ContentType="application/vnd.openxmlformats-officedocument.presentationml.slideLayout+xml"/>
  <Override PartName="/ppt/slideLayouts/slideLayout1402.xml" ContentType="application/vnd.openxmlformats-officedocument.presentationml.slideLayout+xml"/>
  <Override PartName="/ppt/slideLayouts/slideLayout1403.xml" ContentType="application/vnd.openxmlformats-officedocument.presentationml.slideLayout+xml"/>
  <Override PartName="/ppt/slideLayouts/slideLayout1404.xml" ContentType="application/vnd.openxmlformats-officedocument.presentationml.slideLayout+xml"/>
  <Override PartName="/ppt/slideLayouts/slideLayout1405.xml" ContentType="application/vnd.openxmlformats-officedocument.presentationml.slideLayout+xml"/>
  <Override PartName="/ppt/slideLayouts/slideLayout1406.xml" ContentType="application/vnd.openxmlformats-officedocument.presentationml.slideLayout+xml"/>
  <Override PartName="/ppt/slideLayouts/slideLayout1407.xml" ContentType="application/vnd.openxmlformats-officedocument.presentationml.slideLayout+xml"/>
  <Override PartName="/ppt/slideLayouts/slideLayout1408.xml" ContentType="application/vnd.openxmlformats-officedocument.presentationml.slideLayout+xml"/>
  <Override PartName="/ppt/slideLayouts/slideLayout1409.xml" ContentType="application/vnd.openxmlformats-officedocument.presentationml.slideLayout+xml"/>
  <Override PartName="/ppt/slideLayouts/slideLayout1410.xml" ContentType="application/vnd.openxmlformats-officedocument.presentationml.slideLayout+xml"/>
  <Override PartName="/ppt/slideLayouts/slideLayout1411.xml" ContentType="application/vnd.openxmlformats-officedocument.presentationml.slideLayout+xml"/>
  <Override PartName="/ppt/slideLayouts/slideLayout1412.xml" ContentType="application/vnd.openxmlformats-officedocument.presentationml.slideLayout+xml"/>
  <Override PartName="/ppt/slideLayouts/slideLayout1413.xml" ContentType="application/vnd.openxmlformats-officedocument.presentationml.slideLayout+xml"/>
  <Override PartName="/ppt/slideLayouts/slideLayout1414.xml" ContentType="application/vnd.openxmlformats-officedocument.presentationml.slideLayout+xml"/>
  <Override PartName="/ppt/slideLayouts/slideLayout1415.xml" ContentType="application/vnd.openxmlformats-officedocument.presentationml.slideLayout+xml"/>
  <Override PartName="/ppt/slideLayouts/slideLayout1416.xml" ContentType="application/vnd.openxmlformats-officedocument.presentationml.slideLayout+xml"/>
  <Override PartName="/ppt/slideLayouts/slideLayout1417.xml" ContentType="application/vnd.openxmlformats-officedocument.presentationml.slideLayout+xml"/>
  <Override PartName="/ppt/slideLayouts/slideLayout1418.xml" ContentType="application/vnd.openxmlformats-officedocument.presentationml.slideLayout+xml"/>
  <Override PartName="/ppt/slideLayouts/slideLayout1419.xml" ContentType="application/vnd.openxmlformats-officedocument.presentationml.slideLayout+xml"/>
  <Override PartName="/ppt/slideLayouts/slideLayout1420.xml" ContentType="application/vnd.openxmlformats-officedocument.presentationml.slideLayout+xml"/>
  <Override PartName="/ppt/slideLayouts/slideLayout1421.xml" ContentType="application/vnd.openxmlformats-officedocument.presentationml.slideLayout+xml"/>
  <Override PartName="/ppt/slideLayouts/slideLayout1422.xml" ContentType="application/vnd.openxmlformats-officedocument.presentationml.slideLayout+xml"/>
  <Override PartName="/ppt/slideLayouts/slideLayout1423.xml" ContentType="application/vnd.openxmlformats-officedocument.presentationml.slideLayout+xml"/>
  <Override PartName="/ppt/slideLayouts/slideLayout1424.xml" ContentType="application/vnd.openxmlformats-officedocument.presentationml.slideLayout+xml"/>
  <Override PartName="/ppt/slideLayouts/slideLayout1425.xml" ContentType="application/vnd.openxmlformats-officedocument.presentationml.slideLayout+xml"/>
  <Override PartName="/ppt/slideLayouts/slideLayout1426.xml" ContentType="application/vnd.openxmlformats-officedocument.presentationml.slideLayout+xml"/>
  <Override PartName="/ppt/slideLayouts/slideLayout1427.xml" ContentType="application/vnd.openxmlformats-officedocument.presentationml.slideLayout+xml"/>
  <Override PartName="/ppt/slideLayouts/slideLayout1428.xml" ContentType="application/vnd.openxmlformats-officedocument.presentationml.slideLayout+xml"/>
  <Override PartName="/ppt/slideLayouts/slideLayout1429.xml" ContentType="application/vnd.openxmlformats-officedocument.presentationml.slideLayout+xml"/>
  <Override PartName="/ppt/slideLayouts/slideLayout1430.xml" ContentType="application/vnd.openxmlformats-officedocument.presentationml.slideLayout+xml"/>
  <Override PartName="/ppt/slideLayouts/slideLayout1431.xml" ContentType="application/vnd.openxmlformats-officedocument.presentationml.slideLayout+xml"/>
  <Override PartName="/ppt/slideLayouts/slideLayout1432.xml" ContentType="application/vnd.openxmlformats-officedocument.presentationml.slideLayout+xml"/>
  <Override PartName="/ppt/slideLayouts/slideLayout1433.xml" ContentType="application/vnd.openxmlformats-officedocument.presentationml.slideLayout+xml"/>
  <Override PartName="/ppt/slideLayouts/slideLayout1434.xml" ContentType="application/vnd.openxmlformats-officedocument.presentationml.slideLayout+xml"/>
  <Override PartName="/ppt/slideLayouts/slideLayout1435.xml" ContentType="application/vnd.openxmlformats-officedocument.presentationml.slideLayout+xml"/>
  <Override PartName="/ppt/slideLayouts/slideLayout1436.xml" ContentType="application/vnd.openxmlformats-officedocument.presentationml.slideLayout+xml"/>
  <Override PartName="/ppt/slideLayouts/slideLayout1437.xml" ContentType="application/vnd.openxmlformats-officedocument.presentationml.slideLayout+xml"/>
  <Override PartName="/ppt/slideLayouts/slideLayout1438.xml" ContentType="application/vnd.openxmlformats-officedocument.presentationml.slideLayout+xml"/>
  <Override PartName="/ppt/slideLayouts/slideLayout1439.xml" ContentType="application/vnd.openxmlformats-officedocument.presentationml.slideLayout+xml"/>
  <Override PartName="/ppt/slideLayouts/slideLayout1440.xml" ContentType="application/vnd.openxmlformats-officedocument.presentationml.slideLayout+xml"/>
  <Override PartName="/ppt/slideLayouts/slideLayout1441.xml" ContentType="application/vnd.openxmlformats-officedocument.presentationml.slideLayout+xml"/>
  <Override PartName="/ppt/slideLayouts/slideLayout1442.xml" ContentType="application/vnd.openxmlformats-officedocument.presentationml.slideLayout+xml"/>
  <Override PartName="/ppt/slideLayouts/slideLayout1443.xml" ContentType="application/vnd.openxmlformats-officedocument.presentationml.slideLayout+xml"/>
  <Override PartName="/ppt/slideLayouts/slideLayout1444.xml" ContentType="application/vnd.openxmlformats-officedocument.presentationml.slideLayout+xml"/>
  <Override PartName="/ppt/slideLayouts/slideLayout1445.xml" ContentType="application/vnd.openxmlformats-officedocument.presentationml.slideLayout+xml"/>
  <Override PartName="/ppt/slideLayouts/slideLayout1446.xml" ContentType="application/vnd.openxmlformats-officedocument.presentationml.slideLayout+xml"/>
  <Override PartName="/ppt/slideLayouts/slideLayout1447.xml" ContentType="application/vnd.openxmlformats-officedocument.presentationml.slideLayout+xml"/>
  <Override PartName="/ppt/slideLayouts/slideLayout1448.xml" ContentType="application/vnd.openxmlformats-officedocument.presentationml.slideLayout+xml"/>
  <Override PartName="/ppt/slideLayouts/slideLayout1449.xml" ContentType="application/vnd.openxmlformats-officedocument.presentationml.slideLayout+xml"/>
  <Override PartName="/ppt/slideLayouts/slideLayout1450.xml" ContentType="application/vnd.openxmlformats-officedocument.presentationml.slideLayout+xml"/>
  <Override PartName="/ppt/slideLayouts/slideLayout1451.xml" ContentType="application/vnd.openxmlformats-officedocument.presentationml.slideLayout+xml"/>
  <Override PartName="/ppt/slideLayouts/slideLayout1452.xml" ContentType="application/vnd.openxmlformats-officedocument.presentationml.slideLayout+xml"/>
  <Override PartName="/ppt/slideLayouts/slideLayout1453.xml" ContentType="application/vnd.openxmlformats-officedocument.presentationml.slideLayout+xml"/>
  <Override PartName="/ppt/slideLayouts/slideLayout1454.xml" ContentType="application/vnd.openxmlformats-officedocument.presentationml.slideLayout+xml"/>
  <Override PartName="/ppt/slideLayouts/slideLayout1455.xml" ContentType="application/vnd.openxmlformats-officedocument.presentationml.slideLayout+xml"/>
  <Override PartName="/ppt/slideLayouts/slideLayout1456.xml" ContentType="application/vnd.openxmlformats-officedocument.presentationml.slideLayout+xml"/>
  <Override PartName="/ppt/slideLayouts/slideLayout1457.xml" ContentType="application/vnd.openxmlformats-officedocument.presentationml.slideLayout+xml"/>
  <Override PartName="/ppt/slideLayouts/slideLayout1458.xml" ContentType="application/vnd.openxmlformats-officedocument.presentationml.slideLayout+xml"/>
  <Override PartName="/ppt/slideLayouts/slideLayout1459.xml" ContentType="application/vnd.openxmlformats-officedocument.presentationml.slideLayout+xml"/>
  <Override PartName="/ppt/slideLayouts/slideLayout1460.xml" ContentType="application/vnd.openxmlformats-officedocument.presentationml.slideLayout+xml"/>
  <Override PartName="/ppt/slideLayouts/slideLayout1461.xml" ContentType="application/vnd.openxmlformats-officedocument.presentationml.slideLayout+xml"/>
  <Override PartName="/ppt/slideLayouts/slideLayout1462.xml" ContentType="application/vnd.openxmlformats-officedocument.presentationml.slideLayout+xml"/>
  <Override PartName="/ppt/slideLayouts/slideLayout1463.xml" ContentType="application/vnd.openxmlformats-officedocument.presentationml.slideLayout+xml"/>
  <Override PartName="/ppt/slideLayouts/slideLayout1464.xml" ContentType="application/vnd.openxmlformats-officedocument.presentationml.slideLayout+xml"/>
  <Override PartName="/ppt/slideLayouts/slideLayout1465.xml" ContentType="application/vnd.openxmlformats-officedocument.presentationml.slideLayout+xml"/>
  <Override PartName="/ppt/slideLayouts/slideLayout1466.xml" ContentType="application/vnd.openxmlformats-officedocument.presentationml.slideLayout+xml"/>
  <Override PartName="/ppt/slideLayouts/slideLayout1467.xml" ContentType="application/vnd.openxmlformats-officedocument.presentationml.slideLayout+xml"/>
  <Override PartName="/ppt/slideLayouts/slideLayout1468.xml" ContentType="application/vnd.openxmlformats-officedocument.presentationml.slideLayout+xml"/>
  <Override PartName="/ppt/slideLayouts/slideLayout1469.xml" ContentType="application/vnd.openxmlformats-officedocument.presentationml.slideLayout+xml"/>
  <Override PartName="/ppt/slideLayouts/slideLayout1470.xml" ContentType="application/vnd.openxmlformats-officedocument.presentationml.slideLayout+xml"/>
  <Override PartName="/ppt/slideLayouts/slideLayout1471.xml" ContentType="application/vnd.openxmlformats-officedocument.presentationml.slideLayout+xml"/>
  <Override PartName="/ppt/slideLayouts/slideLayout1472.xml" ContentType="application/vnd.openxmlformats-officedocument.presentationml.slideLayout+xml"/>
  <Override PartName="/ppt/slideLayouts/slideLayout1473.xml" ContentType="application/vnd.openxmlformats-officedocument.presentationml.slideLayout+xml"/>
  <Override PartName="/ppt/slideLayouts/slideLayout1474.xml" ContentType="application/vnd.openxmlformats-officedocument.presentationml.slideLayout+xml"/>
  <Override PartName="/ppt/slideLayouts/slideLayout1475.xml" ContentType="application/vnd.openxmlformats-officedocument.presentationml.slideLayout+xml"/>
  <Override PartName="/ppt/slideLayouts/slideLayout1476.xml" ContentType="application/vnd.openxmlformats-officedocument.presentationml.slideLayout+xml"/>
  <Override PartName="/ppt/slideLayouts/slideLayout1477.xml" ContentType="application/vnd.openxmlformats-officedocument.presentationml.slideLayout+xml"/>
  <Override PartName="/ppt/slideLayouts/slideLayout1478.xml" ContentType="application/vnd.openxmlformats-officedocument.presentationml.slideLayout+xml"/>
  <Override PartName="/ppt/slideLayouts/slideLayout1479.xml" ContentType="application/vnd.openxmlformats-officedocument.presentationml.slideLayout+xml"/>
  <Override PartName="/ppt/slideLayouts/slideLayout1480.xml" ContentType="application/vnd.openxmlformats-officedocument.presentationml.slideLayout+xml"/>
  <Override PartName="/ppt/slideLayouts/slideLayout1481.xml" ContentType="application/vnd.openxmlformats-officedocument.presentationml.slideLayout+xml"/>
  <Override PartName="/ppt/slideLayouts/slideLayout1482.xml" ContentType="application/vnd.openxmlformats-officedocument.presentationml.slideLayout+xml"/>
  <Override PartName="/ppt/slideLayouts/slideLayout1483.xml" ContentType="application/vnd.openxmlformats-officedocument.presentationml.slideLayout+xml"/>
  <Override PartName="/ppt/slideLayouts/slideLayout1484.xml" ContentType="application/vnd.openxmlformats-officedocument.presentationml.slideLayout+xml"/>
  <Override PartName="/ppt/slideLayouts/slideLayout1485.xml" ContentType="application/vnd.openxmlformats-officedocument.presentationml.slideLayout+xml"/>
  <Override PartName="/ppt/slideLayouts/slideLayout1486.xml" ContentType="application/vnd.openxmlformats-officedocument.presentationml.slideLayout+xml"/>
  <Override PartName="/ppt/slideLayouts/slideLayout1487.xml" ContentType="application/vnd.openxmlformats-officedocument.presentationml.slideLayout+xml"/>
  <Override PartName="/ppt/slideLayouts/slideLayout1488.xml" ContentType="application/vnd.openxmlformats-officedocument.presentationml.slideLayout+xml"/>
  <Override PartName="/ppt/slideLayouts/slideLayout1489.xml" ContentType="application/vnd.openxmlformats-officedocument.presentationml.slideLayout+xml"/>
  <Override PartName="/ppt/slideLayouts/slideLayout1490.xml" ContentType="application/vnd.openxmlformats-officedocument.presentationml.slideLayout+xml"/>
  <Override PartName="/ppt/slideLayouts/slideLayout1491.xml" ContentType="application/vnd.openxmlformats-officedocument.presentationml.slideLayout+xml"/>
  <Override PartName="/ppt/slideLayouts/slideLayout1492.xml" ContentType="application/vnd.openxmlformats-officedocument.presentationml.slideLayout+xml"/>
  <Override PartName="/ppt/slideLayouts/slideLayout1493.xml" ContentType="application/vnd.openxmlformats-officedocument.presentationml.slideLayout+xml"/>
  <Override PartName="/ppt/slideLayouts/slideLayout1494.xml" ContentType="application/vnd.openxmlformats-officedocument.presentationml.slideLayout+xml"/>
  <Override PartName="/ppt/slideLayouts/slideLayout1495.xml" ContentType="application/vnd.openxmlformats-officedocument.presentationml.slideLayout+xml"/>
  <Override PartName="/ppt/slideLayouts/slideLayout1496.xml" ContentType="application/vnd.openxmlformats-officedocument.presentationml.slideLayout+xml"/>
  <Override PartName="/ppt/slideLayouts/slideLayout1497.xml" ContentType="application/vnd.openxmlformats-officedocument.presentationml.slideLayout+xml"/>
  <Override PartName="/ppt/slideLayouts/slideLayout1498.xml" ContentType="application/vnd.openxmlformats-officedocument.presentationml.slideLayout+xml"/>
  <Override PartName="/ppt/slideLayouts/slideLayout1499.xml" ContentType="application/vnd.openxmlformats-officedocument.presentationml.slideLayout+xml"/>
  <Override PartName="/ppt/slideLayouts/slideLayout1500.xml" ContentType="application/vnd.openxmlformats-officedocument.presentationml.slideLayout+xml"/>
  <Override PartName="/ppt/slideLayouts/slideLayout1501.xml" ContentType="application/vnd.openxmlformats-officedocument.presentationml.slideLayout+xml"/>
  <Override PartName="/ppt/slideLayouts/slideLayout1502.xml" ContentType="application/vnd.openxmlformats-officedocument.presentationml.slideLayout+xml"/>
  <Override PartName="/ppt/slideLayouts/slideLayout1503.xml" ContentType="application/vnd.openxmlformats-officedocument.presentationml.slideLayout+xml"/>
  <Override PartName="/ppt/slideLayouts/slideLayout1504.xml" ContentType="application/vnd.openxmlformats-officedocument.presentationml.slideLayout+xml"/>
  <Override PartName="/ppt/slideLayouts/slideLayout1505.xml" ContentType="application/vnd.openxmlformats-officedocument.presentationml.slideLayout+xml"/>
  <Override PartName="/ppt/slideLayouts/slideLayout1506.xml" ContentType="application/vnd.openxmlformats-officedocument.presentationml.slideLayout+xml"/>
  <Override PartName="/ppt/slideLayouts/slideLayout1507.xml" ContentType="application/vnd.openxmlformats-officedocument.presentationml.slideLayout+xml"/>
  <Override PartName="/ppt/slideLayouts/slideLayout1508.xml" ContentType="application/vnd.openxmlformats-officedocument.presentationml.slideLayout+xml"/>
  <Override PartName="/ppt/slideLayouts/slideLayout1509.xml" ContentType="application/vnd.openxmlformats-officedocument.presentationml.slideLayout+xml"/>
  <Override PartName="/ppt/slideLayouts/slideLayout1510.xml" ContentType="application/vnd.openxmlformats-officedocument.presentationml.slideLayout+xml"/>
  <Override PartName="/ppt/slideLayouts/slideLayout1511.xml" ContentType="application/vnd.openxmlformats-officedocument.presentationml.slideLayout+xml"/>
  <Override PartName="/ppt/slideLayouts/slideLayout1512.xml" ContentType="application/vnd.openxmlformats-officedocument.presentationml.slideLayout+xml"/>
  <Override PartName="/ppt/slideLayouts/slideLayout1513.xml" ContentType="application/vnd.openxmlformats-officedocument.presentationml.slideLayout+xml"/>
  <Override PartName="/ppt/slideLayouts/slideLayout1514.xml" ContentType="application/vnd.openxmlformats-officedocument.presentationml.slideLayout+xml"/>
  <Override PartName="/ppt/slideLayouts/slideLayout1515.xml" ContentType="application/vnd.openxmlformats-officedocument.presentationml.slideLayout+xml"/>
  <Override PartName="/ppt/slideLayouts/slideLayout1516.xml" ContentType="application/vnd.openxmlformats-officedocument.presentationml.slideLayout+xml"/>
  <Override PartName="/ppt/slideLayouts/slideLayout1517.xml" ContentType="application/vnd.openxmlformats-officedocument.presentationml.slideLayout+xml"/>
  <Override PartName="/ppt/slideLayouts/slideLayout1518.xml" ContentType="application/vnd.openxmlformats-officedocument.presentationml.slideLayout+xml"/>
  <Override PartName="/ppt/slideLayouts/slideLayout1519.xml" ContentType="application/vnd.openxmlformats-officedocument.presentationml.slideLayout+xml"/>
  <Override PartName="/ppt/slideLayouts/slideLayout1520.xml" ContentType="application/vnd.openxmlformats-officedocument.presentationml.slideLayout+xml"/>
  <Override PartName="/ppt/slideLayouts/slideLayout1521.xml" ContentType="application/vnd.openxmlformats-officedocument.presentationml.slideLayout+xml"/>
  <Override PartName="/ppt/slideLayouts/slideLayout1522.xml" ContentType="application/vnd.openxmlformats-officedocument.presentationml.slideLayout+xml"/>
  <Override PartName="/ppt/slideLayouts/slideLayout1523.xml" ContentType="application/vnd.openxmlformats-officedocument.presentationml.slideLayout+xml"/>
  <Override PartName="/ppt/slideLayouts/slideLayout1524.xml" ContentType="application/vnd.openxmlformats-officedocument.presentationml.slideLayout+xml"/>
  <Override PartName="/ppt/slideLayouts/slideLayout1525.xml" ContentType="application/vnd.openxmlformats-officedocument.presentationml.slideLayout+xml"/>
  <Override PartName="/ppt/slideLayouts/slideLayout1526.xml" ContentType="application/vnd.openxmlformats-officedocument.presentationml.slideLayout+xml"/>
  <Override PartName="/ppt/slideLayouts/slideLayout1527.xml" ContentType="application/vnd.openxmlformats-officedocument.presentationml.slideLayout+xml"/>
  <Override PartName="/ppt/slideLayouts/slideLayout1528.xml" ContentType="application/vnd.openxmlformats-officedocument.presentationml.slideLayout+xml"/>
  <Override PartName="/ppt/slideLayouts/slideLayout1529.xml" ContentType="application/vnd.openxmlformats-officedocument.presentationml.slideLayout+xml"/>
  <Override PartName="/ppt/slideLayouts/slideLayout1530.xml" ContentType="application/vnd.openxmlformats-officedocument.presentationml.slideLayout+xml"/>
  <Override PartName="/ppt/slideLayouts/slideLayout1531.xml" ContentType="application/vnd.openxmlformats-officedocument.presentationml.slideLayout+xml"/>
  <Override PartName="/ppt/slideLayouts/slideLayout1532.xml" ContentType="application/vnd.openxmlformats-officedocument.presentationml.slideLayout+xml"/>
  <Override PartName="/ppt/theme/theme7.xml" ContentType="application/vnd.openxmlformats-officedocument.theme+xml"/>
  <Override PartName="/ppt/slideLayouts/slideLayout1533.xml" ContentType="application/vnd.openxmlformats-officedocument.presentationml.slideLayout+xml"/>
  <Override PartName="/ppt/slideLayouts/slideLayout1534.xml" ContentType="application/vnd.openxmlformats-officedocument.presentationml.slideLayout+xml"/>
  <Override PartName="/ppt/slideLayouts/slideLayout1535.xml" ContentType="application/vnd.openxmlformats-officedocument.presentationml.slideLayout+xml"/>
  <Override PartName="/ppt/slideLayouts/slideLayout1536.xml" ContentType="application/vnd.openxmlformats-officedocument.presentationml.slideLayout+xml"/>
  <Override PartName="/ppt/slideLayouts/slideLayout1537.xml" ContentType="application/vnd.openxmlformats-officedocument.presentationml.slideLayout+xml"/>
  <Override PartName="/ppt/slideLayouts/slideLayout1538.xml" ContentType="application/vnd.openxmlformats-officedocument.presentationml.slideLayout+xml"/>
  <Override PartName="/ppt/slideLayouts/slideLayout1539.xml" ContentType="application/vnd.openxmlformats-officedocument.presentationml.slideLayout+xml"/>
  <Override PartName="/ppt/slideLayouts/slideLayout1540.xml" ContentType="application/vnd.openxmlformats-officedocument.presentationml.slideLayout+xml"/>
  <Override PartName="/ppt/theme/theme8.xml" ContentType="application/vnd.openxmlformats-officedocument.theme+xml"/>
  <Override PartName="/ppt/theme/theme9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charts/chart1.xml" ContentType="application/vnd.openxmlformats-officedocument.drawingml.chart+xml"/>
  <Override PartName="/ppt/charts/style1.xml" ContentType="application/vnd.ms-office.chartstyle+xml"/>
  <Override PartName="/ppt/charts/colors1.xml" ContentType="application/vnd.ms-office.chartcolorstyl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ppt/notesSlides/notesSlide36.xml" ContentType="application/vnd.openxmlformats-officedocument.presentationml.notesSlide+xml"/>
  <Override PartName="/ppt/notesSlides/notesSlide37.xml" ContentType="application/vnd.openxmlformats-officedocument.presentationml.notesSlide+xml"/>
  <Override PartName="/ppt/notesSlides/notesSlide38.xml" ContentType="application/vnd.openxmlformats-officedocument.presentationml.notesSlide+xml"/>
  <Override PartName="/ppt/notesSlides/notesSlide39.xml" ContentType="application/vnd.openxmlformats-officedocument.presentationml.notesSlide+xml"/>
  <Override PartName="/ppt/notesSlides/notesSlide40.xml" ContentType="application/vnd.openxmlformats-officedocument.presentationml.notesSlide+xml"/>
  <Override PartName="/ppt/notesSlides/notesSlide41.xml" ContentType="application/vnd.openxmlformats-officedocument.presentationml.notesSlide+xml"/>
  <Override PartName="/ppt/notesSlides/notesSlide42.xml" ContentType="application/vnd.openxmlformats-officedocument.presentationml.notesSlide+xml"/>
  <Override PartName="/ppt/notesSlides/notesSlide43.xml" ContentType="application/vnd.openxmlformats-officedocument.presentationml.notesSlide+xml"/>
  <Override PartName="/ppt/changesInfos/changesInfo1.xml" ContentType="application/vnd.ms-powerpoint.changesinfo+xml"/>
  <Override PartName="/ppt/revisionInfo.xml" ContentType="application/vnd.ms-powerpoint.revisioninfo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  <Override PartName="/ppt/metadata" ContentType="application/binary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Relationship Id="rId4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trictFirstAndLastChars="0" embedTrueTypeFonts="1" saveSubsetFonts="1" autoCompressPictures="0">
  <p:sldMasterIdLst>
    <p:sldMasterId id="2147483648" r:id="rId1"/>
    <p:sldMasterId id="2147483921" r:id="rId2"/>
    <p:sldMasterId id="2147484071" r:id="rId3"/>
    <p:sldMasterId id="2147484578" r:id="rId4"/>
    <p:sldMasterId id="2147484728" r:id="rId5"/>
    <p:sldMasterId id="2147485237" r:id="rId6"/>
    <p:sldMasterId id="2147486149" r:id="rId7"/>
    <p:sldMasterId id="2147483706" r:id="rId8"/>
  </p:sldMasterIdLst>
  <p:notesMasterIdLst>
    <p:notesMasterId r:id="rId64"/>
  </p:notesMasterIdLst>
  <p:sldIdLst>
    <p:sldId id="256" r:id="rId9"/>
    <p:sldId id="257" r:id="rId10"/>
    <p:sldId id="258" r:id="rId11"/>
    <p:sldId id="259" r:id="rId12"/>
    <p:sldId id="260" r:id="rId13"/>
    <p:sldId id="261" r:id="rId14"/>
    <p:sldId id="262" r:id="rId15"/>
    <p:sldId id="263" r:id="rId16"/>
    <p:sldId id="264" r:id="rId17"/>
    <p:sldId id="265" r:id="rId18"/>
    <p:sldId id="266" r:id="rId19"/>
    <p:sldId id="267" r:id="rId20"/>
    <p:sldId id="268" r:id="rId21"/>
    <p:sldId id="302" r:id="rId22"/>
    <p:sldId id="269" r:id="rId23"/>
    <p:sldId id="305" r:id="rId24"/>
    <p:sldId id="299" r:id="rId25"/>
    <p:sldId id="301" r:id="rId26"/>
    <p:sldId id="300" r:id="rId27"/>
    <p:sldId id="304" r:id="rId28"/>
    <p:sldId id="270" r:id="rId29"/>
    <p:sldId id="271" r:id="rId30"/>
    <p:sldId id="272" r:id="rId31"/>
    <p:sldId id="273" r:id="rId32"/>
    <p:sldId id="274" r:id="rId33"/>
    <p:sldId id="275" r:id="rId34"/>
    <p:sldId id="276" r:id="rId35"/>
    <p:sldId id="277" r:id="rId36"/>
    <p:sldId id="278" r:id="rId37"/>
    <p:sldId id="279" r:id="rId38"/>
    <p:sldId id="303" r:id="rId39"/>
    <p:sldId id="280" r:id="rId40"/>
    <p:sldId id="281" r:id="rId41"/>
    <p:sldId id="312" r:id="rId42"/>
    <p:sldId id="311" r:id="rId43"/>
    <p:sldId id="310" r:id="rId44"/>
    <p:sldId id="309" r:id="rId45"/>
    <p:sldId id="308" r:id="rId46"/>
    <p:sldId id="307" r:id="rId47"/>
    <p:sldId id="306" r:id="rId48"/>
    <p:sldId id="282" r:id="rId49"/>
    <p:sldId id="283" r:id="rId50"/>
    <p:sldId id="284" r:id="rId51"/>
    <p:sldId id="285" r:id="rId52"/>
    <p:sldId id="286" r:id="rId53"/>
    <p:sldId id="287" r:id="rId54"/>
    <p:sldId id="288" r:id="rId55"/>
    <p:sldId id="291" r:id="rId56"/>
    <p:sldId id="292" r:id="rId57"/>
    <p:sldId id="293" r:id="rId58"/>
    <p:sldId id="294" r:id="rId59"/>
    <p:sldId id="295" r:id="rId60"/>
    <p:sldId id="296" r:id="rId61"/>
    <p:sldId id="297" r:id="rId62"/>
    <p:sldId id="298" r:id="rId63"/>
  </p:sldIdLst>
  <p:sldSz cx="12192000" cy="6858000"/>
  <p:notesSz cx="6858000" cy="9144000"/>
  <p:embeddedFontLst>
    <p:embeddedFont>
      <p:font typeface="Calibri" panose="020F0502020204030204" pitchFamily="34" charset="0"/>
      <p:regular r:id="rId65"/>
      <p:bold r:id="rId66"/>
      <p:italic r:id="rId67"/>
      <p:boldItalic r:id="rId68"/>
    </p:embeddedFont>
    <p:embeddedFont>
      <p:font typeface="Helvetica Neue" panose="020B0604020202020204" charset="0"/>
      <p:regular r:id="rId69"/>
      <p:bold r:id="rId70"/>
      <p:italic r:id="rId71"/>
      <p:boldItalic r:id="rId72"/>
    </p:embeddedFont>
  </p:embeddedFontLst>
  <p:defaultText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  <p:extLst>
    <p:ext uri="{EFAFB233-063F-42B5-8137-9DF3F51BA10A}">
      <p15:sldGuideLst xmlns:p15="http://schemas.microsoft.com/office/powerpoint/2012/main"/>
    </p:ext>
    <p:ext uri="GoogleSlidesCustomDataVersion2">
      <go:slidesCustomData xmlns="" xmlns:mc="http://schemas.openxmlformats.org/markup-compatibility/2006" xmlns:mv="urn:schemas-microsoft-com:mac:vml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xmlns:go="http://customooxmlschemas.google.com/" r:id="rId73" roundtripDataSignature="AMtx7mjzHZNcu1lpKFd6J5Q3+hVaicrm3Q==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revisionInfo.xml><?xml version="1.0" encoding="utf-8"?>
<p1510:revInfo xmlns:a="http://schemas.openxmlformats.org/drawingml/2006/main" xmlns:r="http://schemas.openxmlformats.org/officeDocument/2006/relationships" xmlns:p1510="http://schemas.microsoft.com/office/powerpoint/2015/10/main">
  <p1510:revLst>
    <p1510:client id="{4A889D96-B5E3-AFD0-1277-0CAEF59B8BD7}" v="20" dt="2023-09-18T15:44:14.903"/>
    <p1510:client id="{F046C23C-0C4B-2F39-85BA-D2CC8D14F2D5}" v="149" dt="2023-09-18T14:33:52.678"/>
  </p1510:revLst>
</p1510:revInfo>
</file>

<file path=ppt/tableStyles.xml><?xml version="1.0" encoding="utf-8"?>
<a:tblStyleLst xmlns:a="http://schemas.openxmlformats.org/drawingml/2006/main" def="{2A2AACC4-BC5C-41ED-89DF-36E88FAF409F}">
  <a:tblStyle styleId="{2A2AACC4-BC5C-41ED-89DF-36E88FAF409F}" styleName="Table_0">
    <a:wholeTbl>
      <a:tcTxStyle b="off" i="off">
        <a:font>
          <a:latin typeface="Calibri"/>
          <a:ea typeface="Calibri"/>
          <a:cs typeface="Calibri"/>
        </a:font>
        <a:schemeClr val="dk1"/>
      </a:tcTxStyle>
      <a:tcStyle>
        <a:tcBdr>
          <a:left>
            <a:ln w="127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a:left>
          <a:right>
            <a:ln w="127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a:right>
          <a:top>
            <a:ln w="127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a:top>
          <a:bottom>
            <a:ln w="127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a:bottom>
          <a:insideH>
            <a:ln w="127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a:insideH>
          <a:insideV>
            <a:ln w="127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a:insideV>
        </a:tcBdr>
        <a:fill>
          <a:solidFill>
            <a:srgbClr val="E7E8ED"/>
          </a:solidFill>
        </a:fill>
      </a:tcStyle>
    </a:wholeTbl>
    <a:band1H>
      <a:tcTxStyle/>
      <a:tcStyle>
        <a:tcBdr/>
        <a:fill>
          <a:solidFill>
            <a:srgbClr val="CBCEDA"/>
          </a:solidFill>
        </a:fill>
      </a:tcStyle>
    </a:band1H>
    <a:band2H>
      <a:tcTxStyle/>
      <a:tcStyle>
        <a:tcBdr/>
      </a:tcStyle>
    </a:band2H>
    <a:band1V>
      <a:tcTxStyle/>
      <a:tcStyle>
        <a:tcBdr/>
        <a:fill>
          <a:solidFill>
            <a:srgbClr val="CBCEDA"/>
          </a:solidFill>
        </a:fill>
      </a:tcStyle>
    </a:band1V>
    <a:band2V>
      <a:tcTxStyle/>
      <a:tcStyle>
        <a:tcBdr/>
      </a:tcStyle>
    </a:band2V>
    <a:lastCol>
      <a:tcTxStyle b="on" i="off">
        <a:font>
          <a:latin typeface="Calibri"/>
          <a:ea typeface="Calibri"/>
          <a:cs typeface="Calibri"/>
        </a:font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 i="off">
        <a:font>
          <a:latin typeface="Calibri"/>
          <a:ea typeface="Calibri"/>
          <a:cs typeface="Calibri"/>
        </a:font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 i="off">
        <a:font>
          <a:latin typeface="Calibri"/>
          <a:ea typeface="Calibri"/>
          <a:cs typeface="Calibri"/>
        </a:font>
        <a:schemeClr val="lt1"/>
      </a:tcTxStyle>
      <a:tcStyle>
        <a:tcBdr>
          <a:top>
            <a:ln w="381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a:top>
        </a:tcBdr>
        <a:fill>
          <a:solidFill>
            <a:schemeClr val="accent1"/>
          </a:solidFill>
        </a:fill>
      </a:tcStyle>
    </a:lastRow>
    <a:seCell>
      <a:tcTxStyle/>
      <a:tcStyle>
        <a:tcBdr/>
      </a:tcStyle>
    </a:seCell>
    <a:swCell>
      <a:tcTxStyle/>
      <a:tcStyle>
        <a:tcBdr/>
      </a:tcStyle>
    </a:swCell>
    <a:firstRow>
      <a:tcTxStyle b="on" i="off">
        <a:font>
          <a:latin typeface="Calibri"/>
          <a:ea typeface="Calibri"/>
          <a:cs typeface="Calibri"/>
        </a:font>
        <a:schemeClr val="lt1"/>
      </a:tcTxStyle>
      <a:tcStyle>
        <a:tcBdr>
          <a:bottom>
            <a:ln w="381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a:bottom>
        </a:tcBdr>
        <a:fill>
          <a:solidFill>
            <a:schemeClr val="accent1"/>
          </a:solidFill>
        </a:fill>
      </a:tcStyle>
    </a:firstRow>
    <a:neCell>
      <a:tcTxStyle/>
      <a:tcStyle>
        <a:tcBdr/>
      </a:tcStyle>
    </a:neCell>
    <a:nwCell>
      <a:tcTxStyle/>
      <a:tcStyle>
        <a:tcBdr/>
      </a:tcStyle>
    </a:nwCell>
  </a:tblStyle>
  <a:tblStyle styleId="{FAE28FE5-ADFB-493B-96D8-CF13C96B4433}" styleName="Table_1">
    <a:wholeTbl>
      <a:tcTxStyle b="off" i="off">
        <a:font>
          <a:latin typeface="Calibri"/>
          <a:ea typeface="Calibri"/>
          <a:cs typeface="Calibri"/>
        </a:font>
        <a:schemeClr val="dk1"/>
      </a:tcTxStyle>
      <a:tcStyle>
        <a:tcBdr>
          <a:left>
            <a:ln w="127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a:left>
          <a:right>
            <a:ln w="127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a:right>
          <a:top>
            <a:ln w="127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a:top>
          <a:bottom>
            <a:ln w="127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a:bottom>
          <a:insideH>
            <a:ln w="127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a:insideH>
          <a:insideV>
            <a:ln w="127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a:insideV>
        </a:tcBdr>
        <a:fill>
          <a:solidFill>
            <a:srgbClr val="FDECEA"/>
          </a:solidFill>
        </a:fill>
      </a:tcStyle>
    </a:wholeTbl>
    <a:band1H>
      <a:tcTxStyle/>
      <a:tcStyle>
        <a:tcBdr/>
        <a:fill>
          <a:solidFill>
            <a:srgbClr val="FBD8D2"/>
          </a:solidFill>
        </a:fill>
      </a:tcStyle>
    </a:band1H>
    <a:band2H>
      <a:tcTxStyle/>
      <a:tcStyle>
        <a:tcBdr/>
      </a:tcStyle>
    </a:band2H>
    <a:band1V>
      <a:tcTxStyle/>
      <a:tcStyle>
        <a:tcBdr/>
        <a:fill>
          <a:solidFill>
            <a:srgbClr val="FBD8D2"/>
          </a:solidFill>
        </a:fill>
      </a:tcStyle>
    </a:band1V>
    <a:band2V>
      <a:tcTxStyle/>
      <a:tcStyle>
        <a:tcBdr/>
      </a:tcStyle>
    </a:band2V>
    <a:lastCol>
      <a:tcTxStyle b="on" i="off">
        <a:font>
          <a:latin typeface="Calibri"/>
          <a:ea typeface="Calibri"/>
          <a:cs typeface="Calibri"/>
        </a:font>
        <a:schemeClr val="lt1"/>
      </a:tcTxStyle>
      <a:tcStyle>
        <a:tcBdr/>
        <a:fill>
          <a:solidFill>
            <a:schemeClr val="accent3"/>
          </a:solidFill>
        </a:fill>
      </a:tcStyle>
    </a:lastCol>
    <a:firstCol>
      <a:tcTxStyle b="on" i="off">
        <a:font>
          <a:latin typeface="Calibri"/>
          <a:ea typeface="Calibri"/>
          <a:cs typeface="Calibri"/>
        </a:font>
        <a:schemeClr val="lt1"/>
      </a:tcTxStyle>
      <a:tcStyle>
        <a:tcBdr/>
        <a:fill>
          <a:solidFill>
            <a:schemeClr val="accent3"/>
          </a:solidFill>
        </a:fill>
      </a:tcStyle>
    </a:firstCol>
    <a:lastRow>
      <a:tcTxStyle b="on" i="off">
        <a:font>
          <a:latin typeface="Calibri"/>
          <a:ea typeface="Calibri"/>
          <a:cs typeface="Calibri"/>
        </a:font>
        <a:schemeClr val="lt1"/>
      </a:tcTxStyle>
      <a:tcStyle>
        <a:tcBdr>
          <a:top>
            <a:ln w="381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a:top>
        </a:tcBdr>
        <a:fill>
          <a:solidFill>
            <a:schemeClr val="accent3"/>
          </a:solidFill>
        </a:fill>
      </a:tcStyle>
    </a:lastRow>
    <a:seCell>
      <a:tcTxStyle/>
      <a:tcStyle>
        <a:tcBdr/>
      </a:tcStyle>
    </a:seCell>
    <a:swCell>
      <a:tcTxStyle/>
      <a:tcStyle>
        <a:tcBdr/>
      </a:tcStyle>
    </a:swCell>
    <a:firstRow>
      <a:tcTxStyle b="on" i="off">
        <a:font>
          <a:latin typeface="Calibri"/>
          <a:ea typeface="Calibri"/>
          <a:cs typeface="Calibri"/>
        </a:font>
        <a:schemeClr val="lt1"/>
      </a:tcTxStyle>
      <a:tcStyle>
        <a:tcBdr>
          <a:bottom>
            <a:ln w="381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a:bottom>
        </a:tcBdr>
        <a:fill>
          <a:solidFill>
            <a:schemeClr val="accent3"/>
          </a:solidFill>
        </a:fill>
      </a:tcStyle>
    </a:firstRow>
    <a:neCell>
      <a:tcTxStyle/>
      <a:tcStyle>
        <a:tcBdr/>
      </a:tcStyle>
    </a:neCell>
    <a:nwCell>
      <a:tcTxStyle/>
      <a:tcStyle>
        <a:tcBdr/>
      </a:tcStyle>
    </a:nwCel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5620"/>
    <p:restoredTop sz="94660"/>
  </p:normalViewPr>
  <p:slideViewPr>
    <p:cSldViewPr snapToGrid="0">
      <p:cViewPr varScale="1">
        <p:scale>
          <a:sx n="63" d="100"/>
          <a:sy n="63" d="100"/>
        </p:scale>
        <p:origin x="780" y="64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18.xml"/><Relationship Id="rId21" Type="http://schemas.openxmlformats.org/officeDocument/2006/relationships/slide" Target="slides/slide13.xml"/><Relationship Id="rId42" Type="http://schemas.openxmlformats.org/officeDocument/2006/relationships/slide" Target="slides/slide34.xml"/><Relationship Id="rId47" Type="http://schemas.openxmlformats.org/officeDocument/2006/relationships/slide" Target="slides/slide39.xml"/><Relationship Id="rId63" Type="http://schemas.openxmlformats.org/officeDocument/2006/relationships/slide" Target="slides/slide55.xml"/><Relationship Id="rId68" Type="http://schemas.openxmlformats.org/officeDocument/2006/relationships/font" Target="fonts/font4.fntdata"/><Relationship Id="rId16" Type="http://schemas.openxmlformats.org/officeDocument/2006/relationships/slide" Target="slides/slide8.xml"/><Relationship Id="rId11" Type="http://schemas.openxmlformats.org/officeDocument/2006/relationships/slide" Target="slides/slide3.xml"/><Relationship Id="rId24" Type="http://schemas.openxmlformats.org/officeDocument/2006/relationships/slide" Target="slides/slide16.xml"/><Relationship Id="rId32" Type="http://schemas.openxmlformats.org/officeDocument/2006/relationships/slide" Target="slides/slide24.xml"/><Relationship Id="rId37" Type="http://schemas.openxmlformats.org/officeDocument/2006/relationships/slide" Target="slides/slide29.xml"/><Relationship Id="rId40" Type="http://schemas.openxmlformats.org/officeDocument/2006/relationships/slide" Target="slides/slide32.xml"/><Relationship Id="rId45" Type="http://schemas.openxmlformats.org/officeDocument/2006/relationships/slide" Target="slides/slide37.xml"/><Relationship Id="rId53" Type="http://schemas.openxmlformats.org/officeDocument/2006/relationships/slide" Target="slides/slide45.xml"/><Relationship Id="rId58" Type="http://schemas.openxmlformats.org/officeDocument/2006/relationships/slide" Target="slides/slide50.xml"/><Relationship Id="rId66" Type="http://schemas.openxmlformats.org/officeDocument/2006/relationships/font" Target="fonts/font2.fntdata"/><Relationship Id="rId74" Type="http://schemas.openxmlformats.org/officeDocument/2006/relationships/presProps" Target="presProps.xml"/><Relationship Id="rId79" Type="http://schemas.microsoft.com/office/2015/10/relationships/revisionInfo" Target="revisionInfo.xml"/><Relationship Id="rId5" Type="http://schemas.openxmlformats.org/officeDocument/2006/relationships/slideMaster" Target="slideMasters/slideMaster5.xml"/><Relationship Id="rId61" Type="http://schemas.openxmlformats.org/officeDocument/2006/relationships/slide" Target="slides/slide53.xml"/><Relationship Id="rId19" Type="http://schemas.openxmlformats.org/officeDocument/2006/relationships/slide" Target="slides/slide11.xml"/><Relationship Id="rId14" Type="http://schemas.openxmlformats.org/officeDocument/2006/relationships/slide" Target="slides/slide6.xml"/><Relationship Id="rId22" Type="http://schemas.openxmlformats.org/officeDocument/2006/relationships/slide" Target="slides/slide14.xml"/><Relationship Id="rId27" Type="http://schemas.openxmlformats.org/officeDocument/2006/relationships/slide" Target="slides/slide19.xml"/><Relationship Id="rId30" Type="http://schemas.openxmlformats.org/officeDocument/2006/relationships/slide" Target="slides/slide22.xml"/><Relationship Id="rId35" Type="http://schemas.openxmlformats.org/officeDocument/2006/relationships/slide" Target="slides/slide27.xml"/><Relationship Id="rId43" Type="http://schemas.openxmlformats.org/officeDocument/2006/relationships/slide" Target="slides/slide35.xml"/><Relationship Id="rId48" Type="http://schemas.openxmlformats.org/officeDocument/2006/relationships/slide" Target="slides/slide40.xml"/><Relationship Id="rId56" Type="http://schemas.openxmlformats.org/officeDocument/2006/relationships/slide" Target="slides/slide48.xml"/><Relationship Id="rId64" Type="http://schemas.openxmlformats.org/officeDocument/2006/relationships/notesMaster" Target="notesMasters/notesMaster1.xml"/><Relationship Id="rId69" Type="http://schemas.openxmlformats.org/officeDocument/2006/relationships/font" Target="fonts/font5.fntdata"/><Relationship Id="rId77" Type="http://schemas.openxmlformats.org/officeDocument/2006/relationships/tableStyles" Target="tableStyles.xml"/><Relationship Id="rId8" Type="http://schemas.openxmlformats.org/officeDocument/2006/relationships/slideMaster" Target="slideMasters/slideMaster8.xml"/><Relationship Id="rId51" Type="http://schemas.openxmlformats.org/officeDocument/2006/relationships/slide" Target="slides/slide43.xml"/><Relationship Id="rId72" Type="http://schemas.openxmlformats.org/officeDocument/2006/relationships/font" Target="fonts/font8.fntdata"/><Relationship Id="rId3" Type="http://schemas.openxmlformats.org/officeDocument/2006/relationships/slideMaster" Target="slideMasters/slideMaster3.xml"/><Relationship Id="rId12" Type="http://schemas.openxmlformats.org/officeDocument/2006/relationships/slide" Target="slides/slide4.xml"/><Relationship Id="rId17" Type="http://schemas.openxmlformats.org/officeDocument/2006/relationships/slide" Target="slides/slide9.xml"/><Relationship Id="rId25" Type="http://schemas.openxmlformats.org/officeDocument/2006/relationships/slide" Target="slides/slide17.xml"/><Relationship Id="rId33" Type="http://schemas.openxmlformats.org/officeDocument/2006/relationships/slide" Target="slides/slide25.xml"/><Relationship Id="rId38" Type="http://schemas.openxmlformats.org/officeDocument/2006/relationships/slide" Target="slides/slide30.xml"/><Relationship Id="rId46" Type="http://schemas.openxmlformats.org/officeDocument/2006/relationships/slide" Target="slides/slide38.xml"/><Relationship Id="rId59" Type="http://schemas.openxmlformats.org/officeDocument/2006/relationships/slide" Target="slides/slide51.xml"/><Relationship Id="rId67" Type="http://schemas.openxmlformats.org/officeDocument/2006/relationships/font" Target="fonts/font3.fntdata"/><Relationship Id="rId20" Type="http://schemas.openxmlformats.org/officeDocument/2006/relationships/slide" Target="slides/slide12.xml"/><Relationship Id="rId41" Type="http://schemas.openxmlformats.org/officeDocument/2006/relationships/slide" Target="slides/slide33.xml"/><Relationship Id="rId54" Type="http://schemas.openxmlformats.org/officeDocument/2006/relationships/slide" Target="slides/slide46.xml"/><Relationship Id="rId62" Type="http://schemas.openxmlformats.org/officeDocument/2006/relationships/slide" Target="slides/slide54.xml"/><Relationship Id="rId70" Type="http://schemas.openxmlformats.org/officeDocument/2006/relationships/font" Target="fonts/font6.fntdata"/><Relationship Id="rId75" Type="http://schemas.openxmlformats.org/officeDocument/2006/relationships/viewProps" Target="viewProps.xml"/><Relationship Id="rId1" Type="http://schemas.openxmlformats.org/officeDocument/2006/relationships/slideMaster" Target="slideMasters/slideMaster1.xml"/><Relationship Id="rId6" Type="http://schemas.openxmlformats.org/officeDocument/2006/relationships/slideMaster" Target="slideMasters/slideMaster6.xml"/><Relationship Id="rId15" Type="http://schemas.openxmlformats.org/officeDocument/2006/relationships/slide" Target="slides/slide7.xml"/><Relationship Id="rId23" Type="http://schemas.openxmlformats.org/officeDocument/2006/relationships/slide" Target="slides/slide15.xml"/><Relationship Id="rId28" Type="http://schemas.openxmlformats.org/officeDocument/2006/relationships/slide" Target="slides/slide20.xml"/><Relationship Id="rId36" Type="http://schemas.openxmlformats.org/officeDocument/2006/relationships/slide" Target="slides/slide28.xml"/><Relationship Id="rId49" Type="http://schemas.openxmlformats.org/officeDocument/2006/relationships/slide" Target="slides/slide41.xml"/><Relationship Id="rId57" Type="http://schemas.openxmlformats.org/officeDocument/2006/relationships/slide" Target="slides/slide49.xml"/><Relationship Id="rId10" Type="http://schemas.openxmlformats.org/officeDocument/2006/relationships/slide" Target="slides/slide2.xml"/><Relationship Id="rId31" Type="http://schemas.openxmlformats.org/officeDocument/2006/relationships/slide" Target="slides/slide23.xml"/><Relationship Id="rId44" Type="http://schemas.openxmlformats.org/officeDocument/2006/relationships/slide" Target="slides/slide36.xml"/><Relationship Id="rId52" Type="http://schemas.openxmlformats.org/officeDocument/2006/relationships/slide" Target="slides/slide44.xml"/><Relationship Id="rId60" Type="http://schemas.openxmlformats.org/officeDocument/2006/relationships/slide" Target="slides/slide52.xml"/><Relationship Id="rId65" Type="http://schemas.openxmlformats.org/officeDocument/2006/relationships/font" Target="fonts/font1.fntdata"/><Relationship Id="rId73" Type="http://customschemas.google.com/relationships/presentationmetadata" Target="metadata"/><Relationship Id="rId78" Type="http://schemas.microsoft.com/office/2016/11/relationships/changesInfo" Target="changesInfos/changesInfo1.xml"/><Relationship Id="rId4" Type="http://schemas.openxmlformats.org/officeDocument/2006/relationships/slideMaster" Target="slideMasters/slideMaster4.xml"/><Relationship Id="rId9" Type="http://schemas.openxmlformats.org/officeDocument/2006/relationships/slide" Target="slides/slide1.xml"/><Relationship Id="rId13" Type="http://schemas.openxmlformats.org/officeDocument/2006/relationships/slide" Target="slides/slide5.xml"/><Relationship Id="rId18" Type="http://schemas.openxmlformats.org/officeDocument/2006/relationships/slide" Target="slides/slide10.xml"/><Relationship Id="rId39" Type="http://schemas.openxmlformats.org/officeDocument/2006/relationships/slide" Target="slides/slide31.xml"/><Relationship Id="rId34" Type="http://schemas.openxmlformats.org/officeDocument/2006/relationships/slide" Target="slides/slide26.xml"/><Relationship Id="rId50" Type="http://schemas.openxmlformats.org/officeDocument/2006/relationships/slide" Target="slides/slide42.xml"/><Relationship Id="rId55" Type="http://schemas.openxmlformats.org/officeDocument/2006/relationships/slide" Target="slides/slide47.xml"/><Relationship Id="rId76" Type="http://schemas.openxmlformats.org/officeDocument/2006/relationships/theme" Target="theme/theme1.xml"/><Relationship Id="rId7" Type="http://schemas.openxmlformats.org/officeDocument/2006/relationships/slideMaster" Target="slideMasters/slideMaster7.xml"/><Relationship Id="rId71" Type="http://schemas.openxmlformats.org/officeDocument/2006/relationships/font" Target="fonts/font7.fntdata"/><Relationship Id="rId2" Type="http://schemas.openxmlformats.org/officeDocument/2006/relationships/slideMaster" Target="slideMasters/slideMaster2.xml"/><Relationship Id="rId29" Type="http://schemas.openxmlformats.org/officeDocument/2006/relationships/slide" Target="slides/slide21.xml"/></Relationships>
</file>

<file path=ppt/changesInfos/changesInfo1.xml><?xml version="1.0" encoding="utf-8"?>
<pc:chgInfo xmlns:a="http://schemas.openxmlformats.org/drawingml/2006/main" xmlns:r="http://schemas.openxmlformats.org/officeDocument/2006/relationships" xmlns:ac="http://schemas.microsoft.com/office/drawing/2013/main/command" xmlns:pc="http://schemas.microsoft.com/office/powerpoint/2013/main/command">
  <pc:docChgLst>
    <pc:chgData name="Aleena Lida Surenian" userId="S::als0813@ads.northwestern.edu::e2fd0e4e-6417-49b0-ab16-0ba26a1719f0" providerId="AD" clId="Web-{F046C23C-0C4B-2F39-85BA-D2CC8D14F2D5}"/>
    <pc:docChg chg="addSld delSld modSld sldOrd addMainMaster modMainMaster">
      <pc:chgData name="Aleena Lida Surenian" userId="S::als0813@ads.northwestern.edu::e2fd0e4e-6417-49b0-ab16-0ba26a1719f0" providerId="AD" clId="Web-{F046C23C-0C4B-2F39-85BA-D2CC8D14F2D5}" dt="2023-09-18T14:33:52.678" v="125" actId="14100"/>
      <pc:docMkLst>
        <pc:docMk/>
      </pc:docMkLst>
      <pc:sldChg chg="modSp">
        <pc:chgData name="Aleena Lida Surenian" userId="S::als0813@ads.northwestern.edu::e2fd0e4e-6417-49b0-ab16-0ba26a1719f0" providerId="AD" clId="Web-{F046C23C-0C4B-2F39-85BA-D2CC8D14F2D5}" dt="2023-09-18T13:24:07.224" v="4" actId="14100"/>
        <pc:sldMkLst>
          <pc:docMk/>
          <pc:sldMk cId="0" sldId="260"/>
        </pc:sldMkLst>
        <pc:spChg chg="mod">
          <ac:chgData name="Aleena Lida Surenian" userId="S::als0813@ads.northwestern.edu::e2fd0e4e-6417-49b0-ab16-0ba26a1719f0" providerId="AD" clId="Web-{F046C23C-0C4B-2F39-85BA-D2CC8D14F2D5}" dt="2023-09-18T13:24:07.224" v="4" actId="14100"/>
          <ac:spMkLst>
            <pc:docMk/>
            <pc:sldMk cId="0" sldId="260"/>
            <ac:spMk id="11057" creationId="{00000000-0000-0000-0000-000000000000}"/>
          </ac:spMkLst>
        </pc:spChg>
        <pc:spChg chg="mod">
          <ac:chgData name="Aleena Lida Surenian" userId="S::als0813@ads.northwestern.edu::e2fd0e4e-6417-49b0-ab16-0ba26a1719f0" providerId="AD" clId="Web-{F046C23C-0C4B-2F39-85BA-D2CC8D14F2D5}" dt="2023-09-18T13:24:02.490" v="3" actId="1076"/>
          <ac:spMkLst>
            <pc:docMk/>
            <pc:sldMk cId="0" sldId="260"/>
            <ac:spMk id="11063" creationId="{00000000-0000-0000-0000-000000000000}"/>
          </ac:spMkLst>
        </pc:spChg>
        <pc:spChg chg="mod">
          <ac:chgData name="Aleena Lida Surenian" userId="S::als0813@ads.northwestern.edu::e2fd0e4e-6417-49b0-ab16-0ba26a1719f0" providerId="AD" clId="Web-{F046C23C-0C4B-2F39-85BA-D2CC8D14F2D5}" dt="2023-09-18T13:23:49.177" v="1" actId="1076"/>
          <ac:spMkLst>
            <pc:docMk/>
            <pc:sldMk cId="0" sldId="260"/>
            <ac:spMk id="11071" creationId="{00000000-0000-0000-0000-000000000000}"/>
          </ac:spMkLst>
        </pc:spChg>
      </pc:sldChg>
      <pc:sldChg chg="addSp delSp modSp add del">
        <pc:chgData name="Aleena Lida Surenian" userId="S::als0813@ads.northwestern.edu::e2fd0e4e-6417-49b0-ab16-0ba26a1719f0" providerId="AD" clId="Web-{F046C23C-0C4B-2F39-85BA-D2CC8D14F2D5}" dt="2023-09-18T13:51:47.768" v="67" actId="1076"/>
        <pc:sldMkLst>
          <pc:docMk/>
          <pc:sldMk cId="0" sldId="279"/>
        </pc:sldMkLst>
        <pc:spChg chg="mod">
          <ac:chgData name="Aleena Lida Surenian" userId="S::als0813@ads.northwestern.edu::e2fd0e4e-6417-49b0-ab16-0ba26a1719f0" providerId="AD" clId="Web-{F046C23C-0C4B-2F39-85BA-D2CC8D14F2D5}" dt="2023-09-18T13:51:36.955" v="61" actId="20577"/>
          <ac:spMkLst>
            <pc:docMk/>
            <pc:sldMk cId="0" sldId="279"/>
            <ac:spMk id="11285" creationId="{00000000-0000-0000-0000-000000000000}"/>
          </ac:spMkLst>
        </pc:spChg>
        <pc:picChg chg="add mod">
          <ac:chgData name="Aleena Lida Surenian" userId="S::als0813@ads.northwestern.edu::e2fd0e4e-6417-49b0-ab16-0ba26a1719f0" providerId="AD" clId="Web-{F046C23C-0C4B-2F39-85BA-D2CC8D14F2D5}" dt="2023-09-18T13:51:47.768" v="67" actId="1076"/>
          <ac:picMkLst>
            <pc:docMk/>
            <pc:sldMk cId="0" sldId="279"/>
            <ac:picMk id="2" creationId="{4BCC6993-871E-C8DB-3561-746889FE0B68}"/>
          </ac:picMkLst>
        </pc:picChg>
        <pc:picChg chg="del">
          <ac:chgData name="Aleena Lida Surenian" userId="S::als0813@ads.northwestern.edu::e2fd0e4e-6417-49b0-ab16-0ba26a1719f0" providerId="AD" clId="Web-{F046C23C-0C4B-2F39-85BA-D2CC8D14F2D5}" dt="2023-09-18T13:51:37.971" v="62"/>
          <ac:picMkLst>
            <pc:docMk/>
            <pc:sldMk cId="0" sldId="279"/>
            <ac:picMk id="11288" creationId="{00000000-0000-0000-0000-000000000000}"/>
          </ac:picMkLst>
        </pc:picChg>
      </pc:sldChg>
      <pc:sldChg chg="modSp">
        <pc:chgData name="Aleena Lida Surenian" userId="S::als0813@ads.northwestern.edu::e2fd0e4e-6417-49b0-ab16-0ba26a1719f0" providerId="AD" clId="Web-{F046C23C-0C4B-2F39-85BA-D2CC8D14F2D5}" dt="2023-09-18T14:05:28.789" v="112" actId="1076"/>
        <pc:sldMkLst>
          <pc:docMk/>
          <pc:sldMk cId="0" sldId="280"/>
        </pc:sldMkLst>
        <pc:spChg chg="mod">
          <ac:chgData name="Aleena Lida Surenian" userId="S::als0813@ads.northwestern.edu::e2fd0e4e-6417-49b0-ab16-0ba26a1719f0" providerId="AD" clId="Web-{F046C23C-0C4B-2F39-85BA-D2CC8D14F2D5}" dt="2023-09-18T14:05:20.180" v="110" actId="1076"/>
          <ac:spMkLst>
            <pc:docMk/>
            <pc:sldMk cId="0" sldId="280"/>
            <ac:spMk id="11294" creationId="{00000000-0000-0000-0000-000000000000}"/>
          </ac:spMkLst>
        </pc:spChg>
        <pc:grpChg chg="mod">
          <ac:chgData name="Aleena Lida Surenian" userId="S::als0813@ads.northwestern.edu::e2fd0e4e-6417-49b0-ab16-0ba26a1719f0" providerId="AD" clId="Web-{F046C23C-0C4B-2F39-85BA-D2CC8D14F2D5}" dt="2023-09-18T14:05:28.789" v="112" actId="1076"/>
          <ac:grpSpMkLst>
            <pc:docMk/>
            <pc:sldMk cId="0" sldId="280"/>
            <ac:grpSpMk id="11298" creationId="{00000000-0000-0000-0000-000000000000}"/>
          </ac:grpSpMkLst>
        </pc:grpChg>
      </pc:sldChg>
      <pc:sldChg chg="modSp">
        <pc:chgData name="Aleena Lida Surenian" userId="S::als0813@ads.northwestern.edu::e2fd0e4e-6417-49b0-ab16-0ba26a1719f0" providerId="AD" clId="Web-{F046C23C-0C4B-2F39-85BA-D2CC8D14F2D5}" dt="2023-09-18T14:33:52.678" v="125" actId="14100"/>
        <pc:sldMkLst>
          <pc:docMk/>
          <pc:sldMk cId="0" sldId="292"/>
        </pc:sldMkLst>
        <pc:spChg chg="mod">
          <ac:chgData name="Aleena Lida Surenian" userId="S::als0813@ads.northwestern.edu::e2fd0e4e-6417-49b0-ab16-0ba26a1719f0" providerId="AD" clId="Web-{F046C23C-0C4B-2F39-85BA-D2CC8D14F2D5}" dt="2023-09-18T14:33:52.678" v="125" actId="14100"/>
          <ac:spMkLst>
            <pc:docMk/>
            <pc:sldMk cId="0" sldId="292"/>
            <ac:spMk id="11455" creationId="{00000000-0000-0000-0000-000000000000}"/>
          </ac:spMkLst>
        </pc:spChg>
      </pc:sldChg>
      <pc:sldChg chg="modSp add">
        <pc:chgData name="Aleena Lida Surenian" userId="S::als0813@ads.northwestern.edu::e2fd0e4e-6417-49b0-ab16-0ba26a1719f0" providerId="AD" clId="Web-{F046C23C-0C4B-2F39-85BA-D2CC8D14F2D5}" dt="2023-09-18T13:41:08.564" v="54" actId="20577"/>
        <pc:sldMkLst>
          <pc:docMk/>
          <pc:sldMk cId="2209484281" sldId="300"/>
        </pc:sldMkLst>
        <pc:spChg chg="mod">
          <ac:chgData name="Aleena Lida Surenian" userId="S::als0813@ads.northwestern.edu::e2fd0e4e-6417-49b0-ab16-0ba26a1719f0" providerId="AD" clId="Web-{F046C23C-0C4B-2F39-85BA-D2CC8D14F2D5}" dt="2023-09-18T13:41:08.564" v="54" actId="20577"/>
          <ac:spMkLst>
            <pc:docMk/>
            <pc:sldMk cId="2209484281" sldId="300"/>
            <ac:spMk id="3" creationId="{4095BF62-A829-4AFB-B5FD-885597C79D77}"/>
          </ac:spMkLst>
        </pc:spChg>
      </pc:sldChg>
      <pc:sldChg chg="modSp add">
        <pc:chgData name="Aleena Lida Surenian" userId="S::als0813@ads.northwestern.edu::e2fd0e4e-6417-49b0-ab16-0ba26a1719f0" providerId="AD" clId="Web-{F046C23C-0C4B-2F39-85BA-D2CC8D14F2D5}" dt="2023-09-18T13:41:40.814" v="56" actId="20577"/>
        <pc:sldMkLst>
          <pc:docMk/>
          <pc:sldMk cId="2588130260" sldId="301"/>
        </pc:sldMkLst>
        <pc:spChg chg="mod">
          <ac:chgData name="Aleena Lida Surenian" userId="S::als0813@ads.northwestern.edu::e2fd0e4e-6417-49b0-ab16-0ba26a1719f0" providerId="AD" clId="Web-{F046C23C-0C4B-2F39-85BA-D2CC8D14F2D5}" dt="2023-09-18T13:41:40.814" v="56" actId="20577"/>
          <ac:spMkLst>
            <pc:docMk/>
            <pc:sldMk cId="2588130260" sldId="301"/>
            <ac:spMk id="3" creationId="{C13AEF27-84A3-4C8F-AADA-6DA6F2EC177A}"/>
          </ac:spMkLst>
        </pc:spChg>
      </pc:sldChg>
      <pc:sldChg chg="addSp delSp modSp new">
        <pc:chgData name="Aleena Lida Surenian" userId="S::als0813@ads.northwestern.edu::e2fd0e4e-6417-49b0-ab16-0ba26a1719f0" providerId="AD" clId="Web-{F046C23C-0C4B-2F39-85BA-D2CC8D14F2D5}" dt="2023-09-18T13:37:49.902" v="27" actId="1076"/>
        <pc:sldMkLst>
          <pc:docMk/>
          <pc:sldMk cId="3484560623" sldId="302"/>
        </pc:sldMkLst>
        <pc:spChg chg="mod">
          <ac:chgData name="Aleena Lida Surenian" userId="S::als0813@ads.northwestern.edu::e2fd0e4e-6417-49b0-ab16-0ba26a1719f0" providerId="AD" clId="Web-{F046C23C-0C4B-2F39-85BA-D2CC8D14F2D5}" dt="2023-09-18T13:37:33.511" v="22" actId="20577"/>
          <ac:spMkLst>
            <pc:docMk/>
            <pc:sldMk cId="3484560623" sldId="302"/>
            <ac:spMk id="2" creationId="{DFAF9A2E-100A-07B4-D850-C7BDBD3BE291}"/>
          </ac:spMkLst>
        </pc:spChg>
        <pc:spChg chg="del">
          <ac:chgData name="Aleena Lida Surenian" userId="S::als0813@ads.northwestern.edu::e2fd0e4e-6417-49b0-ab16-0ba26a1719f0" providerId="AD" clId="Web-{F046C23C-0C4B-2F39-85BA-D2CC8D14F2D5}" dt="2023-09-18T13:37:40.839" v="24"/>
          <ac:spMkLst>
            <pc:docMk/>
            <pc:sldMk cId="3484560623" sldId="302"/>
            <ac:spMk id="3" creationId="{20E6DC87-839C-F5C9-C0CD-35DB073F8BF8}"/>
          </ac:spMkLst>
        </pc:spChg>
        <pc:picChg chg="add mod">
          <ac:chgData name="Aleena Lida Surenian" userId="S::als0813@ads.northwestern.edu::e2fd0e4e-6417-49b0-ab16-0ba26a1719f0" providerId="AD" clId="Web-{F046C23C-0C4B-2F39-85BA-D2CC8D14F2D5}" dt="2023-09-18T13:37:49.902" v="27" actId="1076"/>
          <ac:picMkLst>
            <pc:docMk/>
            <pc:sldMk cId="3484560623" sldId="302"/>
            <ac:picMk id="5" creationId="{6A6917B4-76DA-9BF2-3219-B6C9B0ED66CF}"/>
          </ac:picMkLst>
        </pc:picChg>
      </pc:sldChg>
      <pc:sldChg chg="addSp delSp modSp new add del">
        <pc:chgData name="Aleena Lida Surenian" userId="S::als0813@ads.northwestern.edu::e2fd0e4e-6417-49b0-ab16-0ba26a1719f0" providerId="AD" clId="Web-{F046C23C-0C4B-2F39-85BA-D2CC8D14F2D5}" dt="2023-09-18T14:05:49.884" v="124" actId="1076"/>
        <pc:sldMkLst>
          <pc:docMk/>
          <pc:sldMk cId="1148754839" sldId="303"/>
        </pc:sldMkLst>
        <pc:spChg chg="mod">
          <ac:chgData name="Aleena Lida Surenian" userId="S::als0813@ads.northwestern.edu::e2fd0e4e-6417-49b0-ab16-0ba26a1719f0" providerId="AD" clId="Web-{F046C23C-0C4B-2F39-85BA-D2CC8D14F2D5}" dt="2023-09-18T14:05:49.884" v="124" actId="1076"/>
          <ac:spMkLst>
            <pc:docMk/>
            <pc:sldMk cId="1148754839" sldId="303"/>
            <ac:spMk id="2" creationId="{FF5F07D4-8774-0928-CF5B-14ABB160E59D}"/>
          </ac:spMkLst>
        </pc:spChg>
        <pc:spChg chg="del">
          <ac:chgData name="Aleena Lida Surenian" userId="S::als0813@ads.northwestern.edu::e2fd0e4e-6417-49b0-ab16-0ba26a1719f0" providerId="AD" clId="Web-{F046C23C-0C4B-2F39-85BA-D2CC8D14F2D5}" dt="2023-09-18T13:57:08.198" v="76"/>
          <ac:spMkLst>
            <pc:docMk/>
            <pc:sldMk cId="1148754839" sldId="303"/>
            <ac:spMk id="3" creationId="{63CD1245-728A-DFF3-3D02-8920AA905BAA}"/>
          </ac:spMkLst>
        </pc:spChg>
        <pc:picChg chg="add del mod">
          <ac:chgData name="Aleena Lida Surenian" userId="S::als0813@ads.northwestern.edu::e2fd0e4e-6417-49b0-ab16-0ba26a1719f0" providerId="AD" clId="Web-{F046C23C-0C4B-2F39-85BA-D2CC8D14F2D5}" dt="2023-09-18T14:04:50.851" v="102"/>
          <ac:picMkLst>
            <pc:docMk/>
            <pc:sldMk cId="1148754839" sldId="303"/>
            <ac:picMk id="5" creationId="{0B515228-35B5-99A7-7A2E-CFA9D9C130A7}"/>
          </ac:picMkLst>
        </pc:picChg>
        <pc:picChg chg="add mod">
          <ac:chgData name="Aleena Lida Surenian" userId="S::als0813@ads.northwestern.edu::e2fd0e4e-6417-49b0-ab16-0ba26a1719f0" providerId="AD" clId="Web-{F046C23C-0C4B-2F39-85BA-D2CC8D14F2D5}" dt="2023-09-18T14:04:51.991" v="106" actId="14100"/>
          <ac:picMkLst>
            <pc:docMk/>
            <pc:sldMk cId="1148754839" sldId="303"/>
            <ac:picMk id="6" creationId="{79A5CBCF-0E7F-AB1D-2F8E-623188C1C999}"/>
          </ac:picMkLst>
        </pc:picChg>
      </pc:sldChg>
      <pc:sldChg chg="modSp add">
        <pc:chgData name="Aleena Lida Surenian" userId="S::als0813@ads.northwestern.edu::e2fd0e4e-6417-49b0-ab16-0ba26a1719f0" providerId="AD" clId="Web-{F046C23C-0C4B-2F39-85BA-D2CC8D14F2D5}" dt="2023-09-18T14:00:40.454" v="84" actId="1076"/>
        <pc:sldMkLst>
          <pc:docMk/>
          <pc:sldMk cId="69769342" sldId="304"/>
        </pc:sldMkLst>
        <pc:spChg chg="mod">
          <ac:chgData name="Aleena Lida Surenian" userId="S::als0813@ads.northwestern.edu::e2fd0e4e-6417-49b0-ab16-0ba26a1719f0" providerId="AD" clId="Web-{F046C23C-0C4B-2F39-85BA-D2CC8D14F2D5}" dt="2023-09-18T14:00:40.454" v="84" actId="1076"/>
          <ac:spMkLst>
            <pc:docMk/>
            <pc:sldMk cId="69769342" sldId="304"/>
            <ac:spMk id="4223" creationId="{00000000-0000-0000-0000-000000000000}"/>
          </ac:spMkLst>
        </pc:spChg>
        <pc:spChg chg="mod">
          <ac:chgData name="Aleena Lida Surenian" userId="S::als0813@ads.northwestern.edu::e2fd0e4e-6417-49b0-ab16-0ba26a1719f0" providerId="AD" clId="Web-{F046C23C-0C4B-2F39-85BA-D2CC8D14F2D5}" dt="2023-09-18T14:00:39.360" v="82" actId="20577"/>
          <ac:spMkLst>
            <pc:docMk/>
            <pc:sldMk cId="69769342" sldId="304"/>
            <ac:spMk id="4235" creationId="{00000000-0000-0000-0000-000000000000}"/>
          </ac:spMkLst>
        </pc:spChg>
      </pc:sldChg>
      <pc:sldChg chg="addSp delSp modSp new ord">
        <pc:chgData name="Aleena Lida Surenian" userId="S::als0813@ads.northwestern.edu::e2fd0e4e-6417-49b0-ab16-0ba26a1719f0" providerId="AD" clId="Web-{F046C23C-0C4B-2F39-85BA-D2CC8D14F2D5}" dt="2023-09-18T14:03:29.411" v="96" actId="14100"/>
        <pc:sldMkLst>
          <pc:docMk/>
          <pc:sldMk cId="2818766849" sldId="305"/>
        </pc:sldMkLst>
        <pc:spChg chg="mod">
          <ac:chgData name="Aleena Lida Surenian" userId="S::als0813@ads.northwestern.edu::e2fd0e4e-6417-49b0-ab16-0ba26a1719f0" providerId="AD" clId="Web-{F046C23C-0C4B-2F39-85BA-D2CC8D14F2D5}" dt="2023-09-18T14:03:18.224" v="90" actId="14100"/>
          <ac:spMkLst>
            <pc:docMk/>
            <pc:sldMk cId="2818766849" sldId="305"/>
            <ac:spMk id="2" creationId="{806AE365-1794-6138-FD04-FDCE4C0B0CC0}"/>
          </ac:spMkLst>
        </pc:spChg>
        <pc:spChg chg="del">
          <ac:chgData name="Aleena Lida Surenian" userId="S::als0813@ads.northwestern.edu::e2fd0e4e-6417-49b0-ab16-0ba26a1719f0" providerId="AD" clId="Web-{F046C23C-0C4B-2F39-85BA-D2CC8D14F2D5}" dt="2023-09-18T14:03:24.145" v="92"/>
          <ac:spMkLst>
            <pc:docMk/>
            <pc:sldMk cId="2818766849" sldId="305"/>
            <ac:spMk id="3" creationId="{4F07F5A9-2107-7496-2619-D076A7711709}"/>
          </ac:spMkLst>
        </pc:spChg>
        <pc:picChg chg="add mod">
          <ac:chgData name="Aleena Lida Surenian" userId="S::als0813@ads.northwestern.edu::e2fd0e4e-6417-49b0-ab16-0ba26a1719f0" providerId="AD" clId="Web-{F046C23C-0C4B-2F39-85BA-D2CC8D14F2D5}" dt="2023-09-18T14:03:29.411" v="96" actId="14100"/>
          <ac:picMkLst>
            <pc:docMk/>
            <pc:sldMk cId="2818766849" sldId="305"/>
            <ac:picMk id="5" creationId="{8F9172AC-1019-A3CF-7CC8-9B283A9DD7CA}"/>
          </ac:picMkLst>
        </pc:picChg>
      </pc:sldChg>
      <pc:sldMasterChg chg="modSldLayout">
        <pc:chgData name="Aleena Lida Surenian" userId="S::als0813@ads.northwestern.edu::e2fd0e4e-6417-49b0-ab16-0ba26a1719f0" providerId="AD" clId="Web-{F046C23C-0C4B-2F39-85BA-D2CC8D14F2D5}" dt="2023-09-18T13:36:30.478" v="5"/>
        <pc:sldMasterMkLst>
          <pc:docMk/>
          <pc:sldMasterMk cId="0" sldId="2147483648"/>
        </pc:sldMasterMkLst>
        <pc:sldLayoutChg chg="replId">
          <pc:chgData name="Aleena Lida Surenian" userId="S::als0813@ads.northwestern.edu::e2fd0e4e-6417-49b0-ab16-0ba26a1719f0" providerId="AD" clId="Web-{F046C23C-0C4B-2F39-85BA-D2CC8D14F2D5}" dt="2023-09-18T13:36:30.478" v="5"/>
          <pc:sldLayoutMkLst>
            <pc:docMk/>
            <pc:sldMasterMk cId="0" sldId="2147483648"/>
            <pc:sldLayoutMk cId="0" sldId="2147486060"/>
          </pc:sldLayoutMkLst>
        </pc:sldLayoutChg>
        <pc:sldLayoutChg chg="replId">
          <pc:chgData name="Aleena Lida Surenian" userId="S::als0813@ads.northwestern.edu::e2fd0e4e-6417-49b0-ab16-0ba26a1719f0" providerId="AD" clId="Web-{F046C23C-0C4B-2F39-85BA-D2CC8D14F2D5}" dt="2023-09-18T13:36:30.478" v="5"/>
          <pc:sldLayoutMkLst>
            <pc:docMk/>
            <pc:sldMasterMk cId="0" sldId="2147483648"/>
            <pc:sldLayoutMk cId="0" sldId="2147486071"/>
          </pc:sldLayoutMkLst>
        </pc:sldLayoutChg>
        <pc:sldLayoutChg chg="replId">
          <pc:chgData name="Aleena Lida Surenian" userId="S::als0813@ads.northwestern.edu::e2fd0e4e-6417-49b0-ab16-0ba26a1719f0" providerId="AD" clId="Web-{F046C23C-0C4B-2F39-85BA-D2CC8D14F2D5}" dt="2023-09-18T13:36:30.478" v="5"/>
          <pc:sldLayoutMkLst>
            <pc:docMk/>
            <pc:sldMasterMk cId="0" sldId="2147483648"/>
            <pc:sldLayoutMk cId="0" sldId="2147486079"/>
          </pc:sldLayoutMkLst>
        </pc:sldLayoutChg>
        <pc:sldLayoutChg chg="replId">
          <pc:chgData name="Aleena Lida Surenian" userId="S::als0813@ads.northwestern.edu::e2fd0e4e-6417-49b0-ab16-0ba26a1719f0" providerId="AD" clId="Web-{F046C23C-0C4B-2F39-85BA-D2CC8D14F2D5}" dt="2023-09-18T13:36:30.478" v="5"/>
          <pc:sldLayoutMkLst>
            <pc:docMk/>
            <pc:sldMasterMk cId="0" sldId="2147483648"/>
            <pc:sldLayoutMk cId="0" sldId="2147486087"/>
          </pc:sldLayoutMkLst>
        </pc:sldLayoutChg>
        <pc:sldLayoutChg chg="replId">
          <pc:chgData name="Aleena Lida Surenian" userId="S::als0813@ads.northwestern.edu::e2fd0e4e-6417-49b0-ab16-0ba26a1719f0" providerId="AD" clId="Web-{F046C23C-0C4B-2F39-85BA-D2CC8D14F2D5}" dt="2023-09-18T13:36:30.478" v="5"/>
          <pc:sldLayoutMkLst>
            <pc:docMk/>
            <pc:sldMasterMk cId="0" sldId="2147483648"/>
            <pc:sldLayoutMk cId="0" sldId="2147486088"/>
          </pc:sldLayoutMkLst>
        </pc:sldLayoutChg>
        <pc:sldLayoutChg chg="replId">
          <pc:chgData name="Aleena Lida Surenian" userId="S::als0813@ads.northwestern.edu::e2fd0e4e-6417-49b0-ab16-0ba26a1719f0" providerId="AD" clId="Web-{F046C23C-0C4B-2F39-85BA-D2CC8D14F2D5}" dt="2023-09-18T13:36:30.478" v="5"/>
          <pc:sldLayoutMkLst>
            <pc:docMk/>
            <pc:sldMasterMk cId="0" sldId="2147483648"/>
            <pc:sldLayoutMk cId="0" sldId="2147486090"/>
          </pc:sldLayoutMkLst>
        </pc:sldLayoutChg>
        <pc:sldLayoutChg chg="replId">
          <pc:chgData name="Aleena Lida Surenian" userId="S::als0813@ads.northwestern.edu::e2fd0e4e-6417-49b0-ab16-0ba26a1719f0" providerId="AD" clId="Web-{F046C23C-0C4B-2F39-85BA-D2CC8D14F2D5}" dt="2023-09-18T13:36:30.478" v="5"/>
          <pc:sldLayoutMkLst>
            <pc:docMk/>
            <pc:sldMasterMk cId="0" sldId="2147483648"/>
            <pc:sldLayoutMk cId="0" sldId="2147486091"/>
          </pc:sldLayoutMkLst>
        </pc:sldLayoutChg>
        <pc:sldLayoutChg chg="replId">
          <pc:chgData name="Aleena Lida Surenian" userId="S::als0813@ads.northwestern.edu::e2fd0e4e-6417-49b0-ab16-0ba26a1719f0" providerId="AD" clId="Web-{F046C23C-0C4B-2F39-85BA-D2CC8D14F2D5}" dt="2023-09-18T13:36:30.478" v="5"/>
          <pc:sldLayoutMkLst>
            <pc:docMk/>
            <pc:sldMasterMk cId="0" sldId="2147483648"/>
            <pc:sldLayoutMk cId="0" sldId="2147486092"/>
          </pc:sldLayoutMkLst>
        </pc:sldLayoutChg>
        <pc:sldLayoutChg chg="replId">
          <pc:chgData name="Aleena Lida Surenian" userId="S::als0813@ads.northwestern.edu::e2fd0e4e-6417-49b0-ab16-0ba26a1719f0" providerId="AD" clId="Web-{F046C23C-0C4B-2F39-85BA-D2CC8D14F2D5}" dt="2023-09-18T13:36:30.478" v="5"/>
          <pc:sldLayoutMkLst>
            <pc:docMk/>
            <pc:sldMasterMk cId="0" sldId="2147483648"/>
            <pc:sldLayoutMk cId="0" sldId="2147486109"/>
          </pc:sldLayoutMkLst>
        </pc:sldLayoutChg>
        <pc:sldLayoutChg chg="replId">
          <pc:chgData name="Aleena Lida Surenian" userId="S::als0813@ads.northwestern.edu::e2fd0e4e-6417-49b0-ab16-0ba26a1719f0" providerId="AD" clId="Web-{F046C23C-0C4B-2F39-85BA-D2CC8D14F2D5}" dt="2023-09-18T13:36:30.478" v="5"/>
          <pc:sldLayoutMkLst>
            <pc:docMk/>
            <pc:sldMasterMk cId="0" sldId="2147483648"/>
            <pc:sldLayoutMk cId="0" sldId="2147486118"/>
          </pc:sldLayoutMkLst>
        </pc:sldLayoutChg>
        <pc:sldLayoutChg chg="replId">
          <pc:chgData name="Aleena Lida Surenian" userId="S::als0813@ads.northwestern.edu::e2fd0e4e-6417-49b0-ab16-0ba26a1719f0" providerId="AD" clId="Web-{F046C23C-0C4B-2F39-85BA-D2CC8D14F2D5}" dt="2023-09-18T13:36:30.478" v="5"/>
          <pc:sldLayoutMkLst>
            <pc:docMk/>
            <pc:sldMasterMk cId="0" sldId="2147483648"/>
            <pc:sldLayoutMk cId="0" sldId="2147486136"/>
          </pc:sldLayoutMkLst>
        </pc:sldLayoutChg>
        <pc:sldLayoutChg chg="replId">
          <pc:chgData name="Aleena Lida Surenian" userId="S::als0813@ads.northwestern.edu::e2fd0e4e-6417-49b0-ab16-0ba26a1719f0" providerId="AD" clId="Web-{F046C23C-0C4B-2F39-85BA-D2CC8D14F2D5}" dt="2023-09-18T13:36:30.478" v="5"/>
          <pc:sldLayoutMkLst>
            <pc:docMk/>
            <pc:sldMasterMk cId="0" sldId="2147483648"/>
            <pc:sldLayoutMk cId="0" sldId="2147486137"/>
          </pc:sldLayoutMkLst>
        </pc:sldLayoutChg>
      </pc:sldMasterChg>
      <pc:sldMasterChg chg="modSldLayout">
        <pc:chgData name="Aleena Lida Surenian" userId="S::als0813@ads.northwestern.edu::e2fd0e4e-6417-49b0-ab16-0ba26a1719f0" providerId="AD" clId="Web-{F046C23C-0C4B-2F39-85BA-D2CC8D14F2D5}" dt="2023-09-18T13:36:30.478" v="5"/>
        <pc:sldMasterMkLst>
          <pc:docMk/>
          <pc:sldMasterMk cId="0" sldId="2147484071"/>
        </pc:sldMasterMkLst>
        <pc:sldLayoutChg chg="replId">
          <pc:chgData name="Aleena Lida Surenian" userId="S::als0813@ads.northwestern.edu::e2fd0e4e-6417-49b0-ab16-0ba26a1719f0" providerId="AD" clId="Web-{F046C23C-0C4B-2F39-85BA-D2CC8D14F2D5}" dt="2023-09-18T13:36:30.478" v="5"/>
          <pc:sldLayoutMkLst>
            <pc:docMk/>
            <pc:sldMasterMk cId="0" sldId="2147484071"/>
            <pc:sldLayoutMk cId="0" sldId="2147486038"/>
          </pc:sldLayoutMkLst>
        </pc:sldLayoutChg>
        <pc:sldLayoutChg chg="replId">
          <pc:chgData name="Aleena Lida Surenian" userId="S::als0813@ads.northwestern.edu::e2fd0e4e-6417-49b0-ab16-0ba26a1719f0" providerId="AD" clId="Web-{F046C23C-0C4B-2F39-85BA-D2CC8D14F2D5}" dt="2023-09-18T13:36:30.478" v="5"/>
          <pc:sldLayoutMkLst>
            <pc:docMk/>
            <pc:sldMasterMk cId="0" sldId="2147484071"/>
            <pc:sldLayoutMk cId="0" sldId="2147486039"/>
          </pc:sldLayoutMkLst>
        </pc:sldLayoutChg>
        <pc:sldLayoutChg chg="replId">
          <pc:chgData name="Aleena Lida Surenian" userId="S::als0813@ads.northwestern.edu::e2fd0e4e-6417-49b0-ab16-0ba26a1719f0" providerId="AD" clId="Web-{F046C23C-0C4B-2F39-85BA-D2CC8D14F2D5}" dt="2023-09-18T13:36:30.478" v="5"/>
          <pc:sldLayoutMkLst>
            <pc:docMk/>
            <pc:sldMasterMk cId="0" sldId="2147484071"/>
            <pc:sldLayoutMk cId="0" sldId="2147486040"/>
          </pc:sldLayoutMkLst>
        </pc:sldLayoutChg>
        <pc:sldLayoutChg chg="replId">
          <pc:chgData name="Aleena Lida Surenian" userId="S::als0813@ads.northwestern.edu::e2fd0e4e-6417-49b0-ab16-0ba26a1719f0" providerId="AD" clId="Web-{F046C23C-0C4B-2F39-85BA-D2CC8D14F2D5}" dt="2023-09-18T13:36:30.478" v="5"/>
          <pc:sldLayoutMkLst>
            <pc:docMk/>
            <pc:sldMasterMk cId="0" sldId="2147484071"/>
            <pc:sldLayoutMk cId="0" sldId="2147486041"/>
          </pc:sldLayoutMkLst>
        </pc:sldLayoutChg>
        <pc:sldLayoutChg chg="replId">
          <pc:chgData name="Aleena Lida Surenian" userId="S::als0813@ads.northwestern.edu::e2fd0e4e-6417-49b0-ab16-0ba26a1719f0" providerId="AD" clId="Web-{F046C23C-0C4B-2F39-85BA-D2CC8D14F2D5}" dt="2023-09-18T13:36:30.478" v="5"/>
          <pc:sldLayoutMkLst>
            <pc:docMk/>
            <pc:sldMasterMk cId="0" sldId="2147484071"/>
            <pc:sldLayoutMk cId="0" sldId="2147486042"/>
          </pc:sldLayoutMkLst>
        </pc:sldLayoutChg>
        <pc:sldLayoutChg chg="replId">
          <pc:chgData name="Aleena Lida Surenian" userId="S::als0813@ads.northwestern.edu::e2fd0e4e-6417-49b0-ab16-0ba26a1719f0" providerId="AD" clId="Web-{F046C23C-0C4B-2F39-85BA-D2CC8D14F2D5}" dt="2023-09-18T13:36:30.478" v="5"/>
          <pc:sldLayoutMkLst>
            <pc:docMk/>
            <pc:sldMasterMk cId="0" sldId="2147484071"/>
            <pc:sldLayoutMk cId="0" sldId="2147486043"/>
          </pc:sldLayoutMkLst>
        </pc:sldLayoutChg>
        <pc:sldLayoutChg chg="replId">
          <pc:chgData name="Aleena Lida Surenian" userId="S::als0813@ads.northwestern.edu::e2fd0e4e-6417-49b0-ab16-0ba26a1719f0" providerId="AD" clId="Web-{F046C23C-0C4B-2F39-85BA-D2CC8D14F2D5}" dt="2023-09-18T13:36:30.478" v="5"/>
          <pc:sldLayoutMkLst>
            <pc:docMk/>
            <pc:sldMasterMk cId="0" sldId="2147484071"/>
            <pc:sldLayoutMk cId="0" sldId="2147486044"/>
          </pc:sldLayoutMkLst>
        </pc:sldLayoutChg>
        <pc:sldLayoutChg chg="replId">
          <pc:chgData name="Aleena Lida Surenian" userId="S::als0813@ads.northwestern.edu::e2fd0e4e-6417-49b0-ab16-0ba26a1719f0" providerId="AD" clId="Web-{F046C23C-0C4B-2F39-85BA-D2CC8D14F2D5}" dt="2023-09-18T13:36:30.478" v="5"/>
          <pc:sldLayoutMkLst>
            <pc:docMk/>
            <pc:sldMasterMk cId="0" sldId="2147484071"/>
            <pc:sldLayoutMk cId="0" sldId="2147486045"/>
          </pc:sldLayoutMkLst>
        </pc:sldLayoutChg>
        <pc:sldLayoutChg chg="replId">
          <pc:chgData name="Aleena Lida Surenian" userId="S::als0813@ads.northwestern.edu::e2fd0e4e-6417-49b0-ab16-0ba26a1719f0" providerId="AD" clId="Web-{F046C23C-0C4B-2F39-85BA-D2CC8D14F2D5}" dt="2023-09-18T13:36:30.478" v="5"/>
          <pc:sldLayoutMkLst>
            <pc:docMk/>
            <pc:sldMasterMk cId="0" sldId="2147484071"/>
            <pc:sldLayoutMk cId="0" sldId="2147486046"/>
          </pc:sldLayoutMkLst>
        </pc:sldLayoutChg>
        <pc:sldLayoutChg chg="replId">
          <pc:chgData name="Aleena Lida Surenian" userId="S::als0813@ads.northwestern.edu::e2fd0e4e-6417-49b0-ab16-0ba26a1719f0" providerId="AD" clId="Web-{F046C23C-0C4B-2F39-85BA-D2CC8D14F2D5}" dt="2023-09-18T13:36:30.478" v="5"/>
          <pc:sldLayoutMkLst>
            <pc:docMk/>
            <pc:sldMasterMk cId="0" sldId="2147484071"/>
            <pc:sldLayoutMk cId="0" sldId="2147486047"/>
          </pc:sldLayoutMkLst>
        </pc:sldLayoutChg>
        <pc:sldLayoutChg chg="replId">
          <pc:chgData name="Aleena Lida Surenian" userId="S::als0813@ads.northwestern.edu::e2fd0e4e-6417-49b0-ab16-0ba26a1719f0" providerId="AD" clId="Web-{F046C23C-0C4B-2F39-85BA-D2CC8D14F2D5}" dt="2023-09-18T13:36:30.478" v="5"/>
          <pc:sldLayoutMkLst>
            <pc:docMk/>
            <pc:sldMasterMk cId="0" sldId="2147484071"/>
            <pc:sldLayoutMk cId="0" sldId="2147486051"/>
          </pc:sldLayoutMkLst>
        </pc:sldLayoutChg>
        <pc:sldLayoutChg chg="replId">
          <pc:chgData name="Aleena Lida Surenian" userId="S::als0813@ads.northwestern.edu::e2fd0e4e-6417-49b0-ab16-0ba26a1719f0" providerId="AD" clId="Web-{F046C23C-0C4B-2F39-85BA-D2CC8D14F2D5}" dt="2023-09-18T13:36:30.478" v="5"/>
          <pc:sldLayoutMkLst>
            <pc:docMk/>
            <pc:sldMasterMk cId="0" sldId="2147484071"/>
            <pc:sldLayoutMk cId="0" sldId="2147486052"/>
          </pc:sldLayoutMkLst>
        </pc:sldLayoutChg>
        <pc:sldLayoutChg chg="replId">
          <pc:chgData name="Aleena Lida Surenian" userId="S::als0813@ads.northwestern.edu::e2fd0e4e-6417-49b0-ab16-0ba26a1719f0" providerId="AD" clId="Web-{F046C23C-0C4B-2F39-85BA-D2CC8D14F2D5}" dt="2023-09-18T13:36:30.478" v="5"/>
          <pc:sldLayoutMkLst>
            <pc:docMk/>
            <pc:sldMasterMk cId="0" sldId="2147484071"/>
            <pc:sldLayoutMk cId="0" sldId="2147486053"/>
          </pc:sldLayoutMkLst>
        </pc:sldLayoutChg>
        <pc:sldLayoutChg chg="replId">
          <pc:chgData name="Aleena Lida Surenian" userId="S::als0813@ads.northwestern.edu::e2fd0e4e-6417-49b0-ab16-0ba26a1719f0" providerId="AD" clId="Web-{F046C23C-0C4B-2F39-85BA-D2CC8D14F2D5}" dt="2023-09-18T13:36:30.478" v="5"/>
          <pc:sldLayoutMkLst>
            <pc:docMk/>
            <pc:sldMasterMk cId="0" sldId="2147484071"/>
            <pc:sldLayoutMk cId="0" sldId="2147486054"/>
          </pc:sldLayoutMkLst>
        </pc:sldLayoutChg>
        <pc:sldLayoutChg chg="replId">
          <pc:chgData name="Aleena Lida Surenian" userId="S::als0813@ads.northwestern.edu::e2fd0e4e-6417-49b0-ab16-0ba26a1719f0" providerId="AD" clId="Web-{F046C23C-0C4B-2F39-85BA-D2CC8D14F2D5}" dt="2023-09-18T13:36:30.478" v="5"/>
          <pc:sldLayoutMkLst>
            <pc:docMk/>
            <pc:sldMasterMk cId="0" sldId="2147484071"/>
            <pc:sldLayoutMk cId="0" sldId="2147486055"/>
          </pc:sldLayoutMkLst>
        </pc:sldLayoutChg>
        <pc:sldLayoutChg chg="replId">
          <pc:chgData name="Aleena Lida Surenian" userId="S::als0813@ads.northwestern.edu::e2fd0e4e-6417-49b0-ab16-0ba26a1719f0" providerId="AD" clId="Web-{F046C23C-0C4B-2F39-85BA-D2CC8D14F2D5}" dt="2023-09-18T13:36:30.478" v="5"/>
          <pc:sldLayoutMkLst>
            <pc:docMk/>
            <pc:sldMasterMk cId="0" sldId="2147484071"/>
            <pc:sldLayoutMk cId="0" sldId="2147486056"/>
          </pc:sldLayoutMkLst>
        </pc:sldLayoutChg>
        <pc:sldLayoutChg chg="replId">
          <pc:chgData name="Aleena Lida Surenian" userId="S::als0813@ads.northwestern.edu::e2fd0e4e-6417-49b0-ab16-0ba26a1719f0" providerId="AD" clId="Web-{F046C23C-0C4B-2F39-85BA-D2CC8D14F2D5}" dt="2023-09-18T13:36:30.478" v="5"/>
          <pc:sldLayoutMkLst>
            <pc:docMk/>
            <pc:sldMasterMk cId="0" sldId="2147484071"/>
            <pc:sldLayoutMk cId="0" sldId="2147486057"/>
          </pc:sldLayoutMkLst>
        </pc:sldLayoutChg>
        <pc:sldLayoutChg chg="replId">
          <pc:chgData name="Aleena Lida Surenian" userId="S::als0813@ads.northwestern.edu::e2fd0e4e-6417-49b0-ab16-0ba26a1719f0" providerId="AD" clId="Web-{F046C23C-0C4B-2F39-85BA-D2CC8D14F2D5}" dt="2023-09-18T13:36:30.478" v="5"/>
          <pc:sldLayoutMkLst>
            <pc:docMk/>
            <pc:sldMasterMk cId="0" sldId="2147484071"/>
            <pc:sldLayoutMk cId="0" sldId="2147486058"/>
          </pc:sldLayoutMkLst>
        </pc:sldLayoutChg>
        <pc:sldLayoutChg chg="replId">
          <pc:chgData name="Aleena Lida Surenian" userId="S::als0813@ads.northwestern.edu::e2fd0e4e-6417-49b0-ab16-0ba26a1719f0" providerId="AD" clId="Web-{F046C23C-0C4B-2F39-85BA-D2CC8D14F2D5}" dt="2023-09-18T13:36:30.478" v="5"/>
          <pc:sldLayoutMkLst>
            <pc:docMk/>
            <pc:sldMasterMk cId="0" sldId="2147484071"/>
            <pc:sldLayoutMk cId="0" sldId="2147486059"/>
          </pc:sldLayoutMkLst>
        </pc:sldLayoutChg>
        <pc:sldLayoutChg chg="replId">
          <pc:chgData name="Aleena Lida Surenian" userId="S::als0813@ads.northwestern.edu::e2fd0e4e-6417-49b0-ab16-0ba26a1719f0" providerId="AD" clId="Web-{F046C23C-0C4B-2F39-85BA-D2CC8D14F2D5}" dt="2023-09-18T13:36:30.478" v="5"/>
          <pc:sldLayoutMkLst>
            <pc:docMk/>
            <pc:sldMasterMk cId="0" sldId="2147484071"/>
            <pc:sldLayoutMk cId="0" sldId="2147486061"/>
          </pc:sldLayoutMkLst>
        </pc:sldLayoutChg>
        <pc:sldLayoutChg chg="replId">
          <pc:chgData name="Aleena Lida Surenian" userId="S::als0813@ads.northwestern.edu::e2fd0e4e-6417-49b0-ab16-0ba26a1719f0" providerId="AD" clId="Web-{F046C23C-0C4B-2F39-85BA-D2CC8D14F2D5}" dt="2023-09-18T13:36:30.478" v="5"/>
          <pc:sldLayoutMkLst>
            <pc:docMk/>
            <pc:sldMasterMk cId="0" sldId="2147484071"/>
            <pc:sldLayoutMk cId="0" sldId="2147486062"/>
          </pc:sldLayoutMkLst>
        </pc:sldLayoutChg>
        <pc:sldLayoutChg chg="replId">
          <pc:chgData name="Aleena Lida Surenian" userId="S::als0813@ads.northwestern.edu::e2fd0e4e-6417-49b0-ab16-0ba26a1719f0" providerId="AD" clId="Web-{F046C23C-0C4B-2F39-85BA-D2CC8D14F2D5}" dt="2023-09-18T13:36:30.478" v="5"/>
          <pc:sldLayoutMkLst>
            <pc:docMk/>
            <pc:sldMasterMk cId="0" sldId="2147484071"/>
            <pc:sldLayoutMk cId="0" sldId="2147486063"/>
          </pc:sldLayoutMkLst>
        </pc:sldLayoutChg>
        <pc:sldLayoutChg chg="replId">
          <pc:chgData name="Aleena Lida Surenian" userId="S::als0813@ads.northwestern.edu::e2fd0e4e-6417-49b0-ab16-0ba26a1719f0" providerId="AD" clId="Web-{F046C23C-0C4B-2F39-85BA-D2CC8D14F2D5}" dt="2023-09-18T13:36:30.478" v="5"/>
          <pc:sldLayoutMkLst>
            <pc:docMk/>
            <pc:sldMasterMk cId="0" sldId="2147484071"/>
            <pc:sldLayoutMk cId="0" sldId="2147486064"/>
          </pc:sldLayoutMkLst>
        </pc:sldLayoutChg>
        <pc:sldLayoutChg chg="replId">
          <pc:chgData name="Aleena Lida Surenian" userId="S::als0813@ads.northwestern.edu::e2fd0e4e-6417-49b0-ab16-0ba26a1719f0" providerId="AD" clId="Web-{F046C23C-0C4B-2F39-85BA-D2CC8D14F2D5}" dt="2023-09-18T13:36:30.478" v="5"/>
          <pc:sldLayoutMkLst>
            <pc:docMk/>
            <pc:sldMasterMk cId="0" sldId="2147484071"/>
            <pc:sldLayoutMk cId="0" sldId="2147486065"/>
          </pc:sldLayoutMkLst>
        </pc:sldLayoutChg>
        <pc:sldLayoutChg chg="replId">
          <pc:chgData name="Aleena Lida Surenian" userId="S::als0813@ads.northwestern.edu::e2fd0e4e-6417-49b0-ab16-0ba26a1719f0" providerId="AD" clId="Web-{F046C23C-0C4B-2F39-85BA-D2CC8D14F2D5}" dt="2023-09-18T13:36:30.478" v="5"/>
          <pc:sldLayoutMkLst>
            <pc:docMk/>
            <pc:sldMasterMk cId="0" sldId="2147484071"/>
            <pc:sldLayoutMk cId="0" sldId="2147486066"/>
          </pc:sldLayoutMkLst>
        </pc:sldLayoutChg>
        <pc:sldLayoutChg chg="replId">
          <pc:chgData name="Aleena Lida Surenian" userId="S::als0813@ads.northwestern.edu::e2fd0e4e-6417-49b0-ab16-0ba26a1719f0" providerId="AD" clId="Web-{F046C23C-0C4B-2F39-85BA-D2CC8D14F2D5}" dt="2023-09-18T13:36:30.478" v="5"/>
          <pc:sldLayoutMkLst>
            <pc:docMk/>
            <pc:sldMasterMk cId="0" sldId="2147484071"/>
            <pc:sldLayoutMk cId="0" sldId="2147486067"/>
          </pc:sldLayoutMkLst>
        </pc:sldLayoutChg>
        <pc:sldLayoutChg chg="replId">
          <pc:chgData name="Aleena Lida Surenian" userId="S::als0813@ads.northwestern.edu::e2fd0e4e-6417-49b0-ab16-0ba26a1719f0" providerId="AD" clId="Web-{F046C23C-0C4B-2F39-85BA-D2CC8D14F2D5}" dt="2023-09-18T13:36:30.478" v="5"/>
          <pc:sldLayoutMkLst>
            <pc:docMk/>
            <pc:sldMasterMk cId="0" sldId="2147484071"/>
            <pc:sldLayoutMk cId="0" sldId="2147486068"/>
          </pc:sldLayoutMkLst>
        </pc:sldLayoutChg>
        <pc:sldLayoutChg chg="replId">
          <pc:chgData name="Aleena Lida Surenian" userId="S::als0813@ads.northwestern.edu::e2fd0e4e-6417-49b0-ab16-0ba26a1719f0" providerId="AD" clId="Web-{F046C23C-0C4B-2F39-85BA-D2CC8D14F2D5}" dt="2023-09-18T13:36:30.478" v="5"/>
          <pc:sldLayoutMkLst>
            <pc:docMk/>
            <pc:sldMasterMk cId="0" sldId="2147484071"/>
            <pc:sldLayoutMk cId="0" sldId="2147486069"/>
          </pc:sldLayoutMkLst>
        </pc:sldLayoutChg>
        <pc:sldLayoutChg chg="replId">
          <pc:chgData name="Aleena Lida Surenian" userId="S::als0813@ads.northwestern.edu::e2fd0e4e-6417-49b0-ab16-0ba26a1719f0" providerId="AD" clId="Web-{F046C23C-0C4B-2F39-85BA-D2CC8D14F2D5}" dt="2023-09-18T13:36:30.478" v="5"/>
          <pc:sldLayoutMkLst>
            <pc:docMk/>
            <pc:sldMasterMk cId="0" sldId="2147484071"/>
            <pc:sldLayoutMk cId="0" sldId="2147486070"/>
          </pc:sldLayoutMkLst>
        </pc:sldLayoutChg>
        <pc:sldLayoutChg chg="replId">
          <pc:chgData name="Aleena Lida Surenian" userId="S::als0813@ads.northwestern.edu::e2fd0e4e-6417-49b0-ab16-0ba26a1719f0" providerId="AD" clId="Web-{F046C23C-0C4B-2F39-85BA-D2CC8D14F2D5}" dt="2023-09-18T13:36:30.478" v="5"/>
          <pc:sldLayoutMkLst>
            <pc:docMk/>
            <pc:sldMasterMk cId="0" sldId="2147484071"/>
            <pc:sldLayoutMk cId="0" sldId="2147486072"/>
          </pc:sldLayoutMkLst>
        </pc:sldLayoutChg>
        <pc:sldLayoutChg chg="replId">
          <pc:chgData name="Aleena Lida Surenian" userId="S::als0813@ads.northwestern.edu::e2fd0e4e-6417-49b0-ab16-0ba26a1719f0" providerId="AD" clId="Web-{F046C23C-0C4B-2F39-85BA-D2CC8D14F2D5}" dt="2023-09-18T13:36:30.478" v="5"/>
          <pc:sldLayoutMkLst>
            <pc:docMk/>
            <pc:sldMasterMk cId="0" sldId="2147484071"/>
            <pc:sldLayoutMk cId="0" sldId="2147486073"/>
          </pc:sldLayoutMkLst>
        </pc:sldLayoutChg>
        <pc:sldLayoutChg chg="replId">
          <pc:chgData name="Aleena Lida Surenian" userId="S::als0813@ads.northwestern.edu::e2fd0e4e-6417-49b0-ab16-0ba26a1719f0" providerId="AD" clId="Web-{F046C23C-0C4B-2F39-85BA-D2CC8D14F2D5}" dt="2023-09-18T13:36:30.478" v="5"/>
          <pc:sldLayoutMkLst>
            <pc:docMk/>
            <pc:sldMasterMk cId="0" sldId="2147484071"/>
            <pc:sldLayoutMk cId="0" sldId="2147486074"/>
          </pc:sldLayoutMkLst>
        </pc:sldLayoutChg>
        <pc:sldLayoutChg chg="replId">
          <pc:chgData name="Aleena Lida Surenian" userId="S::als0813@ads.northwestern.edu::e2fd0e4e-6417-49b0-ab16-0ba26a1719f0" providerId="AD" clId="Web-{F046C23C-0C4B-2F39-85BA-D2CC8D14F2D5}" dt="2023-09-18T13:36:30.478" v="5"/>
          <pc:sldLayoutMkLst>
            <pc:docMk/>
            <pc:sldMasterMk cId="0" sldId="2147484071"/>
            <pc:sldLayoutMk cId="0" sldId="2147486075"/>
          </pc:sldLayoutMkLst>
        </pc:sldLayoutChg>
        <pc:sldLayoutChg chg="replId">
          <pc:chgData name="Aleena Lida Surenian" userId="S::als0813@ads.northwestern.edu::e2fd0e4e-6417-49b0-ab16-0ba26a1719f0" providerId="AD" clId="Web-{F046C23C-0C4B-2F39-85BA-D2CC8D14F2D5}" dt="2023-09-18T13:36:30.478" v="5"/>
          <pc:sldLayoutMkLst>
            <pc:docMk/>
            <pc:sldMasterMk cId="0" sldId="2147484071"/>
            <pc:sldLayoutMk cId="0" sldId="2147486076"/>
          </pc:sldLayoutMkLst>
        </pc:sldLayoutChg>
        <pc:sldLayoutChg chg="replId">
          <pc:chgData name="Aleena Lida Surenian" userId="S::als0813@ads.northwestern.edu::e2fd0e4e-6417-49b0-ab16-0ba26a1719f0" providerId="AD" clId="Web-{F046C23C-0C4B-2F39-85BA-D2CC8D14F2D5}" dt="2023-09-18T13:36:30.478" v="5"/>
          <pc:sldLayoutMkLst>
            <pc:docMk/>
            <pc:sldMasterMk cId="0" sldId="2147484071"/>
            <pc:sldLayoutMk cId="0" sldId="2147486077"/>
          </pc:sldLayoutMkLst>
        </pc:sldLayoutChg>
        <pc:sldLayoutChg chg="replId">
          <pc:chgData name="Aleena Lida Surenian" userId="S::als0813@ads.northwestern.edu::e2fd0e4e-6417-49b0-ab16-0ba26a1719f0" providerId="AD" clId="Web-{F046C23C-0C4B-2F39-85BA-D2CC8D14F2D5}" dt="2023-09-18T13:36:30.478" v="5"/>
          <pc:sldLayoutMkLst>
            <pc:docMk/>
            <pc:sldMasterMk cId="0" sldId="2147484071"/>
            <pc:sldLayoutMk cId="0" sldId="2147486078"/>
          </pc:sldLayoutMkLst>
        </pc:sldLayoutChg>
        <pc:sldLayoutChg chg="replId">
          <pc:chgData name="Aleena Lida Surenian" userId="S::als0813@ads.northwestern.edu::e2fd0e4e-6417-49b0-ab16-0ba26a1719f0" providerId="AD" clId="Web-{F046C23C-0C4B-2F39-85BA-D2CC8D14F2D5}" dt="2023-09-18T13:36:30.478" v="5"/>
          <pc:sldLayoutMkLst>
            <pc:docMk/>
            <pc:sldMasterMk cId="0" sldId="2147484071"/>
            <pc:sldLayoutMk cId="0" sldId="2147486081"/>
          </pc:sldLayoutMkLst>
        </pc:sldLayoutChg>
        <pc:sldLayoutChg chg="replId">
          <pc:chgData name="Aleena Lida Surenian" userId="S::als0813@ads.northwestern.edu::e2fd0e4e-6417-49b0-ab16-0ba26a1719f0" providerId="AD" clId="Web-{F046C23C-0C4B-2F39-85BA-D2CC8D14F2D5}" dt="2023-09-18T13:36:30.478" v="5"/>
          <pc:sldLayoutMkLst>
            <pc:docMk/>
            <pc:sldMasterMk cId="0" sldId="2147484071"/>
            <pc:sldLayoutMk cId="0" sldId="2147486082"/>
          </pc:sldLayoutMkLst>
        </pc:sldLayoutChg>
        <pc:sldLayoutChg chg="replId">
          <pc:chgData name="Aleena Lida Surenian" userId="S::als0813@ads.northwestern.edu::e2fd0e4e-6417-49b0-ab16-0ba26a1719f0" providerId="AD" clId="Web-{F046C23C-0C4B-2F39-85BA-D2CC8D14F2D5}" dt="2023-09-18T13:36:30.478" v="5"/>
          <pc:sldLayoutMkLst>
            <pc:docMk/>
            <pc:sldMasterMk cId="0" sldId="2147484071"/>
            <pc:sldLayoutMk cId="0" sldId="2147486083"/>
          </pc:sldLayoutMkLst>
        </pc:sldLayoutChg>
        <pc:sldLayoutChg chg="replId">
          <pc:chgData name="Aleena Lida Surenian" userId="S::als0813@ads.northwestern.edu::e2fd0e4e-6417-49b0-ab16-0ba26a1719f0" providerId="AD" clId="Web-{F046C23C-0C4B-2F39-85BA-D2CC8D14F2D5}" dt="2023-09-18T13:36:30.478" v="5"/>
          <pc:sldLayoutMkLst>
            <pc:docMk/>
            <pc:sldMasterMk cId="0" sldId="2147484071"/>
            <pc:sldLayoutMk cId="0" sldId="2147486084"/>
          </pc:sldLayoutMkLst>
        </pc:sldLayoutChg>
        <pc:sldLayoutChg chg="replId">
          <pc:chgData name="Aleena Lida Surenian" userId="S::als0813@ads.northwestern.edu::e2fd0e4e-6417-49b0-ab16-0ba26a1719f0" providerId="AD" clId="Web-{F046C23C-0C4B-2F39-85BA-D2CC8D14F2D5}" dt="2023-09-18T13:36:30.478" v="5"/>
          <pc:sldLayoutMkLst>
            <pc:docMk/>
            <pc:sldMasterMk cId="0" sldId="2147484071"/>
            <pc:sldLayoutMk cId="0" sldId="2147486085"/>
          </pc:sldLayoutMkLst>
        </pc:sldLayoutChg>
        <pc:sldLayoutChg chg="replId">
          <pc:chgData name="Aleena Lida Surenian" userId="S::als0813@ads.northwestern.edu::e2fd0e4e-6417-49b0-ab16-0ba26a1719f0" providerId="AD" clId="Web-{F046C23C-0C4B-2F39-85BA-D2CC8D14F2D5}" dt="2023-09-18T13:36:30.478" v="5"/>
          <pc:sldLayoutMkLst>
            <pc:docMk/>
            <pc:sldMasterMk cId="0" sldId="2147484071"/>
            <pc:sldLayoutMk cId="0" sldId="2147486086"/>
          </pc:sldLayoutMkLst>
        </pc:sldLayoutChg>
        <pc:sldLayoutChg chg="replId">
          <pc:chgData name="Aleena Lida Surenian" userId="S::als0813@ads.northwestern.edu::e2fd0e4e-6417-49b0-ab16-0ba26a1719f0" providerId="AD" clId="Web-{F046C23C-0C4B-2F39-85BA-D2CC8D14F2D5}" dt="2023-09-18T13:36:30.478" v="5"/>
          <pc:sldLayoutMkLst>
            <pc:docMk/>
            <pc:sldMasterMk cId="0" sldId="2147484071"/>
            <pc:sldLayoutMk cId="0" sldId="2147486089"/>
          </pc:sldLayoutMkLst>
        </pc:sldLayoutChg>
        <pc:sldLayoutChg chg="replId">
          <pc:chgData name="Aleena Lida Surenian" userId="S::als0813@ads.northwestern.edu::e2fd0e4e-6417-49b0-ab16-0ba26a1719f0" providerId="AD" clId="Web-{F046C23C-0C4B-2F39-85BA-D2CC8D14F2D5}" dt="2023-09-18T13:36:30.478" v="5"/>
          <pc:sldLayoutMkLst>
            <pc:docMk/>
            <pc:sldMasterMk cId="0" sldId="2147484071"/>
            <pc:sldLayoutMk cId="0" sldId="2147486093"/>
          </pc:sldLayoutMkLst>
        </pc:sldLayoutChg>
        <pc:sldLayoutChg chg="replId">
          <pc:chgData name="Aleena Lida Surenian" userId="S::als0813@ads.northwestern.edu::e2fd0e4e-6417-49b0-ab16-0ba26a1719f0" providerId="AD" clId="Web-{F046C23C-0C4B-2F39-85BA-D2CC8D14F2D5}" dt="2023-09-18T13:36:30.478" v="5"/>
          <pc:sldLayoutMkLst>
            <pc:docMk/>
            <pc:sldMasterMk cId="0" sldId="2147484071"/>
            <pc:sldLayoutMk cId="0" sldId="2147486094"/>
          </pc:sldLayoutMkLst>
        </pc:sldLayoutChg>
        <pc:sldLayoutChg chg="replId">
          <pc:chgData name="Aleena Lida Surenian" userId="S::als0813@ads.northwestern.edu::e2fd0e4e-6417-49b0-ab16-0ba26a1719f0" providerId="AD" clId="Web-{F046C23C-0C4B-2F39-85BA-D2CC8D14F2D5}" dt="2023-09-18T13:36:30.478" v="5"/>
          <pc:sldLayoutMkLst>
            <pc:docMk/>
            <pc:sldMasterMk cId="0" sldId="2147484071"/>
            <pc:sldLayoutMk cId="0" sldId="2147486095"/>
          </pc:sldLayoutMkLst>
        </pc:sldLayoutChg>
        <pc:sldLayoutChg chg="replId">
          <pc:chgData name="Aleena Lida Surenian" userId="S::als0813@ads.northwestern.edu::e2fd0e4e-6417-49b0-ab16-0ba26a1719f0" providerId="AD" clId="Web-{F046C23C-0C4B-2F39-85BA-D2CC8D14F2D5}" dt="2023-09-18T13:36:30.478" v="5"/>
          <pc:sldLayoutMkLst>
            <pc:docMk/>
            <pc:sldMasterMk cId="0" sldId="2147484071"/>
            <pc:sldLayoutMk cId="0" sldId="2147486096"/>
          </pc:sldLayoutMkLst>
        </pc:sldLayoutChg>
        <pc:sldLayoutChg chg="replId">
          <pc:chgData name="Aleena Lida Surenian" userId="S::als0813@ads.northwestern.edu::e2fd0e4e-6417-49b0-ab16-0ba26a1719f0" providerId="AD" clId="Web-{F046C23C-0C4B-2F39-85BA-D2CC8D14F2D5}" dt="2023-09-18T13:36:30.478" v="5"/>
          <pc:sldLayoutMkLst>
            <pc:docMk/>
            <pc:sldMasterMk cId="0" sldId="2147484071"/>
            <pc:sldLayoutMk cId="0" sldId="2147486097"/>
          </pc:sldLayoutMkLst>
        </pc:sldLayoutChg>
        <pc:sldLayoutChg chg="replId">
          <pc:chgData name="Aleena Lida Surenian" userId="S::als0813@ads.northwestern.edu::e2fd0e4e-6417-49b0-ab16-0ba26a1719f0" providerId="AD" clId="Web-{F046C23C-0C4B-2F39-85BA-D2CC8D14F2D5}" dt="2023-09-18T13:36:30.478" v="5"/>
          <pc:sldLayoutMkLst>
            <pc:docMk/>
            <pc:sldMasterMk cId="0" sldId="2147484071"/>
            <pc:sldLayoutMk cId="0" sldId="2147486098"/>
          </pc:sldLayoutMkLst>
        </pc:sldLayoutChg>
        <pc:sldLayoutChg chg="replId">
          <pc:chgData name="Aleena Lida Surenian" userId="S::als0813@ads.northwestern.edu::e2fd0e4e-6417-49b0-ab16-0ba26a1719f0" providerId="AD" clId="Web-{F046C23C-0C4B-2F39-85BA-D2CC8D14F2D5}" dt="2023-09-18T13:36:30.478" v="5"/>
          <pc:sldLayoutMkLst>
            <pc:docMk/>
            <pc:sldMasterMk cId="0" sldId="2147484071"/>
            <pc:sldLayoutMk cId="0" sldId="2147486099"/>
          </pc:sldLayoutMkLst>
        </pc:sldLayoutChg>
        <pc:sldLayoutChg chg="replId">
          <pc:chgData name="Aleena Lida Surenian" userId="S::als0813@ads.northwestern.edu::e2fd0e4e-6417-49b0-ab16-0ba26a1719f0" providerId="AD" clId="Web-{F046C23C-0C4B-2F39-85BA-D2CC8D14F2D5}" dt="2023-09-18T13:36:30.478" v="5"/>
          <pc:sldLayoutMkLst>
            <pc:docMk/>
            <pc:sldMasterMk cId="0" sldId="2147484071"/>
            <pc:sldLayoutMk cId="0" sldId="2147486100"/>
          </pc:sldLayoutMkLst>
        </pc:sldLayoutChg>
        <pc:sldLayoutChg chg="replId">
          <pc:chgData name="Aleena Lida Surenian" userId="S::als0813@ads.northwestern.edu::e2fd0e4e-6417-49b0-ab16-0ba26a1719f0" providerId="AD" clId="Web-{F046C23C-0C4B-2F39-85BA-D2CC8D14F2D5}" dt="2023-09-18T13:36:30.478" v="5"/>
          <pc:sldLayoutMkLst>
            <pc:docMk/>
            <pc:sldMasterMk cId="0" sldId="2147484071"/>
            <pc:sldLayoutMk cId="0" sldId="2147486101"/>
          </pc:sldLayoutMkLst>
        </pc:sldLayoutChg>
        <pc:sldLayoutChg chg="replId">
          <pc:chgData name="Aleena Lida Surenian" userId="S::als0813@ads.northwestern.edu::e2fd0e4e-6417-49b0-ab16-0ba26a1719f0" providerId="AD" clId="Web-{F046C23C-0C4B-2F39-85BA-D2CC8D14F2D5}" dt="2023-09-18T13:36:30.478" v="5"/>
          <pc:sldLayoutMkLst>
            <pc:docMk/>
            <pc:sldMasterMk cId="0" sldId="2147484071"/>
            <pc:sldLayoutMk cId="0" sldId="2147486102"/>
          </pc:sldLayoutMkLst>
        </pc:sldLayoutChg>
        <pc:sldLayoutChg chg="replId">
          <pc:chgData name="Aleena Lida Surenian" userId="S::als0813@ads.northwestern.edu::e2fd0e4e-6417-49b0-ab16-0ba26a1719f0" providerId="AD" clId="Web-{F046C23C-0C4B-2F39-85BA-D2CC8D14F2D5}" dt="2023-09-18T13:36:30.478" v="5"/>
          <pc:sldLayoutMkLst>
            <pc:docMk/>
            <pc:sldMasterMk cId="0" sldId="2147484071"/>
            <pc:sldLayoutMk cId="0" sldId="2147486103"/>
          </pc:sldLayoutMkLst>
        </pc:sldLayoutChg>
        <pc:sldLayoutChg chg="replId">
          <pc:chgData name="Aleena Lida Surenian" userId="S::als0813@ads.northwestern.edu::e2fd0e4e-6417-49b0-ab16-0ba26a1719f0" providerId="AD" clId="Web-{F046C23C-0C4B-2F39-85BA-D2CC8D14F2D5}" dt="2023-09-18T13:36:30.478" v="5"/>
          <pc:sldLayoutMkLst>
            <pc:docMk/>
            <pc:sldMasterMk cId="0" sldId="2147484071"/>
            <pc:sldLayoutMk cId="0" sldId="2147486104"/>
          </pc:sldLayoutMkLst>
        </pc:sldLayoutChg>
        <pc:sldLayoutChg chg="replId">
          <pc:chgData name="Aleena Lida Surenian" userId="S::als0813@ads.northwestern.edu::e2fd0e4e-6417-49b0-ab16-0ba26a1719f0" providerId="AD" clId="Web-{F046C23C-0C4B-2F39-85BA-D2CC8D14F2D5}" dt="2023-09-18T13:36:30.478" v="5"/>
          <pc:sldLayoutMkLst>
            <pc:docMk/>
            <pc:sldMasterMk cId="0" sldId="2147484071"/>
            <pc:sldLayoutMk cId="0" sldId="2147486105"/>
          </pc:sldLayoutMkLst>
        </pc:sldLayoutChg>
        <pc:sldLayoutChg chg="replId">
          <pc:chgData name="Aleena Lida Surenian" userId="S::als0813@ads.northwestern.edu::e2fd0e4e-6417-49b0-ab16-0ba26a1719f0" providerId="AD" clId="Web-{F046C23C-0C4B-2F39-85BA-D2CC8D14F2D5}" dt="2023-09-18T13:36:30.478" v="5"/>
          <pc:sldLayoutMkLst>
            <pc:docMk/>
            <pc:sldMasterMk cId="0" sldId="2147484071"/>
            <pc:sldLayoutMk cId="0" sldId="2147486106"/>
          </pc:sldLayoutMkLst>
        </pc:sldLayoutChg>
        <pc:sldLayoutChg chg="replId">
          <pc:chgData name="Aleena Lida Surenian" userId="S::als0813@ads.northwestern.edu::e2fd0e4e-6417-49b0-ab16-0ba26a1719f0" providerId="AD" clId="Web-{F046C23C-0C4B-2F39-85BA-D2CC8D14F2D5}" dt="2023-09-18T13:36:30.478" v="5"/>
          <pc:sldLayoutMkLst>
            <pc:docMk/>
            <pc:sldMasterMk cId="0" sldId="2147484071"/>
            <pc:sldLayoutMk cId="0" sldId="2147486107"/>
          </pc:sldLayoutMkLst>
        </pc:sldLayoutChg>
        <pc:sldLayoutChg chg="replId">
          <pc:chgData name="Aleena Lida Surenian" userId="S::als0813@ads.northwestern.edu::e2fd0e4e-6417-49b0-ab16-0ba26a1719f0" providerId="AD" clId="Web-{F046C23C-0C4B-2F39-85BA-D2CC8D14F2D5}" dt="2023-09-18T13:36:30.478" v="5"/>
          <pc:sldLayoutMkLst>
            <pc:docMk/>
            <pc:sldMasterMk cId="0" sldId="2147484071"/>
            <pc:sldLayoutMk cId="0" sldId="2147486119"/>
          </pc:sldLayoutMkLst>
        </pc:sldLayoutChg>
        <pc:sldLayoutChg chg="replId">
          <pc:chgData name="Aleena Lida Surenian" userId="S::als0813@ads.northwestern.edu::e2fd0e4e-6417-49b0-ab16-0ba26a1719f0" providerId="AD" clId="Web-{F046C23C-0C4B-2F39-85BA-D2CC8D14F2D5}" dt="2023-09-18T13:36:30.478" v="5"/>
          <pc:sldLayoutMkLst>
            <pc:docMk/>
            <pc:sldMasterMk cId="0" sldId="2147484071"/>
            <pc:sldLayoutMk cId="0" sldId="2147486120"/>
          </pc:sldLayoutMkLst>
        </pc:sldLayoutChg>
        <pc:sldLayoutChg chg="replId">
          <pc:chgData name="Aleena Lida Surenian" userId="S::als0813@ads.northwestern.edu::e2fd0e4e-6417-49b0-ab16-0ba26a1719f0" providerId="AD" clId="Web-{F046C23C-0C4B-2F39-85BA-D2CC8D14F2D5}" dt="2023-09-18T13:36:30.478" v="5"/>
          <pc:sldLayoutMkLst>
            <pc:docMk/>
            <pc:sldMasterMk cId="0" sldId="2147484071"/>
            <pc:sldLayoutMk cId="0" sldId="2147486121"/>
          </pc:sldLayoutMkLst>
        </pc:sldLayoutChg>
        <pc:sldLayoutChg chg="replId">
          <pc:chgData name="Aleena Lida Surenian" userId="S::als0813@ads.northwestern.edu::e2fd0e4e-6417-49b0-ab16-0ba26a1719f0" providerId="AD" clId="Web-{F046C23C-0C4B-2F39-85BA-D2CC8D14F2D5}" dt="2023-09-18T13:36:30.478" v="5"/>
          <pc:sldLayoutMkLst>
            <pc:docMk/>
            <pc:sldMasterMk cId="0" sldId="2147484071"/>
            <pc:sldLayoutMk cId="0" sldId="2147486122"/>
          </pc:sldLayoutMkLst>
        </pc:sldLayoutChg>
        <pc:sldLayoutChg chg="replId">
          <pc:chgData name="Aleena Lida Surenian" userId="S::als0813@ads.northwestern.edu::e2fd0e4e-6417-49b0-ab16-0ba26a1719f0" providerId="AD" clId="Web-{F046C23C-0C4B-2F39-85BA-D2CC8D14F2D5}" dt="2023-09-18T13:36:30.478" v="5"/>
          <pc:sldLayoutMkLst>
            <pc:docMk/>
            <pc:sldMasterMk cId="0" sldId="2147484071"/>
            <pc:sldLayoutMk cId="0" sldId="2147486123"/>
          </pc:sldLayoutMkLst>
        </pc:sldLayoutChg>
        <pc:sldLayoutChg chg="replId">
          <pc:chgData name="Aleena Lida Surenian" userId="S::als0813@ads.northwestern.edu::e2fd0e4e-6417-49b0-ab16-0ba26a1719f0" providerId="AD" clId="Web-{F046C23C-0C4B-2F39-85BA-D2CC8D14F2D5}" dt="2023-09-18T13:36:30.478" v="5"/>
          <pc:sldLayoutMkLst>
            <pc:docMk/>
            <pc:sldMasterMk cId="0" sldId="2147484071"/>
            <pc:sldLayoutMk cId="0" sldId="2147486124"/>
          </pc:sldLayoutMkLst>
        </pc:sldLayoutChg>
        <pc:sldLayoutChg chg="replId">
          <pc:chgData name="Aleena Lida Surenian" userId="S::als0813@ads.northwestern.edu::e2fd0e4e-6417-49b0-ab16-0ba26a1719f0" providerId="AD" clId="Web-{F046C23C-0C4B-2F39-85BA-D2CC8D14F2D5}" dt="2023-09-18T13:36:30.478" v="5"/>
          <pc:sldLayoutMkLst>
            <pc:docMk/>
            <pc:sldMasterMk cId="0" sldId="2147484071"/>
            <pc:sldLayoutMk cId="0" sldId="2147486125"/>
          </pc:sldLayoutMkLst>
        </pc:sldLayoutChg>
        <pc:sldLayoutChg chg="replId">
          <pc:chgData name="Aleena Lida Surenian" userId="S::als0813@ads.northwestern.edu::e2fd0e4e-6417-49b0-ab16-0ba26a1719f0" providerId="AD" clId="Web-{F046C23C-0C4B-2F39-85BA-D2CC8D14F2D5}" dt="2023-09-18T13:36:30.478" v="5"/>
          <pc:sldLayoutMkLst>
            <pc:docMk/>
            <pc:sldMasterMk cId="0" sldId="2147484071"/>
            <pc:sldLayoutMk cId="0" sldId="2147486127"/>
          </pc:sldLayoutMkLst>
        </pc:sldLayoutChg>
        <pc:sldLayoutChg chg="replId">
          <pc:chgData name="Aleena Lida Surenian" userId="S::als0813@ads.northwestern.edu::e2fd0e4e-6417-49b0-ab16-0ba26a1719f0" providerId="AD" clId="Web-{F046C23C-0C4B-2F39-85BA-D2CC8D14F2D5}" dt="2023-09-18T13:36:30.478" v="5"/>
          <pc:sldLayoutMkLst>
            <pc:docMk/>
            <pc:sldMasterMk cId="0" sldId="2147484071"/>
            <pc:sldLayoutMk cId="0" sldId="2147486128"/>
          </pc:sldLayoutMkLst>
        </pc:sldLayoutChg>
        <pc:sldLayoutChg chg="replId">
          <pc:chgData name="Aleena Lida Surenian" userId="S::als0813@ads.northwestern.edu::e2fd0e4e-6417-49b0-ab16-0ba26a1719f0" providerId="AD" clId="Web-{F046C23C-0C4B-2F39-85BA-D2CC8D14F2D5}" dt="2023-09-18T13:36:30.478" v="5"/>
          <pc:sldLayoutMkLst>
            <pc:docMk/>
            <pc:sldMasterMk cId="0" sldId="2147484071"/>
            <pc:sldLayoutMk cId="0" sldId="2147486129"/>
          </pc:sldLayoutMkLst>
        </pc:sldLayoutChg>
        <pc:sldLayoutChg chg="replId">
          <pc:chgData name="Aleena Lida Surenian" userId="S::als0813@ads.northwestern.edu::e2fd0e4e-6417-49b0-ab16-0ba26a1719f0" providerId="AD" clId="Web-{F046C23C-0C4B-2F39-85BA-D2CC8D14F2D5}" dt="2023-09-18T13:36:30.478" v="5"/>
          <pc:sldLayoutMkLst>
            <pc:docMk/>
            <pc:sldMasterMk cId="0" sldId="2147484071"/>
            <pc:sldLayoutMk cId="0" sldId="2147486130"/>
          </pc:sldLayoutMkLst>
        </pc:sldLayoutChg>
        <pc:sldLayoutChg chg="replId">
          <pc:chgData name="Aleena Lida Surenian" userId="S::als0813@ads.northwestern.edu::e2fd0e4e-6417-49b0-ab16-0ba26a1719f0" providerId="AD" clId="Web-{F046C23C-0C4B-2F39-85BA-D2CC8D14F2D5}" dt="2023-09-18T13:36:30.478" v="5"/>
          <pc:sldLayoutMkLst>
            <pc:docMk/>
            <pc:sldMasterMk cId="0" sldId="2147484071"/>
            <pc:sldLayoutMk cId="0" sldId="2147486131"/>
          </pc:sldLayoutMkLst>
        </pc:sldLayoutChg>
        <pc:sldLayoutChg chg="replId">
          <pc:chgData name="Aleena Lida Surenian" userId="S::als0813@ads.northwestern.edu::e2fd0e4e-6417-49b0-ab16-0ba26a1719f0" providerId="AD" clId="Web-{F046C23C-0C4B-2F39-85BA-D2CC8D14F2D5}" dt="2023-09-18T13:36:30.478" v="5"/>
          <pc:sldLayoutMkLst>
            <pc:docMk/>
            <pc:sldMasterMk cId="0" sldId="2147484071"/>
            <pc:sldLayoutMk cId="0" sldId="2147486132"/>
          </pc:sldLayoutMkLst>
        </pc:sldLayoutChg>
        <pc:sldLayoutChg chg="replId">
          <pc:chgData name="Aleena Lida Surenian" userId="S::als0813@ads.northwestern.edu::e2fd0e4e-6417-49b0-ab16-0ba26a1719f0" providerId="AD" clId="Web-{F046C23C-0C4B-2F39-85BA-D2CC8D14F2D5}" dt="2023-09-18T13:36:30.478" v="5"/>
          <pc:sldLayoutMkLst>
            <pc:docMk/>
            <pc:sldMasterMk cId="0" sldId="2147484071"/>
            <pc:sldLayoutMk cId="0" sldId="2147486133"/>
          </pc:sldLayoutMkLst>
        </pc:sldLayoutChg>
        <pc:sldLayoutChg chg="replId">
          <pc:chgData name="Aleena Lida Surenian" userId="S::als0813@ads.northwestern.edu::e2fd0e4e-6417-49b0-ab16-0ba26a1719f0" providerId="AD" clId="Web-{F046C23C-0C4B-2F39-85BA-D2CC8D14F2D5}" dt="2023-09-18T13:36:30.478" v="5"/>
          <pc:sldLayoutMkLst>
            <pc:docMk/>
            <pc:sldMasterMk cId="0" sldId="2147484071"/>
            <pc:sldLayoutMk cId="0" sldId="2147486134"/>
          </pc:sldLayoutMkLst>
        </pc:sldLayoutChg>
        <pc:sldLayoutChg chg="replId">
          <pc:chgData name="Aleena Lida Surenian" userId="S::als0813@ads.northwestern.edu::e2fd0e4e-6417-49b0-ab16-0ba26a1719f0" providerId="AD" clId="Web-{F046C23C-0C4B-2F39-85BA-D2CC8D14F2D5}" dt="2023-09-18T13:36:30.478" v="5"/>
          <pc:sldLayoutMkLst>
            <pc:docMk/>
            <pc:sldMasterMk cId="0" sldId="2147484071"/>
            <pc:sldLayoutMk cId="0" sldId="2147486135"/>
          </pc:sldLayoutMkLst>
        </pc:sldLayoutChg>
        <pc:sldLayoutChg chg="replId">
          <pc:chgData name="Aleena Lida Surenian" userId="S::als0813@ads.northwestern.edu::e2fd0e4e-6417-49b0-ab16-0ba26a1719f0" providerId="AD" clId="Web-{F046C23C-0C4B-2F39-85BA-D2CC8D14F2D5}" dt="2023-09-18T13:36:30.478" v="5"/>
          <pc:sldLayoutMkLst>
            <pc:docMk/>
            <pc:sldMasterMk cId="0" sldId="2147484071"/>
            <pc:sldLayoutMk cId="0" sldId="2147486143"/>
          </pc:sldLayoutMkLst>
        </pc:sldLayoutChg>
        <pc:sldLayoutChg chg="replId">
          <pc:chgData name="Aleena Lida Surenian" userId="S::als0813@ads.northwestern.edu::e2fd0e4e-6417-49b0-ab16-0ba26a1719f0" providerId="AD" clId="Web-{F046C23C-0C4B-2F39-85BA-D2CC8D14F2D5}" dt="2023-09-18T13:36:30.478" v="5"/>
          <pc:sldLayoutMkLst>
            <pc:docMk/>
            <pc:sldMasterMk cId="0" sldId="2147484071"/>
            <pc:sldLayoutMk cId="0" sldId="2147486144"/>
          </pc:sldLayoutMkLst>
        </pc:sldLayoutChg>
        <pc:sldLayoutChg chg="replId">
          <pc:chgData name="Aleena Lida Surenian" userId="S::als0813@ads.northwestern.edu::e2fd0e4e-6417-49b0-ab16-0ba26a1719f0" providerId="AD" clId="Web-{F046C23C-0C4B-2F39-85BA-D2CC8D14F2D5}" dt="2023-09-18T13:36:30.478" v="5"/>
          <pc:sldLayoutMkLst>
            <pc:docMk/>
            <pc:sldMasterMk cId="0" sldId="2147484071"/>
            <pc:sldLayoutMk cId="0" sldId="2147486145"/>
          </pc:sldLayoutMkLst>
        </pc:sldLayoutChg>
        <pc:sldLayoutChg chg="replId">
          <pc:chgData name="Aleena Lida Surenian" userId="S::als0813@ads.northwestern.edu::e2fd0e4e-6417-49b0-ab16-0ba26a1719f0" providerId="AD" clId="Web-{F046C23C-0C4B-2F39-85BA-D2CC8D14F2D5}" dt="2023-09-18T13:36:30.478" v="5"/>
          <pc:sldLayoutMkLst>
            <pc:docMk/>
            <pc:sldMasterMk cId="0" sldId="2147484071"/>
            <pc:sldLayoutMk cId="0" sldId="2147486146"/>
          </pc:sldLayoutMkLst>
        </pc:sldLayoutChg>
        <pc:sldLayoutChg chg="replId">
          <pc:chgData name="Aleena Lida Surenian" userId="S::als0813@ads.northwestern.edu::e2fd0e4e-6417-49b0-ab16-0ba26a1719f0" providerId="AD" clId="Web-{F046C23C-0C4B-2F39-85BA-D2CC8D14F2D5}" dt="2023-09-18T13:36:30.478" v="5"/>
          <pc:sldLayoutMkLst>
            <pc:docMk/>
            <pc:sldMasterMk cId="0" sldId="2147484071"/>
            <pc:sldLayoutMk cId="0" sldId="2147486147"/>
          </pc:sldLayoutMkLst>
        </pc:sldLayoutChg>
        <pc:sldLayoutChg chg="replId">
          <pc:chgData name="Aleena Lida Surenian" userId="S::als0813@ads.northwestern.edu::e2fd0e4e-6417-49b0-ab16-0ba26a1719f0" providerId="AD" clId="Web-{F046C23C-0C4B-2F39-85BA-D2CC8D14F2D5}" dt="2023-09-18T13:36:30.478" v="5"/>
          <pc:sldLayoutMkLst>
            <pc:docMk/>
            <pc:sldMasterMk cId="0" sldId="2147484071"/>
            <pc:sldLayoutMk cId="0" sldId="2147486148"/>
          </pc:sldLayoutMkLst>
        </pc:sldLayoutChg>
      </pc:sldMasterChg>
      <pc:sldMasterChg chg="modSldLayout">
        <pc:chgData name="Aleena Lida Surenian" userId="S::als0813@ads.northwestern.edu::e2fd0e4e-6417-49b0-ab16-0ba26a1719f0" providerId="AD" clId="Web-{F046C23C-0C4B-2F39-85BA-D2CC8D14F2D5}" dt="2023-09-18T13:36:30.478" v="5"/>
        <pc:sldMasterMkLst>
          <pc:docMk/>
          <pc:sldMasterMk cId="0" sldId="2147484578"/>
        </pc:sldMasterMkLst>
        <pc:sldLayoutChg chg="replId">
          <pc:chgData name="Aleena Lida Surenian" userId="S::als0813@ads.northwestern.edu::e2fd0e4e-6417-49b0-ab16-0ba26a1719f0" providerId="AD" clId="Web-{F046C23C-0C4B-2F39-85BA-D2CC8D14F2D5}" dt="2023-09-18T13:36:30.478" v="5"/>
          <pc:sldLayoutMkLst>
            <pc:docMk/>
            <pc:sldMasterMk cId="0" sldId="2147484578"/>
            <pc:sldLayoutMk cId="0" sldId="2147486031"/>
          </pc:sldLayoutMkLst>
        </pc:sldLayoutChg>
        <pc:sldLayoutChg chg="replId">
          <pc:chgData name="Aleena Lida Surenian" userId="S::als0813@ads.northwestern.edu::e2fd0e4e-6417-49b0-ab16-0ba26a1719f0" providerId="AD" clId="Web-{F046C23C-0C4B-2F39-85BA-D2CC8D14F2D5}" dt="2023-09-18T13:36:30.478" v="5"/>
          <pc:sldLayoutMkLst>
            <pc:docMk/>
            <pc:sldMasterMk cId="0" sldId="2147484578"/>
            <pc:sldLayoutMk cId="0" sldId="2147486032"/>
          </pc:sldLayoutMkLst>
        </pc:sldLayoutChg>
        <pc:sldLayoutChg chg="replId">
          <pc:chgData name="Aleena Lida Surenian" userId="S::als0813@ads.northwestern.edu::e2fd0e4e-6417-49b0-ab16-0ba26a1719f0" providerId="AD" clId="Web-{F046C23C-0C4B-2F39-85BA-D2CC8D14F2D5}" dt="2023-09-18T13:36:30.478" v="5"/>
          <pc:sldLayoutMkLst>
            <pc:docMk/>
            <pc:sldMasterMk cId="0" sldId="2147484578"/>
            <pc:sldLayoutMk cId="0" sldId="2147486033"/>
          </pc:sldLayoutMkLst>
        </pc:sldLayoutChg>
        <pc:sldLayoutChg chg="replId">
          <pc:chgData name="Aleena Lida Surenian" userId="S::als0813@ads.northwestern.edu::e2fd0e4e-6417-49b0-ab16-0ba26a1719f0" providerId="AD" clId="Web-{F046C23C-0C4B-2F39-85BA-D2CC8D14F2D5}" dt="2023-09-18T13:36:30.478" v="5"/>
          <pc:sldLayoutMkLst>
            <pc:docMk/>
            <pc:sldMasterMk cId="0" sldId="2147484578"/>
            <pc:sldLayoutMk cId="0" sldId="2147486034"/>
          </pc:sldLayoutMkLst>
        </pc:sldLayoutChg>
        <pc:sldLayoutChg chg="replId">
          <pc:chgData name="Aleena Lida Surenian" userId="S::als0813@ads.northwestern.edu::e2fd0e4e-6417-49b0-ab16-0ba26a1719f0" providerId="AD" clId="Web-{F046C23C-0C4B-2F39-85BA-D2CC8D14F2D5}" dt="2023-09-18T13:36:30.478" v="5"/>
          <pc:sldLayoutMkLst>
            <pc:docMk/>
            <pc:sldMasterMk cId="0" sldId="2147484578"/>
            <pc:sldLayoutMk cId="0" sldId="2147486035"/>
          </pc:sldLayoutMkLst>
        </pc:sldLayoutChg>
        <pc:sldLayoutChg chg="replId">
          <pc:chgData name="Aleena Lida Surenian" userId="S::als0813@ads.northwestern.edu::e2fd0e4e-6417-49b0-ab16-0ba26a1719f0" providerId="AD" clId="Web-{F046C23C-0C4B-2F39-85BA-D2CC8D14F2D5}" dt="2023-09-18T13:36:30.478" v="5"/>
          <pc:sldLayoutMkLst>
            <pc:docMk/>
            <pc:sldMasterMk cId="0" sldId="2147484578"/>
            <pc:sldLayoutMk cId="0" sldId="2147486036"/>
          </pc:sldLayoutMkLst>
        </pc:sldLayoutChg>
        <pc:sldLayoutChg chg="replId">
          <pc:chgData name="Aleena Lida Surenian" userId="S::als0813@ads.northwestern.edu::e2fd0e4e-6417-49b0-ab16-0ba26a1719f0" providerId="AD" clId="Web-{F046C23C-0C4B-2F39-85BA-D2CC8D14F2D5}" dt="2023-09-18T13:36:30.478" v="5"/>
          <pc:sldLayoutMkLst>
            <pc:docMk/>
            <pc:sldMasterMk cId="0" sldId="2147484578"/>
            <pc:sldLayoutMk cId="0" sldId="2147486037"/>
          </pc:sldLayoutMkLst>
        </pc:sldLayoutChg>
        <pc:sldLayoutChg chg="replId">
          <pc:chgData name="Aleena Lida Surenian" userId="S::als0813@ads.northwestern.edu::e2fd0e4e-6417-49b0-ab16-0ba26a1719f0" providerId="AD" clId="Web-{F046C23C-0C4B-2F39-85BA-D2CC8D14F2D5}" dt="2023-09-18T13:36:30.478" v="5"/>
          <pc:sldLayoutMkLst>
            <pc:docMk/>
            <pc:sldMasterMk cId="0" sldId="2147484578"/>
            <pc:sldLayoutMk cId="0" sldId="2147486048"/>
          </pc:sldLayoutMkLst>
        </pc:sldLayoutChg>
        <pc:sldLayoutChg chg="replId">
          <pc:chgData name="Aleena Lida Surenian" userId="S::als0813@ads.northwestern.edu::e2fd0e4e-6417-49b0-ab16-0ba26a1719f0" providerId="AD" clId="Web-{F046C23C-0C4B-2F39-85BA-D2CC8D14F2D5}" dt="2023-09-18T13:36:30.478" v="5"/>
          <pc:sldLayoutMkLst>
            <pc:docMk/>
            <pc:sldMasterMk cId="0" sldId="2147484578"/>
            <pc:sldLayoutMk cId="0" sldId="2147486049"/>
          </pc:sldLayoutMkLst>
        </pc:sldLayoutChg>
        <pc:sldLayoutChg chg="replId">
          <pc:chgData name="Aleena Lida Surenian" userId="S::als0813@ads.northwestern.edu::e2fd0e4e-6417-49b0-ab16-0ba26a1719f0" providerId="AD" clId="Web-{F046C23C-0C4B-2F39-85BA-D2CC8D14F2D5}" dt="2023-09-18T13:36:30.478" v="5"/>
          <pc:sldLayoutMkLst>
            <pc:docMk/>
            <pc:sldMasterMk cId="0" sldId="2147484578"/>
            <pc:sldLayoutMk cId="0" sldId="2147486050"/>
          </pc:sldLayoutMkLst>
        </pc:sldLayoutChg>
        <pc:sldLayoutChg chg="replId">
          <pc:chgData name="Aleena Lida Surenian" userId="S::als0813@ads.northwestern.edu::e2fd0e4e-6417-49b0-ab16-0ba26a1719f0" providerId="AD" clId="Web-{F046C23C-0C4B-2F39-85BA-D2CC8D14F2D5}" dt="2023-09-18T13:36:30.478" v="5"/>
          <pc:sldLayoutMkLst>
            <pc:docMk/>
            <pc:sldMasterMk cId="0" sldId="2147484578"/>
            <pc:sldLayoutMk cId="0" sldId="2147486080"/>
          </pc:sldLayoutMkLst>
        </pc:sldLayoutChg>
        <pc:sldLayoutChg chg="replId">
          <pc:chgData name="Aleena Lida Surenian" userId="S::als0813@ads.northwestern.edu::e2fd0e4e-6417-49b0-ab16-0ba26a1719f0" providerId="AD" clId="Web-{F046C23C-0C4B-2F39-85BA-D2CC8D14F2D5}" dt="2023-09-18T13:36:30.478" v="5"/>
          <pc:sldLayoutMkLst>
            <pc:docMk/>
            <pc:sldMasterMk cId="0" sldId="2147484578"/>
            <pc:sldLayoutMk cId="0" sldId="2147486108"/>
          </pc:sldLayoutMkLst>
        </pc:sldLayoutChg>
        <pc:sldLayoutChg chg="replId">
          <pc:chgData name="Aleena Lida Surenian" userId="S::als0813@ads.northwestern.edu::e2fd0e4e-6417-49b0-ab16-0ba26a1719f0" providerId="AD" clId="Web-{F046C23C-0C4B-2F39-85BA-D2CC8D14F2D5}" dt="2023-09-18T13:36:30.478" v="5"/>
          <pc:sldLayoutMkLst>
            <pc:docMk/>
            <pc:sldMasterMk cId="0" sldId="2147484578"/>
            <pc:sldLayoutMk cId="0" sldId="2147486110"/>
          </pc:sldLayoutMkLst>
        </pc:sldLayoutChg>
        <pc:sldLayoutChg chg="replId">
          <pc:chgData name="Aleena Lida Surenian" userId="S::als0813@ads.northwestern.edu::e2fd0e4e-6417-49b0-ab16-0ba26a1719f0" providerId="AD" clId="Web-{F046C23C-0C4B-2F39-85BA-D2CC8D14F2D5}" dt="2023-09-18T13:36:30.478" v="5"/>
          <pc:sldLayoutMkLst>
            <pc:docMk/>
            <pc:sldMasterMk cId="0" sldId="2147484578"/>
            <pc:sldLayoutMk cId="0" sldId="2147486111"/>
          </pc:sldLayoutMkLst>
        </pc:sldLayoutChg>
        <pc:sldLayoutChg chg="replId">
          <pc:chgData name="Aleena Lida Surenian" userId="S::als0813@ads.northwestern.edu::e2fd0e4e-6417-49b0-ab16-0ba26a1719f0" providerId="AD" clId="Web-{F046C23C-0C4B-2F39-85BA-D2CC8D14F2D5}" dt="2023-09-18T13:36:30.478" v="5"/>
          <pc:sldLayoutMkLst>
            <pc:docMk/>
            <pc:sldMasterMk cId="0" sldId="2147484578"/>
            <pc:sldLayoutMk cId="0" sldId="2147486112"/>
          </pc:sldLayoutMkLst>
        </pc:sldLayoutChg>
        <pc:sldLayoutChg chg="replId">
          <pc:chgData name="Aleena Lida Surenian" userId="S::als0813@ads.northwestern.edu::e2fd0e4e-6417-49b0-ab16-0ba26a1719f0" providerId="AD" clId="Web-{F046C23C-0C4B-2F39-85BA-D2CC8D14F2D5}" dt="2023-09-18T13:36:30.478" v="5"/>
          <pc:sldLayoutMkLst>
            <pc:docMk/>
            <pc:sldMasterMk cId="0" sldId="2147484578"/>
            <pc:sldLayoutMk cId="0" sldId="2147486113"/>
          </pc:sldLayoutMkLst>
        </pc:sldLayoutChg>
        <pc:sldLayoutChg chg="replId">
          <pc:chgData name="Aleena Lida Surenian" userId="S::als0813@ads.northwestern.edu::e2fd0e4e-6417-49b0-ab16-0ba26a1719f0" providerId="AD" clId="Web-{F046C23C-0C4B-2F39-85BA-D2CC8D14F2D5}" dt="2023-09-18T13:36:30.478" v="5"/>
          <pc:sldLayoutMkLst>
            <pc:docMk/>
            <pc:sldMasterMk cId="0" sldId="2147484578"/>
            <pc:sldLayoutMk cId="0" sldId="2147486114"/>
          </pc:sldLayoutMkLst>
        </pc:sldLayoutChg>
        <pc:sldLayoutChg chg="replId">
          <pc:chgData name="Aleena Lida Surenian" userId="S::als0813@ads.northwestern.edu::e2fd0e4e-6417-49b0-ab16-0ba26a1719f0" providerId="AD" clId="Web-{F046C23C-0C4B-2F39-85BA-D2CC8D14F2D5}" dt="2023-09-18T13:36:30.478" v="5"/>
          <pc:sldLayoutMkLst>
            <pc:docMk/>
            <pc:sldMasterMk cId="0" sldId="2147484578"/>
            <pc:sldLayoutMk cId="0" sldId="2147486115"/>
          </pc:sldLayoutMkLst>
        </pc:sldLayoutChg>
        <pc:sldLayoutChg chg="replId">
          <pc:chgData name="Aleena Lida Surenian" userId="S::als0813@ads.northwestern.edu::e2fd0e4e-6417-49b0-ab16-0ba26a1719f0" providerId="AD" clId="Web-{F046C23C-0C4B-2F39-85BA-D2CC8D14F2D5}" dt="2023-09-18T13:36:30.478" v="5"/>
          <pc:sldLayoutMkLst>
            <pc:docMk/>
            <pc:sldMasterMk cId="0" sldId="2147484578"/>
            <pc:sldLayoutMk cId="0" sldId="2147486116"/>
          </pc:sldLayoutMkLst>
        </pc:sldLayoutChg>
        <pc:sldLayoutChg chg="replId">
          <pc:chgData name="Aleena Lida Surenian" userId="S::als0813@ads.northwestern.edu::e2fd0e4e-6417-49b0-ab16-0ba26a1719f0" providerId="AD" clId="Web-{F046C23C-0C4B-2F39-85BA-D2CC8D14F2D5}" dt="2023-09-18T13:36:30.478" v="5"/>
          <pc:sldLayoutMkLst>
            <pc:docMk/>
            <pc:sldMasterMk cId="0" sldId="2147484578"/>
            <pc:sldLayoutMk cId="0" sldId="2147486117"/>
          </pc:sldLayoutMkLst>
        </pc:sldLayoutChg>
        <pc:sldLayoutChg chg="replId">
          <pc:chgData name="Aleena Lida Surenian" userId="S::als0813@ads.northwestern.edu::e2fd0e4e-6417-49b0-ab16-0ba26a1719f0" providerId="AD" clId="Web-{F046C23C-0C4B-2F39-85BA-D2CC8D14F2D5}" dt="2023-09-18T13:36:30.478" v="5"/>
          <pc:sldLayoutMkLst>
            <pc:docMk/>
            <pc:sldMasterMk cId="0" sldId="2147484578"/>
            <pc:sldLayoutMk cId="0" sldId="2147486126"/>
          </pc:sldLayoutMkLst>
        </pc:sldLayoutChg>
        <pc:sldLayoutChg chg="replId">
          <pc:chgData name="Aleena Lida Surenian" userId="S::als0813@ads.northwestern.edu::e2fd0e4e-6417-49b0-ab16-0ba26a1719f0" providerId="AD" clId="Web-{F046C23C-0C4B-2F39-85BA-D2CC8D14F2D5}" dt="2023-09-18T13:36:30.478" v="5"/>
          <pc:sldLayoutMkLst>
            <pc:docMk/>
            <pc:sldMasterMk cId="0" sldId="2147484578"/>
            <pc:sldLayoutMk cId="0" sldId="2147486138"/>
          </pc:sldLayoutMkLst>
        </pc:sldLayoutChg>
        <pc:sldLayoutChg chg="replId">
          <pc:chgData name="Aleena Lida Surenian" userId="S::als0813@ads.northwestern.edu::e2fd0e4e-6417-49b0-ab16-0ba26a1719f0" providerId="AD" clId="Web-{F046C23C-0C4B-2F39-85BA-D2CC8D14F2D5}" dt="2023-09-18T13:36:30.478" v="5"/>
          <pc:sldLayoutMkLst>
            <pc:docMk/>
            <pc:sldMasterMk cId="0" sldId="2147484578"/>
            <pc:sldLayoutMk cId="0" sldId="2147486139"/>
          </pc:sldLayoutMkLst>
        </pc:sldLayoutChg>
        <pc:sldLayoutChg chg="replId">
          <pc:chgData name="Aleena Lida Surenian" userId="S::als0813@ads.northwestern.edu::e2fd0e4e-6417-49b0-ab16-0ba26a1719f0" providerId="AD" clId="Web-{F046C23C-0C4B-2F39-85BA-D2CC8D14F2D5}" dt="2023-09-18T13:36:30.478" v="5"/>
          <pc:sldLayoutMkLst>
            <pc:docMk/>
            <pc:sldMasterMk cId="0" sldId="2147484578"/>
            <pc:sldLayoutMk cId="0" sldId="2147486140"/>
          </pc:sldLayoutMkLst>
        </pc:sldLayoutChg>
        <pc:sldLayoutChg chg="replId">
          <pc:chgData name="Aleena Lida Surenian" userId="S::als0813@ads.northwestern.edu::e2fd0e4e-6417-49b0-ab16-0ba26a1719f0" providerId="AD" clId="Web-{F046C23C-0C4B-2F39-85BA-D2CC8D14F2D5}" dt="2023-09-18T13:36:30.478" v="5"/>
          <pc:sldLayoutMkLst>
            <pc:docMk/>
            <pc:sldMasterMk cId="0" sldId="2147484578"/>
            <pc:sldLayoutMk cId="0" sldId="2147486141"/>
          </pc:sldLayoutMkLst>
        </pc:sldLayoutChg>
        <pc:sldLayoutChg chg="replId">
          <pc:chgData name="Aleena Lida Surenian" userId="S::als0813@ads.northwestern.edu::e2fd0e4e-6417-49b0-ab16-0ba26a1719f0" providerId="AD" clId="Web-{F046C23C-0C4B-2F39-85BA-D2CC8D14F2D5}" dt="2023-09-18T13:36:30.478" v="5"/>
          <pc:sldLayoutMkLst>
            <pc:docMk/>
            <pc:sldMasterMk cId="0" sldId="2147484578"/>
            <pc:sldLayoutMk cId="0" sldId="2147486142"/>
          </pc:sldLayoutMkLst>
        </pc:sldLayoutChg>
      </pc:sldMasterChg>
      <pc:sldMasterChg chg="add addSldLayout modSldLayout">
        <pc:chgData name="Aleena Lida Surenian" userId="S::als0813@ads.northwestern.edu::e2fd0e4e-6417-49b0-ab16-0ba26a1719f0" providerId="AD" clId="Web-{F046C23C-0C4B-2F39-85BA-D2CC8D14F2D5}" dt="2023-09-18T13:59:47.077" v="79"/>
        <pc:sldMasterMkLst>
          <pc:docMk/>
          <pc:sldMasterMk cId="3943894717" sldId="2147485237"/>
        </pc:sldMasterMkLst>
        <pc:sldLayoutChg chg="add">
          <pc:chgData name="Aleena Lida Surenian" userId="S::als0813@ads.northwestern.edu::e2fd0e4e-6417-49b0-ab16-0ba26a1719f0" providerId="AD" clId="Web-{F046C23C-0C4B-2F39-85BA-D2CC8D14F2D5}" dt="2023-09-18T13:36:30.478" v="5"/>
          <pc:sldLayoutMkLst>
            <pc:docMk/>
            <pc:sldMasterMk cId="3943894717" sldId="2147485237"/>
            <pc:sldLayoutMk cId="1709868767" sldId="2147483716"/>
          </pc:sldLayoutMkLst>
        </pc:sldLayoutChg>
        <pc:sldLayoutChg chg="add">
          <pc:chgData name="Aleena Lida Surenian" userId="S::als0813@ads.northwestern.edu::e2fd0e4e-6417-49b0-ab16-0ba26a1719f0" providerId="AD" clId="Web-{F046C23C-0C4B-2F39-85BA-D2CC8D14F2D5}" dt="2023-09-18T13:36:30.478" v="5"/>
          <pc:sldLayoutMkLst>
            <pc:docMk/>
            <pc:sldMasterMk cId="3943894717" sldId="2147485237"/>
            <pc:sldLayoutMk cId="191337409" sldId="2147483717"/>
          </pc:sldLayoutMkLst>
        </pc:sldLayoutChg>
        <pc:sldLayoutChg chg="add">
          <pc:chgData name="Aleena Lida Surenian" userId="S::als0813@ads.northwestern.edu::e2fd0e4e-6417-49b0-ab16-0ba26a1719f0" providerId="AD" clId="Web-{F046C23C-0C4B-2F39-85BA-D2CC8D14F2D5}" dt="2023-09-18T13:36:30.478" v="5"/>
          <pc:sldLayoutMkLst>
            <pc:docMk/>
            <pc:sldMasterMk cId="3943894717" sldId="2147485237"/>
            <pc:sldLayoutMk cId="1075216660" sldId="2147483718"/>
          </pc:sldLayoutMkLst>
        </pc:sldLayoutChg>
        <pc:sldLayoutChg chg="add">
          <pc:chgData name="Aleena Lida Surenian" userId="S::als0813@ads.northwestern.edu::e2fd0e4e-6417-49b0-ab16-0ba26a1719f0" providerId="AD" clId="Web-{F046C23C-0C4B-2F39-85BA-D2CC8D14F2D5}" dt="2023-09-18T13:36:30.478" v="5"/>
          <pc:sldLayoutMkLst>
            <pc:docMk/>
            <pc:sldMasterMk cId="3943894717" sldId="2147485237"/>
            <pc:sldLayoutMk cId="3476272431" sldId="2147483719"/>
          </pc:sldLayoutMkLst>
        </pc:sldLayoutChg>
        <pc:sldLayoutChg chg="add">
          <pc:chgData name="Aleena Lida Surenian" userId="S::als0813@ads.northwestern.edu::e2fd0e4e-6417-49b0-ab16-0ba26a1719f0" providerId="AD" clId="Web-{F046C23C-0C4B-2F39-85BA-D2CC8D14F2D5}" dt="2023-09-18T13:36:30.478" v="5"/>
          <pc:sldLayoutMkLst>
            <pc:docMk/>
            <pc:sldMasterMk cId="3943894717" sldId="2147485237"/>
            <pc:sldLayoutMk cId="1480140117" sldId="2147483721"/>
          </pc:sldLayoutMkLst>
        </pc:sldLayoutChg>
        <pc:sldLayoutChg chg="add">
          <pc:chgData name="Aleena Lida Surenian" userId="S::als0813@ads.northwestern.edu::e2fd0e4e-6417-49b0-ab16-0ba26a1719f0" providerId="AD" clId="Web-{F046C23C-0C4B-2F39-85BA-D2CC8D14F2D5}" dt="2023-09-18T13:36:30.478" v="5"/>
          <pc:sldLayoutMkLst>
            <pc:docMk/>
            <pc:sldMasterMk cId="3943894717" sldId="2147485237"/>
            <pc:sldLayoutMk cId="1629644005" sldId="2147483868"/>
          </pc:sldLayoutMkLst>
        </pc:sldLayoutChg>
        <pc:sldLayoutChg chg="add">
          <pc:chgData name="Aleena Lida Surenian" userId="S::als0813@ads.northwestern.edu::e2fd0e4e-6417-49b0-ab16-0ba26a1719f0" providerId="AD" clId="Web-{F046C23C-0C4B-2F39-85BA-D2CC8D14F2D5}" dt="2023-09-18T13:36:30.478" v="5"/>
          <pc:sldLayoutMkLst>
            <pc:docMk/>
            <pc:sldMasterMk cId="3943894717" sldId="2147485237"/>
            <pc:sldLayoutMk cId="1993753234" sldId="2147483877"/>
          </pc:sldLayoutMkLst>
        </pc:sldLayoutChg>
        <pc:sldLayoutChg chg="add">
          <pc:chgData name="Aleena Lida Surenian" userId="S::als0813@ads.northwestern.edu::e2fd0e4e-6417-49b0-ab16-0ba26a1719f0" providerId="AD" clId="Web-{F046C23C-0C4B-2F39-85BA-D2CC8D14F2D5}" dt="2023-09-18T13:36:30.478" v="5"/>
          <pc:sldLayoutMkLst>
            <pc:docMk/>
            <pc:sldMasterMk cId="3943894717" sldId="2147485237"/>
            <pc:sldLayoutMk cId="3430479694" sldId="2147483878"/>
          </pc:sldLayoutMkLst>
        </pc:sldLayoutChg>
        <pc:sldLayoutChg chg="add">
          <pc:chgData name="Aleena Lida Surenian" userId="S::als0813@ads.northwestern.edu::e2fd0e4e-6417-49b0-ab16-0ba26a1719f0" providerId="AD" clId="Web-{F046C23C-0C4B-2F39-85BA-D2CC8D14F2D5}" dt="2023-09-18T13:36:30.478" v="5"/>
          <pc:sldLayoutMkLst>
            <pc:docMk/>
            <pc:sldMasterMk cId="3943894717" sldId="2147485237"/>
            <pc:sldLayoutMk cId="980529727" sldId="2147483885"/>
          </pc:sldLayoutMkLst>
        </pc:sldLayoutChg>
        <pc:sldLayoutChg chg="add">
          <pc:chgData name="Aleena Lida Surenian" userId="S::als0813@ads.northwestern.edu::e2fd0e4e-6417-49b0-ab16-0ba26a1719f0" providerId="AD" clId="Web-{F046C23C-0C4B-2F39-85BA-D2CC8D14F2D5}" dt="2023-09-18T13:36:30.478" v="5"/>
          <pc:sldLayoutMkLst>
            <pc:docMk/>
            <pc:sldMasterMk cId="3943894717" sldId="2147485237"/>
            <pc:sldLayoutMk cId="1709868767" sldId="2147484200"/>
          </pc:sldLayoutMkLst>
        </pc:sldLayoutChg>
        <pc:sldLayoutChg chg="add">
          <pc:chgData name="Aleena Lida Surenian" userId="S::als0813@ads.northwestern.edu::e2fd0e4e-6417-49b0-ab16-0ba26a1719f0" providerId="AD" clId="Web-{F046C23C-0C4B-2F39-85BA-D2CC8D14F2D5}" dt="2023-09-18T13:36:30.478" v="5"/>
          <pc:sldLayoutMkLst>
            <pc:docMk/>
            <pc:sldMasterMk cId="3943894717" sldId="2147485237"/>
            <pc:sldLayoutMk cId="191337409" sldId="2147484202"/>
          </pc:sldLayoutMkLst>
        </pc:sldLayoutChg>
        <pc:sldLayoutChg chg="add">
          <pc:chgData name="Aleena Lida Surenian" userId="S::als0813@ads.northwestern.edu::e2fd0e4e-6417-49b0-ab16-0ba26a1719f0" providerId="AD" clId="Web-{F046C23C-0C4B-2F39-85BA-D2CC8D14F2D5}" dt="2023-09-18T13:36:30.478" v="5"/>
          <pc:sldLayoutMkLst>
            <pc:docMk/>
            <pc:sldMasterMk cId="3943894717" sldId="2147485237"/>
            <pc:sldLayoutMk cId="1075216660" sldId="2147484203"/>
          </pc:sldLayoutMkLst>
        </pc:sldLayoutChg>
        <pc:sldLayoutChg chg="add">
          <pc:chgData name="Aleena Lida Surenian" userId="S::als0813@ads.northwestern.edu::e2fd0e4e-6417-49b0-ab16-0ba26a1719f0" providerId="AD" clId="Web-{F046C23C-0C4B-2F39-85BA-D2CC8D14F2D5}" dt="2023-09-18T13:36:30.478" v="5"/>
          <pc:sldLayoutMkLst>
            <pc:docMk/>
            <pc:sldMasterMk cId="3943894717" sldId="2147485237"/>
            <pc:sldLayoutMk cId="3476272431" sldId="2147484204"/>
          </pc:sldLayoutMkLst>
        </pc:sldLayoutChg>
        <pc:sldLayoutChg chg="add">
          <pc:chgData name="Aleena Lida Surenian" userId="S::als0813@ads.northwestern.edu::e2fd0e4e-6417-49b0-ab16-0ba26a1719f0" providerId="AD" clId="Web-{F046C23C-0C4B-2F39-85BA-D2CC8D14F2D5}" dt="2023-09-18T13:36:30.478" v="5"/>
          <pc:sldLayoutMkLst>
            <pc:docMk/>
            <pc:sldMasterMk cId="3943894717" sldId="2147485237"/>
            <pc:sldLayoutMk cId="1998157548" sldId="2147484205"/>
          </pc:sldLayoutMkLst>
        </pc:sldLayoutChg>
        <pc:sldLayoutChg chg="add">
          <pc:chgData name="Aleena Lida Surenian" userId="S::als0813@ads.northwestern.edu::e2fd0e4e-6417-49b0-ab16-0ba26a1719f0" providerId="AD" clId="Web-{F046C23C-0C4B-2F39-85BA-D2CC8D14F2D5}" dt="2023-09-18T13:36:30.478" v="5"/>
          <pc:sldLayoutMkLst>
            <pc:docMk/>
            <pc:sldMasterMk cId="3943894717" sldId="2147485237"/>
            <pc:sldLayoutMk cId="1480140117" sldId="2147484206"/>
          </pc:sldLayoutMkLst>
        </pc:sldLayoutChg>
        <pc:sldLayoutChg chg="add">
          <pc:chgData name="Aleena Lida Surenian" userId="S::als0813@ads.northwestern.edu::e2fd0e4e-6417-49b0-ab16-0ba26a1719f0" providerId="AD" clId="Web-{F046C23C-0C4B-2F39-85BA-D2CC8D14F2D5}" dt="2023-09-18T13:36:30.478" v="5"/>
          <pc:sldLayoutMkLst>
            <pc:docMk/>
            <pc:sldMasterMk cId="3943894717" sldId="2147485237"/>
            <pc:sldLayoutMk cId="3069300124" sldId="2147484208"/>
          </pc:sldLayoutMkLst>
        </pc:sldLayoutChg>
        <pc:sldLayoutChg chg="add">
          <pc:chgData name="Aleena Lida Surenian" userId="S::als0813@ads.northwestern.edu::e2fd0e4e-6417-49b0-ab16-0ba26a1719f0" providerId="AD" clId="Web-{F046C23C-0C4B-2F39-85BA-D2CC8D14F2D5}" dt="2023-09-18T13:36:30.478" v="5"/>
          <pc:sldLayoutMkLst>
            <pc:docMk/>
            <pc:sldMasterMk cId="3943894717" sldId="2147485237"/>
            <pc:sldLayoutMk cId="1657904224" sldId="2147484222"/>
          </pc:sldLayoutMkLst>
        </pc:sldLayoutChg>
        <pc:sldLayoutChg chg="add">
          <pc:chgData name="Aleena Lida Surenian" userId="S::als0813@ads.northwestern.edu::e2fd0e4e-6417-49b0-ab16-0ba26a1719f0" providerId="AD" clId="Web-{F046C23C-0C4B-2F39-85BA-D2CC8D14F2D5}" dt="2023-09-18T13:36:30.478" v="5"/>
          <pc:sldLayoutMkLst>
            <pc:docMk/>
            <pc:sldMasterMk cId="3943894717" sldId="2147485237"/>
            <pc:sldLayoutMk cId="3630801759" sldId="2147484231"/>
          </pc:sldLayoutMkLst>
        </pc:sldLayoutChg>
        <pc:sldLayoutChg chg="add">
          <pc:chgData name="Aleena Lida Surenian" userId="S::als0813@ads.northwestern.edu::e2fd0e4e-6417-49b0-ab16-0ba26a1719f0" providerId="AD" clId="Web-{F046C23C-0C4B-2F39-85BA-D2CC8D14F2D5}" dt="2023-09-18T13:36:30.478" v="5"/>
          <pc:sldLayoutMkLst>
            <pc:docMk/>
            <pc:sldMasterMk cId="3943894717" sldId="2147485237"/>
            <pc:sldLayoutMk cId="1059781530" sldId="2147484233"/>
          </pc:sldLayoutMkLst>
        </pc:sldLayoutChg>
        <pc:sldLayoutChg chg="add">
          <pc:chgData name="Aleena Lida Surenian" userId="S::als0813@ads.northwestern.edu::e2fd0e4e-6417-49b0-ab16-0ba26a1719f0" providerId="AD" clId="Web-{F046C23C-0C4B-2F39-85BA-D2CC8D14F2D5}" dt="2023-09-18T13:36:30.478" v="5"/>
          <pc:sldLayoutMkLst>
            <pc:docMk/>
            <pc:sldMasterMk cId="3943894717" sldId="2147485237"/>
            <pc:sldLayoutMk cId="1998157548" sldId="2147484235"/>
          </pc:sldLayoutMkLst>
        </pc:sldLayoutChg>
        <pc:sldLayoutChg chg="add">
          <pc:chgData name="Aleena Lida Surenian" userId="S::als0813@ads.northwestern.edu::e2fd0e4e-6417-49b0-ab16-0ba26a1719f0" providerId="AD" clId="Web-{F046C23C-0C4B-2F39-85BA-D2CC8D14F2D5}" dt="2023-09-18T13:36:30.478" v="5"/>
          <pc:sldLayoutMkLst>
            <pc:docMk/>
            <pc:sldMasterMk cId="3943894717" sldId="2147485237"/>
            <pc:sldLayoutMk cId="1059781530" sldId="2147484237"/>
          </pc:sldLayoutMkLst>
        </pc:sldLayoutChg>
        <pc:sldLayoutChg chg="add">
          <pc:chgData name="Aleena Lida Surenian" userId="S::als0813@ads.northwestern.edu::e2fd0e4e-6417-49b0-ab16-0ba26a1719f0" providerId="AD" clId="Web-{F046C23C-0C4B-2F39-85BA-D2CC8D14F2D5}" dt="2023-09-18T13:36:30.478" v="5"/>
          <pc:sldLayoutMkLst>
            <pc:docMk/>
            <pc:sldMasterMk cId="3943894717" sldId="2147485237"/>
            <pc:sldLayoutMk cId="3630801759" sldId="2147484238"/>
          </pc:sldLayoutMkLst>
        </pc:sldLayoutChg>
        <pc:sldLayoutChg chg="add">
          <pc:chgData name="Aleena Lida Surenian" userId="S::als0813@ads.northwestern.edu::e2fd0e4e-6417-49b0-ab16-0ba26a1719f0" providerId="AD" clId="Web-{F046C23C-0C4B-2F39-85BA-D2CC8D14F2D5}" dt="2023-09-18T13:36:30.478" v="5"/>
          <pc:sldLayoutMkLst>
            <pc:docMk/>
            <pc:sldMasterMk cId="3943894717" sldId="2147485237"/>
            <pc:sldLayoutMk cId="191337409" sldId="2147484245"/>
          </pc:sldLayoutMkLst>
        </pc:sldLayoutChg>
        <pc:sldLayoutChg chg="add">
          <pc:chgData name="Aleena Lida Surenian" userId="S::als0813@ads.northwestern.edu::e2fd0e4e-6417-49b0-ab16-0ba26a1719f0" providerId="AD" clId="Web-{F046C23C-0C4B-2F39-85BA-D2CC8D14F2D5}" dt="2023-09-18T13:36:30.478" v="5"/>
          <pc:sldLayoutMkLst>
            <pc:docMk/>
            <pc:sldMasterMk cId="3943894717" sldId="2147485237"/>
            <pc:sldLayoutMk cId="1998157548" sldId="2147484260"/>
          </pc:sldLayoutMkLst>
        </pc:sldLayoutChg>
        <pc:sldLayoutChg chg="add">
          <pc:chgData name="Aleena Lida Surenian" userId="S::als0813@ads.northwestern.edu::e2fd0e4e-6417-49b0-ab16-0ba26a1719f0" providerId="AD" clId="Web-{F046C23C-0C4B-2F39-85BA-D2CC8D14F2D5}" dt="2023-09-18T13:36:30.478" v="5"/>
          <pc:sldLayoutMkLst>
            <pc:docMk/>
            <pc:sldMasterMk cId="3943894717" sldId="2147485237"/>
            <pc:sldLayoutMk cId="1075216660" sldId="2147484262"/>
          </pc:sldLayoutMkLst>
        </pc:sldLayoutChg>
        <pc:sldLayoutChg chg="add">
          <pc:chgData name="Aleena Lida Surenian" userId="S::als0813@ads.northwestern.edu::e2fd0e4e-6417-49b0-ab16-0ba26a1719f0" providerId="AD" clId="Web-{F046C23C-0C4B-2F39-85BA-D2CC8D14F2D5}" dt="2023-09-18T13:36:30.478" v="5"/>
          <pc:sldLayoutMkLst>
            <pc:docMk/>
            <pc:sldMasterMk cId="3943894717" sldId="2147485237"/>
            <pc:sldLayoutMk cId="1075216660" sldId="2147484267"/>
          </pc:sldLayoutMkLst>
        </pc:sldLayoutChg>
        <pc:sldLayoutChg chg="add">
          <pc:chgData name="Aleena Lida Surenian" userId="S::als0813@ads.northwestern.edu::e2fd0e4e-6417-49b0-ab16-0ba26a1719f0" providerId="AD" clId="Web-{F046C23C-0C4B-2F39-85BA-D2CC8D14F2D5}" dt="2023-09-18T13:36:30.478" v="5"/>
          <pc:sldLayoutMkLst>
            <pc:docMk/>
            <pc:sldMasterMk cId="3943894717" sldId="2147485237"/>
            <pc:sldLayoutMk cId="1709868767" sldId="2147484268"/>
          </pc:sldLayoutMkLst>
        </pc:sldLayoutChg>
        <pc:sldLayoutChg chg="add">
          <pc:chgData name="Aleena Lida Surenian" userId="S::als0813@ads.northwestern.edu::e2fd0e4e-6417-49b0-ab16-0ba26a1719f0" providerId="AD" clId="Web-{F046C23C-0C4B-2F39-85BA-D2CC8D14F2D5}" dt="2023-09-18T13:36:30.478" v="5"/>
          <pc:sldLayoutMkLst>
            <pc:docMk/>
            <pc:sldMasterMk cId="3943894717" sldId="2147485237"/>
            <pc:sldLayoutMk cId="309320368" sldId="2147484329"/>
          </pc:sldLayoutMkLst>
        </pc:sldLayoutChg>
        <pc:sldLayoutChg chg="add">
          <pc:chgData name="Aleena Lida Surenian" userId="S::als0813@ads.northwestern.edu::e2fd0e4e-6417-49b0-ab16-0ba26a1719f0" providerId="AD" clId="Web-{F046C23C-0C4B-2F39-85BA-D2CC8D14F2D5}" dt="2023-09-18T13:36:30.478" v="5"/>
          <pc:sldLayoutMkLst>
            <pc:docMk/>
            <pc:sldMasterMk cId="3943894717" sldId="2147485237"/>
            <pc:sldLayoutMk cId="3610496501" sldId="2147484330"/>
          </pc:sldLayoutMkLst>
        </pc:sldLayoutChg>
        <pc:sldLayoutChg chg="add">
          <pc:chgData name="Aleena Lida Surenian" userId="S::als0813@ads.northwestern.edu::e2fd0e4e-6417-49b0-ab16-0ba26a1719f0" providerId="AD" clId="Web-{F046C23C-0C4B-2F39-85BA-D2CC8D14F2D5}" dt="2023-09-18T13:36:30.478" v="5"/>
          <pc:sldLayoutMkLst>
            <pc:docMk/>
            <pc:sldMasterMk cId="3943894717" sldId="2147485237"/>
            <pc:sldLayoutMk cId="1410130633" sldId="2147484331"/>
          </pc:sldLayoutMkLst>
        </pc:sldLayoutChg>
        <pc:sldLayoutChg chg="add">
          <pc:chgData name="Aleena Lida Surenian" userId="S::als0813@ads.northwestern.edu::e2fd0e4e-6417-49b0-ab16-0ba26a1719f0" providerId="AD" clId="Web-{F046C23C-0C4B-2F39-85BA-D2CC8D14F2D5}" dt="2023-09-18T13:36:30.478" v="5"/>
          <pc:sldLayoutMkLst>
            <pc:docMk/>
            <pc:sldMasterMk cId="3943894717" sldId="2147485237"/>
            <pc:sldLayoutMk cId="698059872" sldId="2147484332"/>
          </pc:sldLayoutMkLst>
        </pc:sldLayoutChg>
        <pc:sldLayoutChg chg="add">
          <pc:chgData name="Aleena Lida Surenian" userId="S::als0813@ads.northwestern.edu::e2fd0e4e-6417-49b0-ab16-0ba26a1719f0" providerId="AD" clId="Web-{F046C23C-0C4B-2F39-85BA-D2CC8D14F2D5}" dt="2023-09-18T13:36:30.478" v="5"/>
          <pc:sldLayoutMkLst>
            <pc:docMk/>
            <pc:sldMasterMk cId="3943894717" sldId="2147485237"/>
            <pc:sldLayoutMk cId="3630801759" sldId="2147484335"/>
          </pc:sldLayoutMkLst>
        </pc:sldLayoutChg>
        <pc:sldLayoutChg chg="add">
          <pc:chgData name="Aleena Lida Surenian" userId="S::als0813@ads.northwestern.edu::e2fd0e4e-6417-49b0-ab16-0ba26a1719f0" providerId="AD" clId="Web-{F046C23C-0C4B-2F39-85BA-D2CC8D14F2D5}" dt="2023-09-18T13:36:30.478" v="5"/>
          <pc:sldLayoutMkLst>
            <pc:docMk/>
            <pc:sldMasterMk cId="3943894717" sldId="2147485237"/>
            <pc:sldLayoutMk cId="1709868767" sldId="2147484336"/>
          </pc:sldLayoutMkLst>
        </pc:sldLayoutChg>
        <pc:sldLayoutChg chg="add">
          <pc:chgData name="Aleena Lida Surenian" userId="S::als0813@ads.northwestern.edu::e2fd0e4e-6417-49b0-ab16-0ba26a1719f0" providerId="AD" clId="Web-{F046C23C-0C4B-2F39-85BA-D2CC8D14F2D5}" dt="2023-09-18T13:36:30.478" v="5"/>
          <pc:sldLayoutMkLst>
            <pc:docMk/>
            <pc:sldMasterMk cId="3943894717" sldId="2147485237"/>
            <pc:sldLayoutMk cId="1998157548" sldId="2147484337"/>
          </pc:sldLayoutMkLst>
        </pc:sldLayoutChg>
        <pc:sldLayoutChg chg="add">
          <pc:chgData name="Aleena Lida Surenian" userId="S::als0813@ads.northwestern.edu::e2fd0e4e-6417-49b0-ab16-0ba26a1719f0" providerId="AD" clId="Web-{F046C23C-0C4B-2F39-85BA-D2CC8D14F2D5}" dt="2023-09-18T13:36:30.478" v="5"/>
          <pc:sldLayoutMkLst>
            <pc:docMk/>
            <pc:sldMasterMk cId="3943894717" sldId="2147485237"/>
            <pc:sldLayoutMk cId="191337409" sldId="2147484339"/>
          </pc:sldLayoutMkLst>
        </pc:sldLayoutChg>
        <pc:sldLayoutChg chg="add">
          <pc:chgData name="Aleena Lida Surenian" userId="S::als0813@ads.northwestern.edu::e2fd0e4e-6417-49b0-ab16-0ba26a1719f0" providerId="AD" clId="Web-{F046C23C-0C4B-2F39-85BA-D2CC8D14F2D5}" dt="2023-09-18T13:36:30.478" v="5"/>
          <pc:sldLayoutMkLst>
            <pc:docMk/>
            <pc:sldMasterMk cId="3943894717" sldId="2147485237"/>
            <pc:sldLayoutMk cId="1075216660" sldId="2147484340"/>
          </pc:sldLayoutMkLst>
        </pc:sldLayoutChg>
        <pc:sldLayoutChg chg="add">
          <pc:chgData name="Aleena Lida Surenian" userId="S::als0813@ads.northwestern.edu::e2fd0e4e-6417-49b0-ab16-0ba26a1719f0" providerId="AD" clId="Web-{F046C23C-0C4B-2F39-85BA-D2CC8D14F2D5}" dt="2023-09-18T13:36:30.478" v="5"/>
          <pc:sldLayoutMkLst>
            <pc:docMk/>
            <pc:sldMasterMk cId="3943894717" sldId="2147485237"/>
            <pc:sldLayoutMk cId="3476272431" sldId="2147484341"/>
          </pc:sldLayoutMkLst>
        </pc:sldLayoutChg>
        <pc:sldLayoutChg chg="add">
          <pc:chgData name="Aleena Lida Surenian" userId="S::als0813@ads.northwestern.edu::e2fd0e4e-6417-49b0-ab16-0ba26a1719f0" providerId="AD" clId="Web-{F046C23C-0C4B-2F39-85BA-D2CC8D14F2D5}" dt="2023-09-18T13:36:30.478" v="5"/>
          <pc:sldLayoutMkLst>
            <pc:docMk/>
            <pc:sldMasterMk cId="3943894717" sldId="2147485237"/>
            <pc:sldLayoutMk cId="3069300124" sldId="2147484342"/>
          </pc:sldLayoutMkLst>
        </pc:sldLayoutChg>
        <pc:sldLayoutChg chg="add">
          <pc:chgData name="Aleena Lida Surenian" userId="S::als0813@ads.northwestern.edu::e2fd0e4e-6417-49b0-ab16-0ba26a1719f0" providerId="AD" clId="Web-{F046C23C-0C4B-2F39-85BA-D2CC8D14F2D5}" dt="2023-09-18T13:36:30.478" v="5"/>
          <pc:sldLayoutMkLst>
            <pc:docMk/>
            <pc:sldMasterMk cId="3943894717" sldId="2147485237"/>
            <pc:sldLayoutMk cId="1480140117" sldId="2147484343"/>
          </pc:sldLayoutMkLst>
        </pc:sldLayoutChg>
        <pc:sldLayoutChg chg="add">
          <pc:chgData name="Aleena Lida Surenian" userId="S::als0813@ads.northwestern.edu::e2fd0e4e-6417-49b0-ab16-0ba26a1719f0" providerId="AD" clId="Web-{F046C23C-0C4B-2F39-85BA-D2CC8D14F2D5}" dt="2023-09-18T13:36:30.478" v="5"/>
          <pc:sldLayoutMkLst>
            <pc:docMk/>
            <pc:sldMasterMk cId="3943894717" sldId="2147485237"/>
            <pc:sldLayoutMk cId="1059781530" sldId="2147484344"/>
          </pc:sldLayoutMkLst>
        </pc:sldLayoutChg>
        <pc:sldLayoutChg chg="add">
          <pc:chgData name="Aleena Lida Surenian" userId="S::als0813@ads.northwestern.edu::e2fd0e4e-6417-49b0-ab16-0ba26a1719f0" providerId="AD" clId="Web-{F046C23C-0C4B-2F39-85BA-D2CC8D14F2D5}" dt="2023-09-18T13:36:30.478" v="5"/>
          <pc:sldLayoutMkLst>
            <pc:docMk/>
            <pc:sldMasterMk cId="3943894717" sldId="2147485237"/>
            <pc:sldLayoutMk cId="1402549073" sldId="2147484350"/>
          </pc:sldLayoutMkLst>
        </pc:sldLayoutChg>
        <pc:sldLayoutChg chg="add">
          <pc:chgData name="Aleena Lida Surenian" userId="S::als0813@ads.northwestern.edu::e2fd0e4e-6417-49b0-ab16-0ba26a1719f0" providerId="AD" clId="Web-{F046C23C-0C4B-2F39-85BA-D2CC8D14F2D5}" dt="2023-09-18T13:36:30.478" v="5"/>
          <pc:sldLayoutMkLst>
            <pc:docMk/>
            <pc:sldMasterMk cId="3943894717" sldId="2147485237"/>
            <pc:sldLayoutMk cId="3253572214" sldId="2147484351"/>
          </pc:sldLayoutMkLst>
        </pc:sldLayoutChg>
        <pc:sldLayoutChg chg="add">
          <pc:chgData name="Aleena Lida Surenian" userId="S::als0813@ads.northwestern.edu::e2fd0e4e-6417-49b0-ab16-0ba26a1719f0" providerId="AD" clId="Web-{F046C23C-0C4B-2F39-85BA-D2CC8D14F2D5}" dt="2023-09-18T13:36:30.478" v="5"/>
          <pc:sldLayoutMkLst>
            <pc:docMk/>
            <pc:sldMasterMk cId="3943894717" sldId="2147485237"/>
            <pc:sldLayoutMk cId="939295337" sldId="2147484352"/>
          </pc:sldLayoutMkLst>
        </pc:sldLayoutChg>
        <pc:sldLayoutChg chg="add">
          <pc:chgData name="Aleena Lida Surenian" userId="S::als0813@ads.northwestern.edu::e2fd0e4e-6417-49b0-ab16-0ba26a1719f0" providerId="AD" clId="Web-{F046C23C-0C4B-2F39-85BA-D2CC8D14F2D5}" dt="2023-09-18T13:36:30.478" v="5"/>
          <pc:sldLayoutMkLst>
            <pc:docMk/>
            <pc:sldMasterMk cId="3943894717" sldId="2147485237"/>
            <pc:sldLayoutMk cId="2437652033" sldId="2147484353"/>
          </pc:sldLayoutMkLst>
        </pc:sldLayoutChg>
        <pc:sldLayoutChg chg="add">
          <pc:chgData name="Aleena Lida Surenian" userId="S::als0813@ads.northwestern.edu::e2fd0e4e-6417-49b0-ab16-0ba26a1719f0" providerId="AD" clId="Web-{F046C23C-0C4B-2F39-85BA-D2CC8D14F2D5}" dt="2023-09-18T13:36:30.478" v="5"/>
          <pc:sldLayoutMkLst>
            <pc:docMk/>
            <pc:sldMasterMk cId="3943894717" sldId="2147485237"/>
            <pc:sldLayoutMk cId="1546532180" sldId="2147484354"/>
          </pc:sldLayoutMkLst>
        </pc:sldLayoutChg>
        <pc:sldLayoutChg chg="add">
          <pc:chgData name="Aleena Lida Surenian" userId="S::als0813@ads.northwestern.edu::e2fd0e4e-6417-49b0-ab16-0ba26a1719f0" providerId="AD" clId="Web-{F046C23C-0C4B-2F39-85BA-D2CC8D14F2D5}" dt="2023-09-18T13:36:30.478" v="5"/>
          <pc:sldLayoutMkLst>
            <pc:docMk/>
            <pc:sldMasterMk cId="3943894717" sldId="2147485237"/>
            <pc:sldLayoutMk cId="2437652033" sldId="2147484355"/>
          </pc:sldLayoutMkLst>
        </pc:sldLayoutChg>
        <pc:sldLayoutChg chg="add">
          <pc:chgData name="Aleena Lida Surenian" userId="S::als0813@ads.northwestern.edu::e2fd0e4e-6417-49b0-ab16-0ba26a1719f0" providerId="AD" clId="Web-{F046C23C-0C4B-2F39-85BA-D2CC8D14F2D5}" dt="2023-09-18T13:36:30.478" v="5"/>
          <pc:sldLayoutMkLst>
            <pc:docMk/>
            <pc:sldMasterMk cId="3943894717" sldId="2147485237"/>
            <pc:sldLayoutMk cId="4103439267" sldId="2147484356"/>
          </pc:sldLayoutMkLst>
        </pc:sldLayoutChg>
        <pc:sldLayoutChg chg="add">
          <pc:chgData name="Aleena Lida Surenian" userId="S::als0813@ads.northwestern.edu::e2fd0e4e-6417-49b0-ab16-0ba26a1719f0" providerId="AD" clId="Web-{F046C23C-0C4B-2F39-85BA-D2CC8D14F2D5}" dt="2023-09-18T13:36:30.478" v="5"/>
          <pc:sldLayoutMkLst>
            <pc:docMk/>
            <pc:sldMasterMk cId="3943894717" sldId="2147485237"/>
            <pc:sldLayoutMk cId="3377496322" sldId="2147484357"/>
          </pc:sldLayoutMkLst>
        </pc:sldLayoutChg>
        <pc:sldLayoutChg chg="add">
          <pc:chgData name="Aleena Lida Surenian" userId="S::als0813@ads.northwestern.edu::e2fd0e4e-6417-49b0-ab16-0ba26a1719f0" providerId="AD" clId="Web-{F046C23C-0C4B-2F39-85BA-D2CC8D14F2D5}" dt="2023-09-18T13:36:30.478" v="5"/>
          <pc:sldLayoutMkLst>
            <pc:docMk/>
            <pc:sldMasterMk cId="3943894717" sldId="2147485237"/>
            <pc:sldLayoutMk cId="2847879164" sldId="2147484358"/>
          </pc:sldLayoutMkLst>
        </pc:sldLayoutChg>
        <pc:sldLayoutChg chg="add">
          <pc:chgData name="Aleena Lida Surenian" userId="S::als0813@ads.northwestern.edu::e2fd0e4e-6417-49b0-ab16-0ba26a1719f0" providerId="AD" clId="Web-{F046C23C-0C4B-2F39-85BA-D2CC8D14F2D5}" dt="2023-09-18T13:36:30.478" v="5"/>
          <pc:sldLayoutMkLst>
            <pc:docMk/>
            <pc:sldMasterMk cId="3943894717" sldId="2147485237"/>
            <pc:sldLayoutMk cId="3479302691" sldId="2147484359"/>
          </pc:sldLayoutMkLst>
        </pc:sldLayoutChg>
        <pc:sldLayoutChg chg="add">
          <pc:chgData name="Aleena Lida Surenian" userId="S::als0813@ads.northwestern.edu::e2fd0e4e-6417-49b0-ab16-0ba26a1719f0" providerId="AD" clId="Web-{F046C23C-0C4B-2F39-85BA-D2CC8D14F2D5}" dt="2023-09-18T13:36:30.478" v="5"/>
          <pc:sldLayoutMkLst>
            <pc:docMk/>
            <pc:sldMasterMk cId="3943894717" sldId="2147485237"/>
            <pc:sldLayoutMk cId="435420318" sldId="2147484360"/>
          </pc:sldLayoutMkLst>
        </pc:sldLayoutChg>
        <pc:sldLayoutChg chg="add">
          <pc:chgData name="Aleena Lida Surenian" userId="S::als0813@ads.northwestern.edu::e2fd0e4e-6417-49b0-ab16-0ba26a1719f0" providerId="AD" clId="Web-{F046C23C-0C4B-2F39-85BA-D2CC8D14F2D5}" dt="2023-09-18T13:36:30.478" v="5"/>
          <pc:sldLayoutMkLst>
            <pc:docMk/>
            <pc:sldMasterMk cId="3943894717" sldId="2147485237"/>
            <pc:sldLayoutMk cId="665852557" sldId="2147484361"/>
          </pc:sldLayoutMkLst>
        </pc:sldLayoutChg>
        <pc:sldLayoutChg chg="add">
          <pc:chgData name="Aleena Lida Surenian" userId="S::als0813@ads.northwestern.edu::e2fd0e4e-6417-49b0-ab16-0ba26a1719f0" providerId="AD" clId="Web-{F046C23C-0C4B-2F39-85BA-D2CC8D14F2D5}" dt="2023-09-18T13:36:30.478" v="5"/>
          <pc:sldLayoutMkLst>
            <pc:docMk/>
            <pc:sldMasterMk cId="3943894717" sldId="2147485237"/>
            <pc:sldLayoutMk cId="191337409" sldId="2147484362"/>
          </pc:sldLayoutMkLst>
        </pc:sldLayoutChg>
        <pc:sldLayoutChg chg="add">
          <pc:chgData name="Aleena Lida Surenian" userId="S::als0813@ads.northwestern.edu::e2fd0e4e-6417-49b0-ab16-0ba26a1719f0" providerId="AD" clId="Web-{F046C23C-0C4B-2F39-85BA-D2CC8D14F2D5}" dt="2023-09-18T13:36:30.478" v="5"/>
          <pc:sldLayoutMkLst>
            <pc:docMk/>
            <pc:sldMasterMk cId="3943894717" sldId="2147485237"/>
            <pc:sldLayoutMk cId="1075216660" sldId="2147484363"/>
          </pc:sldLayoutMkLst>
        </pc:sldLayoutChg>
        <pc:sldLayoutChg chg="add">
          <pc:chgData name="Aleena Lida Surenian" userId="S::als0813@ads.northwestern.edu::e2fd0e4e-6417-49b0-ab16-0ba26a1719f0" providerId="AD" clId="Web-{F046C23C-0C4B-2F39-85BA-D2CC8D14F2D5}" dt="2023-09-18T13:36:30.478" v="5"/>
          <pc:sldLayoutMkLst>
            <pc:docMk/>
            <pc:sldMasterMk cId="3943894717" sldId="2147485237"/>
            <pc:sldLayoutMk cId="1998157548" sldId="2147484364"/>
          </pc:sldLayoutMkLst>
        </pc:sldLayoutChg>
        <pc:sldLayoutChg chg="add">
          <pc:chgData name="Aleena Lida Surenian" userId="S::als0813@ads.northwestern.edu::e2fd0e4e-6417-49b0-ab16-0ba26a1719f0" providerId="AD" clId="Web-{F046C23C-0C4B-2F39-85BA-D2CC8D14F2D5}" dt="2023-09-18T13:36:30.478" v="5"/>
          <pc:sldLayoutMkLst>
            <pc:docMk/>
            <pc:sldMasterMk cId="3943894717" sldId="2147485237"/>
            <pc:sldLayoutMk cId="3069300124" sldId="2147484365"/>
          </pc:sldLayoutMkLst>
        </pc:sldLayoutChg>
        <pc:sldLayoutChg chg="add">
          <pc:chgData name="Aleena Lida Surenian" userId="S::als0813@ads.northwestern.edu::e2fd0e4e-6417-49b0-ab16-0ba26a1719f0" providerId="AD" clId="Web-{F046C23C-0C4B-2F39-85BA-D2CC8D14F2D5}" dt="2023-09-18T13:36:30.478" v="5"/>
          <pc:sldLayoutMkLst>
            <pc:docMk/>
            <pc:sldMasterMk cId="3943894717" sldId="2147485237"/>
            <pc:sldLayoutMk cId="1480140117" sldId="2147484366"/>
          </pc:sldLayoutMkLst>
        </pc:sldLayoutChg>
        <pc:sldLayoutChg chg="add">
          <pc:chgData name="Aleena Lida Surenian" userId="S::als0813@ads.northwestern.edu::e2fd0e4e-6417-49b0-ab16-0ba26a1719f0" providerId="AD" clId="Web-{F046C23C-0C4B-2F39-85BA-D2CC8D14F2D5}" dt="2023-09-18T13:36:30.478" v="5"/>
          <pc:sldLayoutMkLst>
            <pc:docMk/>
            <pc:sldMasterMk cId="3943894717" sldId="2147485237"/>
            <pc:sldLayoutMk cId="1059781530" sldId="2147484367"/>
          </pc:sldLayoutMkLst>
        </pc:sldLayoutChg>
        <pc:sldLayoutChg chg="add">
          <pc:chgData name="Aleena Lida Surenian" userId="S::als0813@ads.northwestern.edu::e2fd0e4e-6417-49b0-ab16-0ba26a1719f0" providerId="AD" clId="Web-{F046C23C-0C4B-2F39-85BA-D2CC8D14F2D5}" dt="2023-09-18T13:36:30.478" v="5"/>
          <pc:sldLayoutMkLst>
            <pc:docMk/>
            <pc:sldMasterMk cId="3943894717" sldId="2147485237"/>
            <pc:sldLayoutMk cId="1998157548" sldId="2147484376"/>
          </pc:sldLayoutMkLst>
        </pc:sldLayoutChg>
        <pc:sldLayoutChg chg="add">
          <pc:chgData name="Aleena Lida Surenian" userId="S::als0813@ads.northwestern.edu::e2fd0e4e-6417-49b0-ab16-0ba26a1719f0" providerId="AD" clId="Web-{F046C23C-0C4B-2F39-85BA-D2CC8D14F2D5}" dt="2023-09-18T13:36:30.478" v="5"/>
          <pc:sldLayoutMkLst>
            <pc:docMk/>
            <pc:sldMasterMk cId="3943894717" sldId="2147485237"/>
            <pc:sldLayoutMk cId="3476272431" sldId="2147484377"/>
          </pc:sldLayoutMkLst>
        </pc:sldLayoutChg>
        <pc:sldLayoutChg chg="add">
          <pc:chgData name="Aleena Lida Surenian" userId="S::als0813@ads.northwestern.edu::e2fd0e4e-6417-49b0-ab16-0ba26a1719f0" providerId="AD" clId="Web-{F046C23C-0C4B-2F39-85BA-D2CC8D14F2D5}" dt="2023-09-18T13:36:30.478" v="5"/>
          <pc:sldLayoutMkLst>
            <pc:docMk/>
            <pc:sldMasterMk cId="3943894717" sldId="2147485237"/>
            <pc:sldLayoutMk cId="3069300124" sldId="2147484378"/>
          </pc:sldLayoutMkLst>
        </pc:sldLayoutChg>
        <pc:sldLayoutChg chg="add">
          <pc:chgData name="Aleena Lida Surenian" userId="S::als0813@ads.northwestern.edu::e2fd0e4e-6417-49b0-ab16-0ba26a1719f0" providerId="AD" clId="Web-{F046C23C-0C4B-2F39-85BA-D2CC8D14F2D5}" dt="2023-09-18T13:36:30.478" v="5"/>
          <pc:sldLayoutMkLst>
            <pc:docMk/>
            <pc:sldMasterMk cId="3943894717" sldId="2147485237"/>
            <pc:sldLayoutMk cId="1480140117" sldId="2147484379"/>
          </pc:sldLayoutMkLst>
        </pc:sldLayoutChg>
        <pc:sldLayoutChg chg="add">
          <pc:chgData name="Aleena Lida Surenian" userId="S::als0813@ads.northwestern.edu::e2fd0e4e-6417-49b0-ab16-0ba26a1719f0" providerId="AD" clId="Web-{F046C23C-0C4B-2F39-85BA-D2CC8D14F2D5}" dt="2023-09-18T13:36:30.478" v="5"/>
          <pc:sldLayoutMkLst>
            <pc:docMk/>
            <pc:sldMasterMk cId="3943894717" sldId="2147485237"/>
            <pc:sldLayoutMk cId="4291076637" sldId="2147484384"/>
          </pc:sldLayoutMkLst>
        </pc:sldLayoutChg>
        <pc:sldLayoutChg chg="add">
          <pc:chgData name="Aleena Lida Surenian" userId="S::als0813@ads.northwestern.edu::e2fd0e4e-6417-49b0-ab16-0ba26a1719f0" providerId="AD" clId="Web-{F046C23C-0C4B-2F39-85BA-D2CC8D14F2D5}" dt="2023-09-18T13:36:30.478" v="5"/>
          <pc:sldLayoutMkLst>
            <pc:docMk/>
            <pc:sldMasterMk cId="3943894717" sldId="2147485237"/>
            <pc:sldLayoutMk cId="2781420108" sldId="2147484385"/>
          </pc:sldLayoutMkLst>
        </pc:sldLayoutChg>
        <pc:sldLayoutChg chg="add">
          <pc:chgData name="Aleena Lida Surenian" userId="S::als0813@ads.northwestern.edu::e2fd0e4e-6417-49b0-ab16-0ba26a1719f0" providerId="AD" clId="Web-{F046C23C-0C4B-2F39-85BA-D2CC8D14F2D5}" dt="2023-09-18T13:36:30.478" v="5"/>
          <pc:sldLayoutMkLst>
            <pc:docMk/>
            <pc:sldMasterMk cId="3943894717" sldId="2147485237"/>
            <pc:sldLayoutMk cId="309320368" sldId="2147484386"/>
          </pc:sldLayoutMkLst>
        </pc:sldLayoutChg>
        <pc:sldLayoutChg chg="add">
          <pc:chgData name="Aleena Lida Surenian" userId="S::als0813@ads.northwestern.edu::e2fd0e4e-6417-49b0-ab16-0ba26a1719f0" providerId="AD" clId="Web-{F046C23C-0C4B-2F39-85BA-D2CC8D14F2D5}" dt="2023-09-18T13:36:30.478" v="5"/>
          <pc:sldLayoutMkLst>
            <pc:docMk/>
            <pc:sldMasterMk cId="3943894717" sldId="2147485237"/>
            <pc:sldLayoutMk cId="838803846" sldId="2147484387"/>
          </pc:sldLayoutMkLst>
        </pc:sldLayoutChg>
        <pc:sldLayoutChg chg="add">
          <pc:chgData name="Aleena Lida Surenian" userId="S::als0813@ads.northwestern.edu::e2fd0e4e-6417-49b0-ab16-0ba26a1719f0" providerId="AD" clId="Web-{F046C23C-0C4B-2F39-85BA-D2CC8D14F2D5}" dt="2023-09-18T13:36:30.478" v="5"/>
          <pc:sldLayoutMkLst>
            <pc:docMk/>
            <pc:sldMasterMk cId="3943894717" sldId="2147485237"/>
            <pc:sldLayoutMk cId="1546898753" sldId="2147484388"/>
          </pc:sldLayoutMkLst>
        </pc:sldLayoutChg>
        <pc:sldLayoutChg chg="add">
          <pc:chgData name="Aleena Lida Surenian" userId="S::als0813@ads.northwestern.edu::e2fd0e4e-6417-49b0-ab16-0ba26a1719f0" providerId="AD" clId="Web-{F046C23C-0C4B-2F39-85BA-D2CC8D14F2D5}" dt="2023-09-18T13:36:30.478" v="5"/>
          <pc:sldLayoutMkLst>
            <pc:docMk/>
            <pc:sldMasterMk cId="3943894717" sldId="2147485237"/>
            <pc:sldLayoutMk cId="2210091495" sldId="2147484389"/>
          </pc:sldLayoutMkLst>
        </pc:sldLayoutChg>
        <pc:sldLayoutChg chg="add">
          <pc:chgData name="Aleena Lida Surenian" userId="S::als0813@ads.northwestern.edu::e2fd0e4e-6417-49b0-ab16-0ba26a1719f0" providerId="AD" clId="Web-{F046C23C-0C4B-2F39-85BA-D2CC8D14F2D5}" dt="2023-09-18T13:36:30.478" v="5"/>
          <pc:sldLayoutMkLst>
            <pc:docMk/>
            <pc:sldMasterMk cId="3943894717" sldId="2147485237"/>
            <pc:sldLayoutMk cId="3314599787" sldId="2147484390"/>
          </pc:sldLayoutMkLst>
        </pc:sldLayoutChg>
        <pc:sldLayoutChg chg="add">
          <pc:chgData name="Aleena Lida Surenian" userId="S::als0813@ads.northwestern.edu::e2fd0e4e-6417-49b0-ab16-0ba26a1719f0" providerId="AD" clId="Web-{F046C23C-0C4B-2F39-85BA-D2CC8D14F2D5}" dt="2023-09-18T13:36:30.478" v="5"/>
          <pc:sldLayoutMkLst>
            <pc:docMk/>
            <pc:sldMasterMk cId="3943894717" sldId="2147485237"/>
            <pc:sldLayoutMk cId="3791682188" sldId="2147484391"/>
          </pc:sldLayoutMkLst>
        </pc:sldLayoutChg>
        <pc:sldLayoutChg chg="add">
          <pc:chgData name="Aleena Lida Surenian" userId="S::als0813@ads.northwestern.edu::e2fd0e4e-6417-49b0-ab16-0ba26a1719f0" providerId="AD" clId="Web-{F046C23C-0C4B-2F39-85BA-D2CC8D14F2D5}" dt="2023-09-18T13:36:30.478" v="5"/>
          <pc:sldLayoutMkLst>
            <pc:docMk/>
            <pc:sldMasterMk cId="3943894717" sldId="2147485237"/>
            <pc:sldLayoutMk cId="298148766" sldId="2147484392"/>
          </pc:sldLayoutMkLst>
        </pc:sldLayoutChg>
        <pc:sldLayoutChg chg="add">
          <pc:chgData name="Aleena Lida Surenian" userId="S::als0813@ads.northwestern.edu::e2fd0e4e-6417-49b0-ab16-0ba26a1719f0" providerId="AD" clId="Web-{F046C23C-0C4B-2F39-85BA-D2CC8D14F2D5}" dt="2023-09-18T13:36:30.478" v="5"/>
          <pc:sldLayoutMkLst>
            <pc:docMk/>
            <pc:sldMasterMk cId="3943894717" sldId="2147485237"/>
            <pc:sldLayoutMk cId="926228292" sldId="2147484393"/>
          </pc:sldLayoutMkLst>
        </pc:sldLayoutChg>
        <pc:sldLayoutChg chg="add">
          <pc:chgData name="Aleena Lida Surenian" userId="S::als0813@ads.northwestern.edu::e2fd0e4e-6417-49b0-ab16-0ba26a1719f0" providerId="AD" clId="Web-{F046C23C-0C4B-2F39-85BA-D2CC8D14F2D5}" dt="2023-09-18T13:36:30.478" v="5"/>
          <pc:sldLayoutMkLst>
            <pc:docMk/>
            <pc:sldMasterMk cId="3943894717" sldId="2147485237"/>
            <pc:sldLayoutMk cId="2138240366" sldId="2147484394"/>
          </pc:sldLayoutMkLst>
        </pc:sldLayoutChg>
        <pc:sldLayoutChg chg="add">
          <pc:chgData name="Aleena Lida Surenian" userId="S::als0813@ads.northwestern.edu::e2fd0e4e-6417-49b0-ab16-0ba26a1719f0" providerId="AD" clId="Web-{F046C23C-0C4B-2F39-85BA-D2CC8D14F2D5}" dt="2023-09-18T13:36:30.478" v="5"/>
          <pc:sldLayoutMkLst>
            <pc:docMk/>
            <pc:sldMasterMk cId="3943894717" sldId="2147485237"/>
            <pc:sldLayoutMk cId="3476272431" sldId="2147484400"/>
          </pc:sldLayoutMkLst>
        </pc:sldLayoutChg>
        <pc:sldLayoutChg chg="add">
          <pc:chgData name="Aleena Lida Surenian" userId="S::als0813@ads.northwestern.edu::e2fd0e4e-6417-49b0-ab16-0ba26a1719f0" providerId="AD" clId="Web-{F046C23C-0C4B-2F39-85BA-D2CC8D14F2D5}" dt="2023-09-18T13:36:30.478" v="5"/>
          <pc:sldLayoutMkLst>
            <pc:docMk/>
            <pc:sldMasterMk cId="3943894717" sldId="2147485237"/>
            <pc:sldLayoutMk cId="3069300124" sldId="2147484401"/>
          </pc:sldLayoutMkLst>
        </pc:sldLayoutChg>
        <pc:sldLayoutChg chg="add">
          <pc:chgData name="Aleena Lida Surenian" userId="S::als0813@ads.northwestern.edu::e2fd0e4e-6417-49b0-ab16-0ba26a1719f0" providerId="AD" clId="Web-{F046C23C-0C4B-2F39-85BA-D2CC8D14F2D5}" dt="2023-09-18T13:36:30.478" v="5"/>
          <pc:sldLayoutMkLst>
            <pc:docMk/>
            <pc:sldMasterMk cId="3943894717" sldId="2147485237"/>
            <pc:sldLayoutMk cId="1480140117" sldId="2147484402"/>
          </pc:sldLayoutMkLst>
        </pc:sldLayoutChg>
        <pc:sldLayoutChg chg="add">
          <pc:chgData name="Aleena Lida Surenian" userId="S::als0813@ads.northwestern.edu::e2fd0e4e-6417-49b0-ab16-0ba26a1719f0" providerId="AD" clId="Web-{F046C23C-0C4B-2F39-85BA-D2CC8D14F2D5}" dt="2023-09-18T13:36:30.478" v="5"/>
          <pc:sldLayoutMkLst>
            <pc:docMk/>
            <pc:sldMasterMk cId="3943894717" sldId="2147485237"/>
            <pc:sldLayoutMk cId="3630801759" sldId="2147484477"/>
          </pc:sldLayoutMkLst>
        </pc:sldLayoutChg>
        <pc:sldLayoutChg chg="add">
          <pc:chgData name="Aleena Lida Surenian" userId="S::als0813@ads.northwestern.edu::e2fd0e4e-6417-49b0-ab16-0ba26a1719f0" providerId="AD" clId="Web-{F046C23C-0C4B-2F39-85BA-D2CC8D14F2D5}" dt="2023-09-18T13:36:30.478" v="5"/>
          <pc:sldLayoutMkLst>
            <pc:docMk/>
            <pc:sldMasterMk cId="3943894717" sldId="2147485237"/>
            <pc:sldLayoutMk cId="1709868767" sldId="2147484478"/>
          </pc:sldLayoutMkLst>
        </pc:sldLayoutChg>
        <pc:sldLayoutChg chg="add">
          <pc:chgData name="Aleena Lida Surenian" userId="S::als0813@ads.northwestern.edu::e2fd0e4e-6417-49b0-ab16-0ba26a1719f0" providerId="AD" clId="Web-{F046C23C-0C4B-2F39-85BA-D2CC8D14F2D5}" dt="2023-09-18T13:36:30.478" v="5"/>
          <pc:sldLayoutMkLst>
            <pc:docMk/>
            <pc:sldMasterMk cId="3943894717" sldId="2147485237"/>
            <pc:sldLayoutMk cId="191337409" sldId="2147484480"/>
          </pc:sldLayoutMkLst>
        </pc:sldLayoutChg>
        <pc:sldLayoutChg chg="add">
          <pc:chgData name="Aleena Lida Surenian" userId="S::als0813@ads.northwestern.edu::e2fd0e4e-6417-49b0-ab16-0ba26a1719f0" providerId="AD" clId="Web-{F046C23C-0C4B-2F39-85BA-D2CC8D14F2D5}" dt="2023-09-18T13:36:30.478" v="5"/>
          <pc:sldLayoutMkLst>
            <pc:docMk/>
            <pc:sldMasterMk cId="3943894717" sldId="2147485237"/>
            <pc:sldLayoutMk cId="3476272431" sldId="2147484481"/>
          </pc:sldLayoutMkLst>
        </pc:sldLayoutChg>
        <pc:sldLayoutChg chg="add">
          <pc:chgData name="Aleena Lida Surenian" userId="S::als0813@ads.northwestern.edu::e2fd0e4e-6417-49b0-ab16-0ba26a1719f0" providerId="AD" clId="Web-{F046C23C-0C4B-2F39-85BA-D2CC8D14F2D5}" dt="2023-09-18T13:36:30.478" v="5"/>
          <pc:sldLayoutMkLst>
            <pc:docMk/>
            <pc:sldMasterMk cId="3943894717" sldId="2147485237"/>
            <pc:sldLayoutMk cId="3069300124" sldId="2147484482"/>
          </pc:sldLayoutMkLst>
        </pc:sldLayoutChg>
        <pc:sldLayoutChg chg="add">
          <pc:chgData name="Aleena Lida Surenian" userId="S::als0813@ads.northwestern.edu::e2fd0e4e-6417-49b0-ab16-0ba26a1719f0" providerId="AD" clId="Web-{F046C23C-0C4B-2F39-85BA-D2CC8D14F2D5}" dt="2023-09-18T13:36:30.478" v="5"/>
          <pc:sldLayoutMkLst>
            <pc:docMk/>
            <pc:sldMasterMk cId="3943894717" sldId="2147485237"/>
            <pc:sldLayoutMk cId="1480140117" sldId="2147484483"/>
          </pc:sldLayoutMkLst>
        </pc:sldLayoutChg>
        <pc:sldLayoutChg chg="add">
          <pc:chgData name="Aleena Lida Surenian" userId="S::als0813@ads.northwestern.edu::e2fd0e4e-6417-49b0-ab16-0ba26a1719f0" providerId="AD" clId="Web-{F046C23C-0C4B-2F39-85BA-D2CC8D14F2D5}" dt="2023-09-18T13:36:30.478" v="5"/>
          <pc:sldLayoutMkLst>
            <pc:docMk/>
            <pc:sldMasterMk cId="3943894717" sldId="2147485237"/>
            <pc:sldLayoutMk cId="1059781530" sldId="2147484484"/>
          </pc:sldLayoutMkLst>
        </pc:sldLayoutChg>
        <pc:sldLayoutChg chg="add">
          <pc:chgData name="Aleena Lida Surenian" userId="S::als0813@ads.northwestern.edu::e2fd0e4e-6417-49b0-ab16-0ba26a1719f0" providerId="AD" clId="Web-{F046C23C-0C4B-2F39-85BA-D2CC8D14F2D5}" dt="2023-09-18T13:36:30.478" v="5"/>
          <pc:sldLayoutMkLst>
            <pc:docMk/>
            <pc:sldMasterMk cId="3943894717" sldId="2147485237"/>
            <pc:sldLayoutMk cId="3610496501" sldId="2147484485"/>
          </pc:sldLayoutMkLst>
        </pc:sldLayoutChg>
        <pc:sldLayoutChg chg="add">
          <pc:chgData name="Aleena Lida Surenian" userId="S::als0813@ads.northwestern.edu::e2fd0e4e-6417-49b0-ab16-0ba26a1719f0" providerId="AD" clId="Web-{F046C23C-0C4B-2F39-85BA-D2CC8D14F2D5}" dt="2023-09-18T13:36:30.478" v="5"/>
          <pc:sldLayoutMkLst>
            <pc:docMk/>
            <pc:sldMasterMk cId="3943894717" sldId="2147485237"/>
            <pc:sldLayoutMk cId="1410130633" sldId="2147484486"/>
          </pc:sldLayoutMkLst>
        </pc:sldLayoutChg>
        <pc:sldLayoutChg chg="add">
          <pc:chgData name="Aleena Lida Surenian" userId="S::als0813@ads.northwestern.edu::e2fd0e4e-6417-49b0-ab16-0ba26a1719f0" providerId="AD" clId="Web-{F046C23C-0C4B-2F39-85BA-D2CC8D14F2D5}" dt="2023-09-18T13:36:30.478" v="5"/>
          <pc:sldLayoutMkLst>
            <pc:docMk/>
            <pc:sldMasterMk cId="3943894717" sldId="2147485237"/>
            <pc:sldLayoutMk cId="980529727" sldId="2147484559"/>
          </pc:sldLayoutMkLst>
        </pc:sldLayoutChg>
        <pc:sldLayoutChg chg="add">
          <pc:chgData name="Aleena Lida Surenian" userId="S::als0813@ads.northwestern.edu::e2fd0e4e-6417-49b0-ab16-0ba26a1719f0" providerId="AD" clId="Web-{F046C23C-0C4B-2F39-85BA-D2CC8D14F2D5}" dt="2023-09-18T13:36:30.478" v="5"/>
          <pc:sldLayoutMkLst>
            <pc:docMk/>
            <pc:sldMasterMk cId="3943894717" sldId="2147485237"/>
            <pc:sldLayoutMk cId="72630080" sldId="2147484566"/>
          </pc:sldLayoutMkLst>
        </pc:sldLayoutChg>
        <pc:sldLayoutChg chg="add">
          <pc:chgData name="Aleena Lida Surenian" userId="S::als0813@ads.northwestern.edu::e2fd0e4e-6417-49b0-ab16-0ba26a1719f0" providerId="AD" clId="Web-{F046C23C-0C4B-2F39-85BA-D2CC8D14F2D5}" dt="2023-09-18T13:36:30.478" v="5"/>
          <pc:sldLayoutMkLst>
            <pc:docMk/>
            <pc:sldMasterMk cId="3943894717" sldId="2147485237"/>
            <pc:sldLayoutMk cId="3083420" sldId="2147484570"/>
          </pc:sldLayoutMkLst>
        </pc:sldLayoutChg>
        <pc:sldLayoutChg chg="add">
          <pc:chgData name="Aleena Lida Surenian" userId="S::als0813@ads.northwestern.edu::e2fd0e4e-6417-49b0-ab16-0ba26a1719f0" providerId="AD" clId="Web-{F046C23C-0C4B-2F39-85BA-D2CC8D14F2D5}" dt="2023-09-18T13:36:30.478" v="5"/>
          <pc:sldLayoutMkLst>
            <pc:docMk/>
            <pc:sldMasterMk cId="3943894717" sldId="2147485237"/>
            <pc:sldLayoutMk cId="1036500789" sldId="2147484572"/>
          </pc:sldLayoutMkLst>
        </pc:sldLayoutChg>
        <pc:sldLayoutChg chg="add">
          <pc:chgData name="Aleena Lida Surenian" userId="S::als0813@ads.northwestern.edu::e2fd0e4e-6417-49b0-ab16-0ba26a1719f0" providerId="AD" clId="Web-{F046C23C-0C4B-2F39-85BA-D2CC8D14F2D5}" dt="2023-09-18T13:36:30.478" v="5"/>
          <pc:sldLayoutMkLst>
            <pc:docMk/>
            <pc:sldMasterMk cId="3943894717" sldId="2147485237"/>
            <pc:sldLayoutMk cId="3783658486" sldId="2147484584"/>
          </pc:sldLayoutMkLst>
        </pc:sldLayoutChg>
        <pc:sldLayoutChg chg="add">
          <pc:chgData name="Aleena Lida Surenian" userId="S::als0813@ads.northwestern.edu::e2fd0e4e-6417-49b0-ab16-0ba26a1719f0" providerId="AD" clId="Web-{F046C23C-0C4B-2F39-85BA-D2CC8D14F2D5}" dt="2023-09-18T13:36:30.478" v="5"/>
          <pc:sldLayoutMkLst>
            <pc:docMk/>
            <pc:sldMasterMk cId="3943894717" sldId="2147485237"/>
            <pc:sldLayoutMk cId="309320368" sldId="2147484585"/>
          </pc:sldLayoutMkLst>
        </pc:sldLayoutChg>
        <pc:sldLayoutChg chg="add">
          <pc:chgData name="Aleena Lida Surenian" userId="S::als0813@ads.northwestern.edu::e2fd0e4e-6417-49b0-ab16-0ba26a1719f0" providerId="AD" clId="Web-{F046C23C-0C4B-2F39-85BA-D2CC8D14F2D5}" dt="2023-09-18T13:36:30.478" v="5"/>
          <pc:sldLayoutMkLst>
            <pc:docMk/>
            <pc:sldMasterMk cId="3943894717" sldId="2147485237"/>
            <pc:sldLayoutMk cId="3610496501" sldId="2147484586"/>
          </pc:sldLayoutMkLst>
        </pc:sldLayoutChg>
        <pc:sldLayoutChg chg="add">
          <pc:chgData name="Aleena Lida Surenian" userId="S::als0813@ads.northwestern.edu::e2fd0e4e-6417-49b0-ab16-0ba26a1719f0" providerId="AD" clId="Web-{F046C23C-0C4B-2F39-85BA-D2CC8D14F2D5}" dt="2023-09-18T13:36:30.478" v="5"/>
          <pc:sldLayoutMkLst>
            <pc:docMk/>
            <pc:sldMasterMk cId="3943894717" sldId="2147485237"/>
            <pc:sldLayoutMk cId="1410130633" sldId="2147484587"/>
          </pc:sldLayoutMkLst>
        </pc:sldLayoutChg>
        <pc:sldLayoutChg chg="add">
          <pc:chgData name="Aleena Lida Surenian" userId="S::als0813@ads.northwestern.edu::e2fd0e4e-6417-49b0-ab16-0ba26a1719f0" providerId="AD" clId="Web-{F046C23C-0C4B-2F39-85BA-D2CC8D14F2D5}" dt="2023-09-18T13:36:30.478" v="5"/>
          <pc:sldLayoutMkLst>
            <pc:docMk/>
            <pc:sldMasterMk cId="3943894717" sldId="2147485237"/>
            <pc:sldLayoutMk cId="698059872" sldId="2147484588"/>
          </pc:sldLayoutMkLst>
        </pc:sldLayoutChg>
        <pc:sldLayoutChg chg="add">
          <pc:chgData name="Aleena Lida Surenian" userId="S::als0813@ads.northwestern.edu::e2fd0e4e-6417-49b0-ab16-0ba26a1719f0" providerId="AD" clId="Web-{F046C23C-0C4B-2F39-85BA-D2CC8D14F2D5}" dt="2023-09-18T13:36:30.478" v="5"/>
          <pc:sldLayoutMkLst>
            <pc:docMk/>
            <pc:sldMasterMk cId="3943894717" sldId="2147485237"/>
            <pc:sldLayoutMk cId="309320368" sldId="2147484592"/>
          </pc:sldLayoutMkLst>
        </pc:sldLayoutChg>
        <pc:sldLayoutChg chg="add">
          <pc:chgData name="Aleena Lida Surenian" userId="S::als0813@ads.northwestern.edu::e2fd0e4e-6417-49b0-ab16-0ba26a1719f0" providerId="AD" clId="Web-{F046C23C-0C4B-2F39-85BA-D2CC8D14F2D5}" dt="2023-09-18T13:36:30.478" v="5"/>
          <pc:sldLayoutMkLst>
            <pc:docMk/>
            <pc:sldMasterMk cId="3943894717" sldId="2147485237"/>
            <pc:sldLayoutMk cId="3610496501" sldId="2147484593"/>
          </pc:sldLayoutMkLst>
        </pc:sldLayoutChg>
        <pc:sldLayoutChg chg="add">
          <pc:chgData name="Aleena Lida Surenian" userId="S::als0813@ads.northwestern.edu::e2fd0e4e-6417-49b0-ab16-0ba26a1719f0" providerId="AD" clId="Web-{F046C23C-0C4B-2F39-85BA-D2CC8D14F2D5}" dt="2023-09-18T13:36:30.478" v="5"/>
          <pc:sldLayoutMkLst>
            <pc:docMk/>
            <pc:sldMasterMk cId="3943894717" sldId="2147485237"/>
            <pc:sldLayoutMk cId="1410130633" sldId="2147484594"/>
          </pc:sldLayoutMkLst>
        </pc:sldLayoutChg>
        <pc:sldLayoutChg chg="add">
          <pc:chgData name="Aleena Lida Surenian" userId="S::als0813@ads.northwestern.edu::e2fd0e4e-6417-49b0-ab16-0ba26a1719f0" providerId="AD" clId="Web-{F046C23C-0C4B-2F39-85BA-D2CC8D14F2D5}" dt="2023-09-18T13:36:30.478" v="5"/>
          <pc:sldLayoutMkLst>
            <pc:docMk/>
            <pc:sldMasterMk cId="3943894717" sldId="2147485237"/>
            <pc:sldLayoutMk cId="698059872" sldId="2147484595"/>
          </pc:sldLayoutMkLst>
        </pc:sldLayoutChg>
        <pc:sldLayoutChg chg="add">
          <pc:chgData name="Aleena Lida Surenian" userId="S::als0813@ads.northwestern.edu::e2fd0e4e-6417-49b0-ab16-0ba26a1719f0" providerId="AD" clId="Web-{F046C23C-0C4B-2F39-85BA-D2CC8D14F2D5}" dt="2023-09-18T13:36:30.478" v="5"/>
          <pc:sldLayoutMkLst>
            <pc:docMk/>
            <pc:sldMasterMk cId="3943894717" sldId="2147485237"/>
            <pc:sldLayoutMk cId="4291076637" sldId="2147484596"/>
          </pc:sldLayoutMkLst>
        </pc:sldLayoutChg>
        <pc:sldLayoutChg chg="add">
          <pc:chgData name="Aleena Lida Surenian" userId="S::als0813@ads.northwestern.edu::e2fd0e4e-6417-49b0-ab16-0ba26a1719f0" providerId="AD" clId="Web-{F046C23C-0C4B-2F39-85BA-D2CC8D14F2D5}" dt="2023-09-18T13:36:30.478" v="5"/>
          <pc:sldLayoutMkLst>
            <pc:docMk/>
            <pc:sldMasterMk cId="3943894717" sldId="2147485237"/>
            <pc:sldLayoutMk cId="2781420108" sldId="2147484598"/>
          </pc:sldLayoutMkLst>
        </pc:sldLayoutChg>
        <pc:sldLayoutChg chg="add">
          <pc:chgData name="Aleena Lida Surenian" userId="S::als0813@ads.northwestern.edu::e2fd0e4e-6417-49b0-ab16-0ba26a1719f0" providerId="AD" clId="Web-{F046C23C-0C4B-2F39-85BA-D2CC8D14F2D5}" dt="2023-09-18T13:36:30.478" v="5"/>
          <pc:sldLayoutMkLst>
            <pc:docMk/>
            <pc:sldMasterMk cId="3943894717" sldId="2147485237"/>
            <pc:sldLayoutMk cId="2210091495" sldId="2147484601"/>
          </pc:sldLayoutMkLst>
        </pc:sldLayoutChg>
        <pc:sldLayoutChg chg="add">
          <pc:chgData name="Aleena Lida Surenian" userId="S::als0813@ads.northwestern.edu::e2fd0e4e-6417-49b0-ab16-0ba26a1719f0" providerId="AD" clId="Web-{F046C23C-0C4B-2F39-85BA-D2CC8D14F2D5}" dt="2023-09-18T13:36:30.478" v="5"/>
          <pc:sldLayoutMkLst>
            <pc:docMk/>
            <pc:sldMasterMk cId="3943894717" sldId="2147485237"/>
            <pc:sldLayoutMk cId="3314599787" sldId="2147484602"/>
          </pc:sldLayoutMkLst>
        </pc:sldLayoutChg>
        <pc:sldLayoutChg chg="add">
          <pc:chgData name="Aleena Lida Surenian" userId="S::als0813@ads.northwestern.edu::e2fd0e4e-6417-49b0-ab16-0ba26a1719f0" providerId="AD" clId="Web-{F046C23C-0C4B-2F39-85BA-D2CC8D14F2D5}" dt="2023-09-18T13:36:30.478" v="5"/>
          <pc:sldLayoutMkLst>
            <pc:docMk/>
            <pc:sldMasterMk cId="3943894717" sldId="2147485237"/>
            <pc:sldLayoutMk cId="3791682188" sldId="2147484603"/>
          </pc:sldLayoutMkLst>
        </pc:sldLayoutChg>
        <pc:sldLayoutChg chg="add">
          <pc:chgData name="Aleena Lida Surenian" userId="S::als0813@ads.northwestern.edu::e2fd0e4e-6417-49b0-ab16-0ba26a1719f0" providerId="AD" clId="Web-{F046C23C-0C4B-2F39-85BA-D2CC8D14F2D5}" dt="2023-09-18T13:36:30.478" v="5"/>
          <pc:sldLayoutMkLst>
            <pc:docMk/>
            <pc:sldMasterMk cId="3943894717" sldId="2147485237"/>
            <pc:sldLayoutMk cId="298148766" sldId="2147484604"/>
          </pc:sldLayoutMkLst>
        </pc:sldLayoutChg>
        <pc:sldLayoutChg chg="add">
          <pc:chgData name="Aleena Lida Surenian" userId="S::als0813@ads.northwestern.edu::e2fd0e4e-6417-49b0-ab16-0ba26a1719f0" providerId="AD" clId="Web-{F046C23C-0C4B-2F39-85BA-D2CC8D14F2D5}" dt="2023-09-18T13:36:30.478" v="5"/>
          <pc:sldLayoutMkLst>
            <pc:docMk/>
            <pc:sldMasterMk cId="3943894717" sldId="2147485237"/>
            <pc:sldLayoutMk cId="3516218680" sldId="2147484606"/>
          </pc:sldLayoutMkLst>
        </pc:sldLayoutChg>
        <pc:sldLayoutChg chg="add">
          <pc:chgData name="Aleena Lida Surenian" userId="S::als0813@ads.northwestern.edu::e2fd0e4e-6417-49b0-ab16-0ba26a1719f0" providerId="AD" clId="Web-{F046C23C-0C4B-2F39-85BA-D2CC8D14F2D5}" dt="2023-09-18T13:36:30.478" v="5"/>
          <pc:sldLayoutMkLst>
            <pc:docMk/>
            <pc:sldMasterMk cId="3943894717" sldId="2147485237"/>
            <pc:sldLayoutMk cId="3430479694" sldId="2147484608"/>
          </pc:sldLayoutMkLst>
        </pc:sldLayoutChg>
        <pc:sldLayoutChg chg="add">
          <pc:chgData name="Aleena Lida Surenian" userId="S::als0813@ads.northwestern.edu::e2fd0e4e-6417-49b0-ab16-0ba26a1719f0" providerId="AD" clId="Web-{F046C23C-0C4B-2F39-85BA-D2CC8D14F2D5}" dt="2023-09-18T13:36:30.478" v="5"/>
          <pc:sldLayoutMkLst>
            <pc:docMk/>
            <pc:sldMasterMk cId="3943894717" sldId="2147485237"/>
            <pc:sldLayoutMk cId="698059872" sldId="2147484609"/>
          </pc:sldLayoutMkLst>
        </pc:sldLayoutChg>
        <pc:sldLayoutChg chg="add">
          <pc:chgData name="Aleena Lida Surenian" userId="S::als0813@ads.northwestern.edu::e2fd0e4e-6417-49b0-ab16-0ba26a1719f0" providerId="AD" clId="Web-{F046C23C-0C4B-2F39-85BA-D2CC8D14F2D5}" dt="2023-09-18T13:36:30.478" v="5"/>
          <pc:sldLayoutMkLst>
            <pc:docMk/>
            <pc:sldMasterMk cId="3943894717" sldId="2147485237"/>
            <pc:sldLayoutMk cId="2979200564" sldId="2147484626"/>
          </pc:sldLayoutMkLst>
        </pc:sldLayoutChg>
        <pc:sldLayoutChg chg="add">
          <pc:chgData name="Aleena Lida Surenian" userId="S::als0813@ads.northwestern.edu::e2fd0e4e-6417-49b0-ab16-0ba26a1719f0" providerId="AD" clId="Web-{F046C23C-0C4B-2F39-85BA-D2CC8D14F2D5}" dt="2023-09-18T13:36:30.478" v="5"/>
          <pc:sldLayoutMkLst>
            <pc:docMk/>
            <pc:sldMasterMk cId="3943894717" sldId="2147485237"/>
            <pc:sldLayoutMk cId="732483557" sldId="2147484627"/>
          </pc:sldLayoutMkLst>
        </pc:sldLayoutChg>
        <pc:sldLayoutChg chg="add">
          <pc:chgData name="Aleena Lida Surenian" userId="S::als0813@ads.northwestern.edu::e2fd0e4e-6417-49b0-ab16-0ba26a1719f0" providerId="AD" clId="Web-{F046C23C-0C4B-2F39-85BA-D2CC8D14F2D5}" dt="2023-09-18T13:36:30.478" v="5"/>
          <pc:sldLayoutMkLst>
            <pc:docMk/>
            <pc:sldMasterMk cId="3943894717" sldId="2147485237"/>
            <pc:sldLayoutMk cId="926228292" sldId="2147484634"/>
          </pc:sldLayoutMkLst>
        </pc:sldLayoutChg>
        <pc:sldLayoutChg chg="add">
          <pc:chgData name="Aleena Lida Surenian" userId="S::als0813@ads.northwestern.edu::e2fd0e4e-6417-49b0-ab16-0ba26a1719f0" providerId="AD" clId="Web-{F046C23C-0C4B-2F39-85BA-D2CC8D14F2D5}" dt="2023-09-18T13:36:30.478" v="5"/>
          <pc:sldLayoutMkLst>
            <pc:docMk/>
            <pc:sldMasterMk cId="3943894717" sldId="2147485237"/>
            <pc:sldLayoutMk cId="2138240366" sldId="2147484635"/>
          </pc:sldLayoutMkLst>
        </pc:sldLayoutChg>
        <pc:sldLayoutChg chg="add">
          <pc:chgData name="Aleena Lida Surenian" userId="S::als0813@ads.northwestern.edu::e2fd0e4e-6417-49b0-ab16-0ba26a1719f0" providerId="AD" clId="Web-{F046C23C-0C4B-2F39-85BA-D2CC8D14F2D5}" dt="2023-09-18T13:36:30.478" v="5"/>
          <pc:sldLayoutMkLst>
            <pc:docMk/>
            <pc:sldMasterMk cId="3943894717" sldId="2147485237"/>
            <pc:sldLayoutMk cId="2448463225" sldId="2147484652"/>
          </pc:sldLayoutMkLst>
        </pc:sldLayoutChg>
        <pc:sldLayoutChg chg="add">
          <pc:chgData name="Aleena Lida Surenian" userId="S::als0813@ads.northwestern.edu::e2fd0e4e-6417-49b0-ab16-0ba26a1719f0" providerId="AD" clId="Web-{F046C23C-0C4B-2F39-85BA-D2CC8D14F2D5}" dt="2023-09-18T13:36:30.478" v="5"/>
          <pc:sldLayoutMkLst>
            <pc:docMk/>
            <pc:sldMasterMk cId="3943894717" sldId="2147485237"/>
            <pc:sldLayoutMk cId="1988034496" sldId="2147484653"/>
          </pc:sldLayoutMkLst>
        </pc:sldLayoutChg>
        <pc:sldLayoutChg chg="add">
          <pc:chgData name="Aleena Lida Surenian" userId="S::als0813@ads.northwestern.edu::e2fd0e4e-6417-49b0-ab16-0ba26a1719f0" providerId="AD" clId="Web-{F046C23C-0C4B-2F39-85BA-D2CC8D14F2D5}" dt="2023-09-18T13:36:30.478" v="5"/>
          <pc:sldLayoutMkLst>
            <pc:docMk/>
            <pc:sldMasterMk cId="3943894717" sldId="2147485237"/>
            <pc:sldLayoutMk cId="1410130633" sldId="2147484654"/>
          </pc:sldLayoutMkLst>
        </pc:sldLayoutChg>
        <pc:sldLayoutChg chg="add">
          <pc:chgData name="Aleena Lida Surenian" userId="S::als0813@ads.northwestern.edu::e2fd0e4e-6417-49b0-ab16-0ba26a1719f0" providerId="AD" clId="Web-{F046C23C-0C4B-2F39-85BA-D2CC8D14F2D5}" dt="2023-09-18T13:36:30.478" v="5"/>
          <pc:sldLayoutMkLst>
            <pc:docMk/>
            <pc:sldMasterMk cId="3943894717" sldId="2147485237"/>
            <pc:sldLayoutMk cId="698059872" sldId="2147484655"/>
          </pc:sldLayoutMkLst>
        </pc:sldLayoutChg>
        <pc:sldLayoutChg chg="add">
          <pc:chgData name="Aleena Lida Surenian" userId="S::als0813@ads.northwestern.edu::e2fd0e4e-6417-49b0-ab16-0ba26a1719f0" providerId="AD" clId="Web-{F046C23C-0C4B-2F39-85BA-D2CC8D14F2D5}" dt="2023-09-18T13:36:30.478" v="5"/>
          <pc:sldLayoutMkLst>
            <pc:docMk/>
            <pc:sldMasterMk cId="3943894717" sldId="2147485237"/>
            <pc:sldLayoutMk cId="309320368" sldId="2147484813"/>
          </pc:sldLayoutMkLst>
        </pc:sldLayoutChg>
        <pc:sldLayoutChg chg="add">
          <pc:chgData name="Aleena Lida Surenian" userId="S::als0813@ads.northwestern.edu::e2fd0e4e-6417-49b0-ab16-0ba26a1719f0" providerId="AD" clId="Web-{F046C23C-0C4B-2F39-85BA-D2CC8D14F2D5}" dt="2023-09-18T13:36:30.478" v="5"/>
          <pc:sldLayoutMkLst>
            <pc:docMk/>
            <pc:sldMasterMk cId="3943894717" sldId="2147485237"/>
            <pc:sldLayoutMk cId="3610496501" sldId="2147484815"/>
          </pc:sldLayoutMkLst>
        </pc:sldLayoutChg>
        <pc:sldLayoutChg chg="add">
          <pc:chgData name="Aleena Lida Surenian" userId="S::als0813@ads.northwestern.edu::e2fd0e4e-6417-49b0-ab16-0ba26a1719f0" providerId="AD" clId="Web-{F046C23C-0C4B-2F39-85BA-D2CC8D14F2D5}" dt="2023-09-18T13:36:30.478" v="5"/>
          <pc:sldLayoutMkLst>
            <pc:docMk/>
            <pc:sldMasterMk cId="3943894717" sldId="2147485237"/>
            <pc:sldLayoutMk cId="1410130633" sldId="2147484816"/>
          </pc:sldLayoutMkLst>
        </pc:sldLayoutChg>
        <pc:sldLayoutChg chg="add">
          <pc:chgData name="Aleena Lida Surenian" userId="S::als0813@ads.northwestern.edu::e2fd0e4e-6417-49b0-ab16-0ba26a1719f0" providerId="AD" clId="Web-{F046C23C-0C4B-2F39-85BA-D2CC8D14F2D5}" dt="2023-09-18T13:36:30.478" v="5"/>
          <pc:sldLayoutMkLst>
            <pc:docMk/>
            <pc:sldMasterMk cId="3943894717" sldId="2147485237"/>
            <pc:sldLayoutMk cId="698059872" sldId="2147484817"/>
          </pc:sldLayoutMkLst>
        </pc:sldLayoutChg>
        <pc:sldLayoutChg chg="add">
          <pc:chgData name="Aleena Lida Surenian" userId="S::als0813@ads.northwestern.edu::e2fd0e4e-6417-49b0-ab16-0ba26a1719f0" providerId="AD" clId="Web-{F046C23C-0C4B-2F39-85BA-D2CC8D14F2D5}" dt="2023-09-18T13:36:30.478" v="5"/>
          <pc:sldLayoutMkLst>
            <pc:docMk/>
            <pc:sldMasterMk cId="3943894717" sldId="2147485237"/>
            <pc:sldLayoutMk cId="3630801759" sldId="2147484821"/>
          </pc:sldLayoutMkLst>
        </pc:sldLayoutChg>
        <pc:sldLayoutChg chg="add">
          <pc:chgData name="Aleena Lida Surenian" userId="S::als0813@ads.northwestern.edu::e2fd0e4e-6417-49b0-ab16-0ba26a1719f0" providerId="AD" clId="Web-{F046C23C-0C4B-2F39-85BA-D2CC8D14F2D5}" dt="2023-09-18T13:36:30.478" v="5"/>
          <pc:sldLayoutMkLst>
            <pc:docMk/>
            <pc:sldMasterMk cId="3943894717" sldId="2147485237"/>
            <pc:sldLayoutMk cId="1059781530" sldId="2147484822"/>
          </pc:sldLayoutMkLst>
        </pc:sldLayoutChg>
        <pc:sldLayoutChg chg="add">
          <pc:chgData name="Aleena Lida Surenian" userId="S::als0813@ads.northwestern.edu::e2fd0e4e-6417-49b0-ab16-0ba26a1719f0" providerId="AD" clId="Web-{F046C23C-0C4B-2F39-85BA-D2CC8D14F2D5}" dt="2023-09-18T13:36:30.478" v="5"/>
          <pc:sldLayoutMkLst>
            <pc:docMk/>
            <pc:sldMasterMk cId="3943894717" sldId="2147485237"/>
            <pc:sldLayoutMk cId="1758542806" sldId="2147484829"/>
          </pc:sldLayoutMkLst>
        </pc:sldLayoutChg>
        <pc:sldLayoutChg chg="add">
          <pc:chgData name="Aleena Lida Surenian" userId="S::als0813@ads.northwestern.edu::e2fd0e4e-6417-49b0-ab16-0ba26a1719f0" providerId="AD" clId="Web-{F046C23C-0C4B-2F39-85BA-D2CC8D14F2D5}" dt="2023-09-18T13:36:30.478" v="5"/>
          <pc:sldLayoutMkLst>
            <pc:docMk/>
            <pc:sldMasterMk cId="3943894717" sldId="2147485237"/>
            <pc:sldLayoutMk cId="3967421487" sldId="2147484830"/>
          </pc:sldLayoutMkLst>
        </pc:sldLayoutChg>
        <pc:sldLayoutChg chg="add">
          <pc:chgData name="Aleena Lida Surenian" userId="S::als0813@ads.northwestern.edu::e2fd0e4e-6417-49b0-ab16-0ba26a1719f0" providerId="AD" clId="Web-{F046C23C-0C4B-2F39-85BA-D2CC8D14F2D5}" dt="2023-09-18T13:36:30.478" v="5"/>
          <pc:sldLayoutMkLst>
            <pc:docMk/>
            <pc:sldMasterMk cId="3943894717" sldId="2147485237"/>
            <pc:sldLayoutMk cId="1983143663" sldId="2147484831"/>
          </pc:sldLayoutMkLst>
        </pc:sldLayoutChg>
        <pc:sldLayoutChg chg="add">
          <pc:chgData name="Aleena Lida Surenian" userId="S::als0813@ads.northwestern.edu::e2fd0e4e-6417-49b0-ab16-0ba26a1719f0" providerId="AD" clId="Web-{F046C23C-0C4B-2F39-85BA-D2CC8D14F2D5}" dt="2023-09-18T13:36:30.478" v="5"/>
          <pc:sldLayoutMkLst>
            <pc:docMk/>
            <pc:sldMasterMk cId="3943894717" sldId="2147485237"/>
            <pc:sldLayoutMk cId="1803572776" sldId="2147484832"/>
          </pc:sldLayoutMkLst>
        </pc:sldLayoutChg>
        <pc:sldLayoutChg chg="add">
          <pc:chgData name="Aleena Lida Surenian" userId="S::als0813@ads.northwestern.edu::e2fd0e4e-6417-49b0-ab16-0ba26a1719f0" providerId="AD" clId="Web-{F046C23C-0C4B-2F39-85BA-D2CC8D14F2D5}" dt="2023-09-18T13:36:30.478" v="5"/>
          <pc:sldLayoutMkLst>
            <pc:docMk/>
            <pc:sldMasterMk cId="3943894717" sldId="2147485237"/>
            <pc:sldLayoutMk cId="4040902241" sldId="2147484835"/>
          </pc:sldLayoutMkLst>
        </pc:sldLayoutChg>
        <pc:sldLayoutChg chg="add">
          <pc:chgData name="Aleena Lida Surenian" userId="S::als0813@ads.northwestern.edu::e2fd0e4e-6417-49b0-ab16-0ba26a1719f0" providerId="AD" clId="Web-{F046C23C-0C4B-2F39-85BA-D2CC8D14F2D5}" dt="2023-09-18T13:36:30.478" v="5"/>
          <pc:sldLayoutMkLst>
            <pc:docMk/>
            <pc:sldMasterMk cId="3943894717" sldId="2147485237"/>
            <pc:sldLayoutMk cId="838803846" sldId="2147484836"/>
          </pc:sldLayoutMkLst>
        </pc:sldLayoutChg>
        <pc:sldLayoutChg chg="add">
          <pc:chgData name="Aleena Lida Surenian" userId="S::als0813@ads.northwestern.edu::e2fd0e4e-6417-49b0-ab16-0ba26a1719f0" providerId="AD" clId="Web-{F046C23C-0C4B-2F39-85BA-D2CC8D14F2D5}" dt="2023-09-18T13:36:30.478" v="5"/>
          <pc:sldLayoutMkLst>
            <pc:docMk/>
            <pc:sldMasterMk cId="3943894717" sldId="2147485237"/>
            <pc:sldLayoutMk cId="1546898753" sldId="2147484837"/>
          </pc:sldLayoutMkLst>
        </pc:sldLayoutChg>
        <pc:sldLayoutChg chg="add">
          <pc:chgData name="Aleena Lida Surenian" userId="S::als0813@ads.northwestern.edu::e2fd0e4e-6417-49b0-ab16-0ba26a1719f0" providerId="AD" clId="Web-{F046C23C-0C4B-2F39-85BA-D2CC8D14F2D5}" dt="2023-09-18T13:36:30.478" v="5"/>
          <pc:sldLayoutMkLst>
            <pc:docMk/>
            <pc:sldMasterMk cId="3943894717" sldId="2147485237"/>
            <pc:sldLayoutMk cId="980529727" sldId="2147484838"/>
          </pc:sldLayoutMkLst>
        </pc:sldLayoutChg>
        <pc:sldLayoutChg chg="add">
          <pc:chgData name="Aleena Lida Surenian" userId="S::als0813@ads.northwestern.edu::e2fd0e4e-6417-49b0-ab16-0ba26a1719f0" providerId="AD" clId="Web-{F046C23C-0C4B-2F39-85BA-D2CC8D14F2D5}" dt="2023-09-18T13:36:30.478" v="5"/>
          <pc:sldLayoutMkLst>
            <pc:docMk/>
            <pc:sldMasterMk cId="3943894717" sldId="2147485237"/>
            <pc:sldLayoutMk cId="980529727" sldId="2147484839"/>
          </pc:sldLayoutMkLst>
        </pc:sldLayoutChg>
        <pc:sldLayoutChg chg="add">
          <pc:chgData name="Aleena Lida Surenian" userId="S::als0813@ads.northwestern.edu::e2fd0e4e-6417-49b0-ab16-0ba26a1719f0" providerId="AD" clId="Web-{F046C23C-0C4B-2F39-85BA-D2CC8D14F2D5}" dt="2023-09-18T13:36:30.478" v="5"/>
          <pc:sldLayoutMkLst>
            <pc:docMk/>
            <pc:sldMasterMk cId="3943894717" sldId="2147485237"/>
            <pc:sldLayoutMk cId="980529727" sldId="2147484840"/>
          </pc:sldLayoutMkLst>
        </pc:sldLayoutChg>
        <pc:sldLayoutChg chg="add">
          <pc:chgData name="Aleena Lida Surenian" userId="S::als0813@ads.northwestern.edu::e2fd0e4e-6417-49b0-ab16-0ba26a1719f0" providerId="AD" clId="Web-{F046C23C-0C4B-2F39-85BA-D2CC8D14F2D5}" dt="2023-09-18T13:36:30.478" v="5"/>
          <pc:sldLayoutMkLst>
            <pc:docMk/>
            <pc:sldMasterMk cId="3943894717" sldId="2147485237"/>
            <pc:sldLayoutMk cId="980529727" sldId="2147484841"/>
          </pc:sldLayoutMkLst>
        </pc:sldLayoutChg>
        <pc:sldLayoutChg chg="add">
          <pc:chgData name="Aleena Lida Surenian" userId="S::als0813@ads.northwestern.edu::e2fd0e4e-6417-49b0-ab16-0ba26a1719f0" providerId="AD" clId="Web-{F046C23C-0C4B-2F39-85BA-D2CC8D14F2D5}" dt="2023-09-18T13:36:30.478" v="5"/>
          <pc:sldLayoutMkLst>
            <pc:docMk/>
            <pc:sldMasterMk cId="3943894717" sldId="2147485237"/>
            <pc:sldLayoutMk cId="3377496322" sldId="2147484842"/>
          </pc:sldLayoutMkLst>
        </pc:sldLayoutChg>
        <pc:sldLayoutChg chg="add">
          <pc:chgData name="Aleena Lida Surenian" userId="S::als0813@ads.northwestern.edu::e2fd0e4e-6417-49b0-ab16-0ba26a1719f0" providerId="AD" clId="Web-{F046C23C-0C4B-2F39-85BA-D2CC8D14F2D5}" dt="2023-09-18T13:36:30.478" v="5"/>
          <pc:sldLayoutMkLst>
            <pc:docMk/>
            <pc:sldMasterMk cId="3943894717" sldId="2147485237"/>
            <pc:sldLayoutMk cId="1705532739" sldId="2147484843"/>
          </pc:sldLayoutMkLst>
        </pc:sldLayoutChg>
        <pc:sldLayoutChg chg="add">
          <pc:chgData name="Aleena Lida Surenian" userId="S::als0813@ads.northwestern.edu::e2fd0e4e-6417-49b0-ab16-0ba26a1719f0" providerId="AD" clId="Web-{F046C23C-0C4B-2F39-85BA-D2CC8D14F2D5}" dt="2023-09-18T13:36:30.478" v="5"/>
          <pc:sldLayoutMkLst>
            <pc:docMk/>
            <pc:sldMasterMk cId="3943894717" sldId="2147485237"/>
            <pc:sldLayoutMk cId="72630080" sldId="2147484845"/>
          </pc:sldLayoutMkLst>
        </pc:sldLayoutChg>
        <pc:sldLayoutChg chg="add">
          <pc:chgData name="Aleena Lida Surenian" userId="S::als0813@ads.northwestern.edu::e2fd0e4e-6417-49b0-ab16-0ba26a1719f0" providerId="AD" clId="Web-{F046C23C-0C4B-2F39-85BA-D2CC8D14F2D5}" dt="2023-09-18T13:36:30.478" v="5"/>
          <pc:sldLayoutMkLst>
            <pc:docMk/>
            <pc:sldMasterMk cId="3943894717" sldId="2147485237"/>
            <pc:sldLayoutMk cId="3195676063" sldId="2147484846"/>
          </pc:sldLayoutMkLst>
        </pc:sldLayoutChg>
        <pc:sldLayoutChg chg="add">
          <pc:chgData name="Aleena Lida Surenian" userId="S::als0813@ads.northwestern.edu::e2fd0e4e-6417-49b0-ab16-0ba26a1719f0" providerId="AD" clId="Web-{F046C23C-0C4B-2F39-85BA-D2CC8D14F2D5}" dt="2023-09-18T13:36:30.478" v="5"/>
          <pc:sldLayoutMkLst>
            <pc:docMk/>
            <pc:sldMasterMk cId="3943894717" sldId="2147485237"/>
            <pc:sldLayoutMk cId="980529727" sldId="2147484847"/>
          </pc:sldLayoutMkLst>
        </pc:sldLayoutChg>
        <pc:sldLayoutChg chg="add">
          <pc:chgData name="Aleena Lida Surenian" userId="S::als0813@ads.northwestern.edu::e2fd0e4e-6417-49b0-ab16-0ba26a1719f0" providerId="AD" clId="Web-{F046C23C-0C4B-2F39-85BA-D2CC8D14F2D5}" dt="2023-09-18T13:36:30.478" v="5"/>
          <pc:sldLayoutMkLst>
            <pc:docMk/>
            <pc:sldMasterMk cId="3943894717" sldId="2147485237"/>
            <pc:sldLayoutMk cId="980529727" sldId="2147484848"/>
          </pc:sldLayoutMkLst>
        </pc:sldLayoutChg>
        <pc:sldLayoutChg chg="add">
          <pc:chgData name="Aleena Lida Surenian" userId="S::als0813@ads.northwestern.edu::e2fd0e4e-6417-49b0-ab16-0ba26a1719f0" providerId="AD" clId="Web-{F046C23C-0C4B-2F39-85BA-D2CC8D14F2D5}" dt="2023-09-18T13:36:30.478" v="5"/>
          <pc:sldLayoutMkLst>
            <pc:docMk/>
            <pc:sldMasterMk cId="3943894717" sldId="2147485237"/>
            <pc:sldLayoutMk cId="3083420" sldId="2147484849"/>
          </pc:sldLayoutMkLst>
        </pc:sldLayoutChg>
        <pc:sldLayoutChg chg="add">
          <pc:chgData name="Aleena Lida Surenian" userId="S::als0813@ads.northwestern.edu::e2fd0e4e-6417-49b0-ab16-0ba26a1719f0" providerId="AD" clId="Web-{F046C23C-0C4B-2F39-85BA-D2CC8D14F2D5}" dt="2023-09-18T13:36:30.478" v="5"/>
          <pc:sldLayoutMkLst>
            <pc:docMk/>
            <pc:sldMasterMk cId="3943894717" sldId="2147485237"/>
            <pc:sldLayoutMk cId="588949313" sldId="2147484850"/>
          </pc:sldLayoutMkLst>
        </pc:sldLayoutChg>
        <pc:sldLayoutChg chg="add">
          <pc:chgData name="Aleena Lida Surenian" userId="S::als0813@ads.northwestern.edu::e2fd0e4e-6417-49b0-ab16-0ba26a1719f0" providerId="AD" clId="Web-{F046C23C-0C4B-2F39-85BA-D2CC8D14F2D5}" dt="2023-09-18T13:36:30.478" v="5"/>
          <pc:sldLayoutMkLst>
            <pc:docMk/>
            <pc:sldMasterMk cId="3943894717" sldId="2147485237"/>
            <pc:sldLayoutMk cId="1036500789" sldId="2147484851"/>
          </pc:sldLayoutMkLst>
        </pc:sldLayoutChg>
        <pc:sldLayoutChg chg="add">
          <pc:chgData name="Aleena Lida Surenian" userId="S::als0813@ads.northwestern.edu::e2fd0e4e-6417-49b0-ab16-0ba26a1719f0" providerId="AD" clId="Web-{F046C23C-0C4B-2F39-85BA-D2CC8D14F2D5}" dt="2023-09-18T13:36:30.478" v="5"/>
          <pc:sldLayoutMkLst>
            <pc:docMk/>
            <pc:sldMasterMk cId="3943894717" sldId="2147485237"/>
            <pc:sldLayoutMk cId="2422401269" sldId="2147484852"/>
          </pc:sldLayoutMkLst>
        </pc:sldLayoutChg>
        <pc:sldLayoutChg chg="add">
          <pc:chgData name="Aleena Lida Surenian" userId="S::als0813@ads.northwestern.edu::e2fd0e4e-6417-49b0-ab16-0ba26a1719f0" providerId="AD" clId="Web-{F046C23C-0C4B-2F39-85BA-D2CC8D14F2D5}" dt="2023-09-18T13:36:30.478" v="5"/>
          <pc:sldLayoutMkLst>
            <pc:docMk/>
            <pc:sldMasterMk cId="3943894717" sldId="2147485237"/>
            <pc:sldLayoutMk cId="980529727" sldId="2147484853"/>
          </pc:sldLayoutMkLst>
        </pc:sldLayoutChg>
        <pc:sldLayoutChg chg="add">
          <pc:chgData name="Aleena Lida Surenian" userId="S::als0813@ads.northwestern.edu::e2fd0e4e-6417-49b0-ab16-0ba26a1719f0" providerId="AD" clId="Web-{F046C23C-0C4B-2F39-85BA-D2CC8D14F2D5}" dt="2023-09-18T13:36:30.478" v="5"/>
          <pc:sldLayoutMkLst>
            <pc:docMk/>
            <pc:sldMasterMk cId="3943894717" sldId="2147485237"/>
            <pc:sldLayoutMk cId="3082224325" sldId="2147484854"/>
          </pc:sldLayoutMkLst>
        </pc:sldLayoutChg>
        <pc:sldLayoutChg chg="add">
          <pc:chgData name="Aleena Lida Surenian" userId="S::als0813@ads.northwestern.edu::e2fd0e4e-6417-49b0-ab16-0ba26a1719f0" providerId="AD" clId="Web-{F046C23C-0C4B-2F39-85BA-D2CC8D14F2D5}" dt="2023-09-18T13:36:30.478" v="5"/>
          <pc:sldLayoutMkLst>
            <pc:docMk/>
            <pc:sldMasterMk cId="3943894717" sldId="2147485237"/>
            <pc:sldLayoutMk cId="2610812348" sldId="2147484855"/>
          </pc:sldLayoutMkLst>
        </pc:sldLayoutChg>
        <pc:sldLayoutChg chg="add">
          <pc:chgData name="Aleena Lida Surenian" userId="S::als0813@ads.northwestern.edu::e2fd0e4e-6417-49b0-ab16-0ba26a1719f0" providerId="AD" clId="Web-{F046C23C-0C4B-2F39-85BA-D2CC8D14F2D5}" dt="2023-09-18T13:36:30.478" v="5"/>
          <pc:sldLayoutMkLst>
            <pc:docMk/>
            <pc:sldMasterMk cId="3943894717" sldId="2147485237"/>
            <pc:sldLayoutMk cId="1546532180" sldId="2147484856"/>
          </pc:sldLayoutMkLst>
        </pc:sldLayoutChg>
        <pc:sldLayoutChg chg="add">
          <pc:chgData name="Aleena Lida Surenian" userId="S::als0813@ads.northwestern.edu::e2fd0e4e-6417-49b0-ab16-0ba26a1719f0" providerId="AD" clId="Web-{F046C23C-0C4B-2F39-85BA-D2CC8D14F2D5}" dt="2023-09-18T13:36:30.478" v="5"/>
          <pc:sldLayoutMkLst>
            <pc:docMk/>
            <pc:sldMasterMk cId="3943894717" sldId="2147485237"/>
            <pc:sldLayoutMk cId="980529727" sldId="2147484857"/>
          </pc:sldLayoutMkLst>
        </pc:sldLayoutChg>
        <pc:sldLayoutChg chg="add">
          <pc:chgData name="Aleena Lida Surenian" userId="S::als0813@ads.northwestern.edu::e2fd0e4e-6417-49b0-ab16-0ba26a1719f0" providerId="AD" clId="Web-{F046C23C-0C4B-2F39-85BA-D2CC8D14F2D5}" dt="2023-09-18T13:36:30.478" v="5"/>
          <pc:sldLayoutMkLst>
            <pc:docMk/>
            <pc:sldMasterMk cId="3943894717" sldId="2147485237"/>
            <pc:sldLayoutMk cId="3630801759" sldId="2147485064"/>
          </pc:sldLayoutMkLst>
        </pc:sldLayoutChg>
        <pc:sldLayoutChg chg="add">
          <pc:chgData name="Aleena Lida Surenian" userId="S::als0813@ads.northwestern.edu::e2fd0e4e-6417-49b0-ab16-0ba26a1719f0" providerId="AD" clId="Web-{F046C23C-0C4B-2F39-85BA-D2CC8D14F2D5}" dt="2023-09-18T13:36:30.478" v="5"/>
          <pc:sldLayoutMkLst>
            <pc:docMk/>
            <pc:sldMasterMk cId="3943894717" sldId="2147485237"/>
            <pc:sldLayoutMk cId="1709868767" sldId="2147485065"/>
          </pc:sldLayoutMkLst>
        </pc:sldLayoutChg>
        <pc:sldLayoutChg chg="add">
          <pc:chgData name="Aleena Lida Surenian" userId="S::als0813@ads.northwestern.edu::e2fd0e4e-6417-49b0-ab16-0ba26a1719f0" providerId="AD" clId="Web-{F046C23C-0C4B-2F39-85BA-D2CC8D14F2D5}" dt="2023-09-18T13:36:30.478" v="5"/>
          <pc:sldLayoutMkLst>
            <pc:docMk/>
            <pc:sldMasterMk cId="3943894717" sldId="2147485237"/>
            <pc:sldLayoutMk cId="191337409" sldId="2147485066"/>
          </pc:sldLayoutMkLst>
        </pc:sldLayoutChg>
        <pc:sldLayoutChg chg="add">
          <pc:chgData name="Aleena Lida Surenian" userId="S::als0813@ads.northwestern.edu::e2fd0e4e-6417-49b0-ab16-0ba26a1719f0" providerId="AD" clId="Web-{F046C23C-0C4B-2F39-85BA-D2CC8D14F2D5}" dt="2023-09-18T13:36:30.478" v="5"/>
          <pc:sldLayoutMkLst>
            <pc:docMk/>
            <pc:sldMasterMk cId="3943894717" sldId="2147485237"/>
            <pc:sldLayoutMk cId="1075216660" sldId="2147485067"/>
          </pc:sldLayoutMkLst>
        </pc:sldLayoutChg>
        <pc:sldLayoutChg chg="add">
          <pc:chgData name="Aleena Lida Surenian" userId="S::als0813@ads.northwestern.edu::e2fd0e4e-6417-49b0-ab16-0ba26a1719f0" providerId="AD" clId="Web-{F046C23C-0C4B-2F39-85BA-D2CC8D14F2D5}" dt="2023-09-18T13:36:30.478" v="5"/>
          <pc:sldLayoutMkLst>
            <pc:docMk/>
            <pc:sldMasterMk cId="3943894717" sldId="2147485237"/>
            <pc:sldLayoutMk cId="3476272431" sldId="2147485068"/>
          </pc:sldLayoutMkLst>
        </pc:sldLayoutChg>
        <pc:sldLayoutChg chg="add">
          <pc:chgData name="Aleena Lida Surenian" userId="S::als0813@ads.northwestern.edu::e2fd0e4e-6417-49b0-ab16-0ba26a1719f0" providerId="AD" clId="Web-{F046C23C-0C4B-2F39-85BA-D2CC8D14F2D5}" dt="2023-09-18T13:36:30.478" v="5"/>
          <pc:sldLayoutMkLst>
            <pc:docMk/>
            <pc:sldMasterMk cId="3943894717" sldId="2147485237"/>
            <pc:sldLayoutMk cId="1998157548" sldId="2147485069"/>
          </pc:sldLayoutMkLst>
        </pc:sldLayoutChg>
        <pc:sldLayoutChg chg="add">
          <pc:chgData name="Aleena Lida Surenian" userId="S::als0813@ads.northwestern.edu::e2fd0e4e-6417-49b0-ab16-0ba26a1719f0" providerId="AD" clId="Web-{F046C23C-0C4B-2F39-85BA-D2CC8D14F2D5}" dt="2023-09-18T13:36:30.478" v="5"/>
          <pc:sldLayoutMkLst>
            <pc:docMk/>
            <pc:sldMasterMk cId="3943894717" sldId="2147485237"/>
            <pc:sldLayoutMk cId="1480140117" sldId="2147485070"/>
          </pc:sldLayoutMkLst>
        </pc:sldLayoutChg>
        <pc:sldLayoutChg chg="add">
          <pc:chgData name="Aleena Lida Surenian" userId="S::als0813@ads.northwestern.edu::e2fd0e4e-6417-49b0-ab16-0ba26a1719f0" providerId="AD" clId="Web-{F046C23C-0C4B-2F39-85BA-D2CC8D14F2D5}" dt="2023-09-18T13:36:30.478" v="5"/>
          <pc:sldLayoutMkLst>
            <pc:docMk/>
            <pc:sldMasterMk cId="3943894717" sldId="2147485237"/>
            <pc:sldLayoutMk cId="3069300124" sldId="2147485071"/>
          </pc:sldLayoutMkLst>
        </pc:sldLayoutChg>
        <pc:sldLayoutChg chg="add">
          <pc:chgData name="Aleena Lida Surenian" userId="S::als0813@ads.northwestern.edu::e2fd0e4e-6417-49b0-ab16-0ba26a1719f0" providerId="AD" clId="Web-{F046C23C-0C4B-2F39-85BA-D2CC8D14F2D5}" dt="2023-09-18T13:36:30.478" v="5"/>
          <pc:sldLayoutMkLst>
            <pc:docMk/>
            <pc:sldMasterMk cId="3943894717" sldId="2147485237"/>
            <pc:sldLayoutMk cId="1657904224" sldId="2147485072"/>
          </pc:sldLayoutMkLst>
        </pc:sldLayoutChg>
        <pc:sldLayoutChg chg="add">
          <pc:chgData name="Aleena Lida Surenian" userId="S::als0813@ads.northwestern.edu::e2fd0e4e-6417-49b0-ab16-0ba26a1719f0" providerId="AD" clId="Web-{F046C23C-0C4B-2F39-85BA-D2CC8D14F2D5}" dt="2023-09-18T13:36:30.478" v="5"/>
          <pc:sldLayoutMkLst>
            <pc:docMk/>
            <pc:sldMasterMk cId="3943894717" sldId="2147485237"/>
            <pc:sldLayoutMk cId="4291076637" sldId="2147485074"/>
          </pc:sldLayoutMkLst>
        </pc:sldLayoutChg>
        <pc:sldLayoutChg chg="add">
          <pc:chgData name="Aleena Lida Surenian" userId="S::als0813@ads.northwestern.edu::e2fd0e4e-6417-49b0-ab16-0ba26a1719f0" providerId="AD" clId="Web-{F046C23C-0C4B-2F39-85BA-D2CC8D14F2D5}" dt="2023-09-18T13:36:30.478" v="5"/>
          <pc:sldLayoutMkLst>
            <pc:docMk/>
            <pc:sldMasterMk cId="3943894717" sldId="2147485237"/>
            <pc:sldLayoutMk cId="4040902241" sldId="2147485075"/>
          </pc:sldLayoutMkLst>
        </pc:sldLayoutChg>
        <pc:sldLayoutChg chg="add">
          <pc:chgData name="Aleena Lida Surenian" userId="S::als0813@ads.northwestern.edu::e2fd0e4e-6417-49b0-ab16-0ba26a1719f0" providerId="AD" clId="Web-{F046C23C-0C4B-2F39-85BA-D2CC8D14F2D5}" dt="2023-09-18T13:36:30.478" v="5"/>
          <pc:sldLayoutMkLst>
            <pc:docMk/>
            <pc:sldMasterMk cId="3943894717" sldId="2147485237"/>
            <pc:sldLayoutMk cId="2781420108" sldId="2147485076"/>
          </pc:sldLayoutMkLst>
        </pc:sldLayoutChg>
        <pc:sldLayoutChg chg="add">
          <pc:chgData name="Aleena Lida Surenian" userId="S::als0813@ads.northwestern.edu::e2fd0e4e-6417-49b0-ab16-0ba26a1719f0" providerId="AD" clId="Web-{F046C23C-0C4B-2F39-85BA-D2CC8D14F2D5}" dt="2023-09-18T13:36:30.478" v="5"/>
          <pc:sldLayoutMkLst>
            <pc:docMk/>
            <pc:sldMasterMk cId="3943894717" sldId="2147485237"/>
            <pc:sldLayoutMk cId="2979200564" sldId="2147485077"/>
          </pc:sldLayoutMkLst>
        </pc:sldLayoutChg>
        <pc:sldLayoutChg chg="add">
          <pc:chgData name="Aleena Lida Surenian" userId="S::als0813@ads.northwestern.edu::e2fd0e4e-6417-49b0-ab16-0ba26a1719f0" providerId="AD" clId="Web-{F046C23C-0C4B-2F39-85BA-D2CC8D14F2D5}" dt="2023-09-18T13:36:30.478" v="5"/>
          <pc:sldLayoutMkLst>
            <pc:docMk/>
            <pc:sldMasterMk cId="3943894717" sldId="2147485237"/>
            <pc:sldLayoutMk cId="838803846" sldId="2147485078"/>
          </pc:sldLayoutMkLst>
        </pc:sldLayoutChg>
        <pc:sldLayoutChg chg="add">
          <pc:chgData name="Aleena Lida Surenian" userId="S::als0813@ads.northwestern.edu::e2fd0e4e-6417-49b0-ab16-0ba26a1719f0" providerId="AD" clId="Web-{F046C23C-0C4B-2F39-85BA-D2CC8D14F2D5}" dt="2023-09-18T13:36:30.478" v="5"/>
          <pc:sldLayoutMkLst>
            <pc:docMk/>
            <pc:sldMasterMk cId="3943894717" sldId="2147485237"/>
            <pc:sldLayoutMk cId="1546898753" sldId="2147485079"/>
          </pc:sldLayoutMkLst>
        </pc:sldLayoutChg>
        <pc:sldLayoutChg chg="add">
          <pc:chgData name="Aleena Lida Surenian" userId="S::als0813@ads.northwestern.edu::e2fd0e4e-6417-49b0-ab16-0ba26a1719f0" providerId="AD" clId="Web-{F046C23C-0C4B-2F39-85BA-D2CC8D14F2D5}" dt="2023-09-18T13:36:30.478" v="5"/>
          <pc:sldLayoutMkLst>
            <pc:docMk/>
            <pc:sldMasterMk cId="3943894717" sldId="2147485237"/>
            <pc:sldLayoutMk cId="2210091495" sldId="2147485080"/>
          </pc:sldLayoutMkLst>
        </pc:sldLayoutChg>
        <pc:sldLayoutChg chg="add">
          <pc:chgData name="Aleena Lida Surenian" userId="S::als0813@ads.northwestern.edu::e2fd0e4e-6417-49b0-ab16-0ba26a1719f0" providerId="AD" clId="Web-{F046C23C-0C4B-2F39-85BA-D2CC8D14F2D5}" dt="2023-09-18T13:36:30.478" v="5"/>
          <pc:sldLayoutMkLst>
            <pc:docMk/>
            <pc:sldMasterMk cId="3943894717" sldId="2147485237"/>
            <pc:sldLayoutMk cId="3314599787" sldId="2147485081"/>
          </pc:sldLayoutMkLst>
        </pc:sldLayoutChg>
        <pc:sldLayoutChg chg="add">
          <pc:chgData name="Aleena Lida Surenian" userId="S::als0813@ads.northwestern.edu::e2fd0e4e-6417-49b0-ab16-0ba26a1719f0" providerId="AD" clId="Web-{F046C23C-0C4B-2F39-85BA-D2CC8D14F2D5}" dt="2023-09-18T13:36:30.478" v="5"/>
          <pc:sldLayoutMkLst>
            <pc:docMk/>
            <pc:sldMasterMk cId="3943894717" sldId="2147485237"/>
            <pc:sldLayoutMk cId="3791682188" sldId="2147485082"/>
          </pc:sldLayoutMkLst>
        </pc:sldLayoutChg>
        <pc:sldLayoutChg chg="add">
          <pc:chgData name="Aleena Lida Surenian" userId="S::als0813@ads.northwestern.edu::e2fd0e4e-6417-49b0-ab16-0ba26a1719f0" providerId="AD" clId="Web-{F046C23C-0C4B-2F39-85BA-D2CC8D14F2D5}" dt="2023-09-18T13:36:30.478" v="5"/>
          <pc:sldLayoutMkLst>
            <pc:docMk/>
            <pc:sldMasterMk cId="3943894717" sldId="2147485237"/>
            <pc:sldLayoutMk cId="298148766" sldId="2147485083"/>
          </pc:sldLayoutMkLst>
        </pc:sldLayoutChg>
        <pc:sldLayoutChg chg="add">
          <pc:chgData name="Aleena Lida Surenian" userId="S::als0813@ads.northwestern.edu::e2fd0e4e-6417-49b0-ab16-0ba26a1719f0" providerId="AD" clId="Web-{F046C23C-0C4B-2F39-85BA-D2CC8D14F2D5}" dt="2023-09-18T13:36:30.478" v="5"/>
          <pc:sldLayoutMkLst>
            <pc:docMk/>
            <pc:sldMasterMk cId="3943894717" sldId="2147485237"/>
            <pc:sldLayoutMk cId="3195676063" sldId="2147485093"/>
          </pc:sldLayoutMkLst>
        </pc:sldLayoutChg>
        <pc:sldLayoutChg chg="add">
          <pc:chgData name="Aleena Lida Surenian" userId="S::als0813@ads.northwestern.edu::e2fd0e4e-6417-49b0-ab16-0ba26a1719f0" providerId="AD" clId="Web-{F046C23C-0C4B-2F39-85BA-D2CC8D14F2D5}" dt="2023-09-18T13:36:30.478" v="5"/>
          <pc:sldLayoutMkLst>
            <pc:docMk/>
            <pc:sldMasterMk cId="3943894717" sldId="2147485237"/>
            <pc:sldLayoutMk cId="3287509848" sldId="2147485179"/>
          </pc:sldLayoutMkLst>
        </pc:sldLayoutChg>
        <pc:sldLayoutChg chg="add">
          <pc:chgData name="Aleena Lida Surenian" userId="S::als0813@ads.northwestern.edu::e2fd0e4e-6417-49b0-ab16-0ba26a1719f0" providerId="AD" clId="Web-{F046C23C-0C4B-2F39-85BA-D2CC8D14F2D5}" dt="2023-09-18T13:36:30.478" v="5"/>
          <pc:sldLayoutMkLst>
            <pc:docMk/>
            <pc:sldMasterMk cId="3943894717" sldId="2147485237"/>
            <pc:sldLayoutMk cId="1728347992" sldId="2147485213"/>
          </pc:sldLayoutMkLst>
        </pc:sldLayoutChg>
        <pc:sldLayoutChg chg="add">
          <pc:chgData name="Aleena Lida Surenian" userId="S::als0813@ads.northwestern.edu::e2fd0e4e-6417-49b0-ab16-0ba26a1719f0" providerId="AD" clId="Web-{F046C23C-0C4B-2F39-85BA-D2CC8D14F2D5}" dt="2023-09-18T13:36:30.478" v="5"/>
          <pc:sldLayoutMkLst>
            <pc:docMk/>
            <pc:sldMasterMk cId="3943894717" sldId="2147485237"/>
            <pc:sldLayoutMk cId="229018680" sldId="2147485214"/>
          </pc:sldLayoutMkLst>
        </pc:sldLayoutChg>
        <pc:sldLayoutChg chg="add">
          <pc:chgData name="Aleena Lida Surenian" userId="S::als0813@ads.northwestern.edu::e2fd0e4e-6417-49b0-ab16-0ba26a1719f0" providerId="AD" clId="Web-{F046C23C-0C4B-2F39-85BA-D2CC8D14F2D5}" dt="2023-09-18T13:36:30.478" v="5"/>
          <pc:sldLayoutMkLst>
            <pc:docMk/>
            <pc:sldMasterMk cId="3943894717" sldId="2147485237"/>
            <pc:sldLayoutMk cId="3287509848" sldId="2147485215"/>
          </pc:sldLayoutMkLst>
        </pc:sldLayoutChg>
        <pc:sldLayoutChg chg="add">
          <pc:chgData name="Aleena Lida Surenian" userId="S::als0813@ads.northwestern.edu::e2fd0e4e-6417-49b0-ab16-0ba26a1719f0" providerId="AD" clId="Web-{F046C23C-0C4B-2F39-85BA-D2CC8D14F2D5}" dt="2023-09-18T13:36:30.478" v="5"/>
          <pc:sldLayoutMkLst>
            <pc:docMk/>
            <pc:sldMasterMk cId="3943894717" sldId="2147485237"/>
            <pc:sldLayoutMk cId="3069300124" sldId="2147485238"/>
          </pc:sldLayoutMkLst>
        </pc:sldLayoutChg>
        <pc:sldLayoutChg chg="add">
          <pc:chgData name="Aleena Lida Surenian" userId="S::als0813@ads.northwestern.edu::e2fd0e4e-6417-49b0-ab16-0ba26a1719f0" providerId="AD" clId="Web-{F046C23C-0C4B-2F39-85BA-D2CC8D14F2D5}" dt="2023-09-18T13:36:30.478" v="5"/>
          <pc:sldLayoutMkLst>
            <pc:docMk/>
            <pc:sldMasterMk cId="3943894717" sldId="2147485237"/>
            <pc:sldLayoutMk cId="1998157548" sldId="2147485239"/>
          </pc:sldLayoutMkLst>
        </pc:sldLayoutChg>
        <pc:sldLayoutChg chg="add">
          <pc:chgData name="Aleena Lida Surenian" userId="S::als0813@ads.northwestern.edu::e2fd0e4e-6417-49b0-ab16-0ba26a1719f0" providerId="AD" clId="Web-{F046C23C-0C4B-2F39-85BA-D2CC8D14F2D5}" dt="2023-09-18T13:36:30.478" v="5"/>
          <pc:sldLayoutMkLst>
            <pc:docMk/>
            <pc:sldMasterMk cId="3943894717" sldId="2147485237"/>
            <pc:sldLayoutMk cId="1339690513" sldId="2147485262"/>
          </pc:sldLayoutMkLst>
        </pc:sldLayoutChg>
        <pc:sldLayoutChg chg="add">
          <pc:chgData name="Aleena Lida Surenian" userId="S::als0813@ads.northwestern.edu::e2fd0e4e-6417-49b0-ab16-0ba26a1719f0" providerId="AD" clId="Web-{F046C23C-0C4B-2F39-85BA-D2CC8D14F2D5}" dt="2023-09-18T13:36:30.478" v="5"/>
          <pc:sldLayoutMkLst>
            <pc:docMk/>
            <pc:sldMasterMk cId="3943894717" sldId="2147485237"/>
            <pc:sldLayoutMk cId="3630801759" sldId="2147485270"/>
          </pc:sldLayoutMkLst>
        </pc:sldLayoutChg>
        <pc:sldLayoutChg chg="add">
          <pc:chgData name="Aleena Lida Surenian" userId="S::als0813@ads.northwestern.edu::e2fd0e4e-6417-49b0-ab16-0ba26a1719f0" providerId="AD" clId="Web-{F046C23C-0C4B-2F39-85BA-D2CC8D14F2D5}" dt="2023-09-18T13:36:30.478" v="5"/>
          <pc:sldLayoutMkLst>
            <pc:docMk/>
            <pc:sldMasterMk cId="3943894717" sldId="2147485237"/>
            <pc:sldLayoutMk cId="1709868767" sldId="2147485271"/>
          </pc:sldLayoutMkLst>
        </pc:sldLayoutChg>
        <pc:sldLayoutChg chg="add">
          <pc:chgData name="Aleena Lida Surenian" userId="S::als0813@ads.northwestern.edu::e2fd0e4e-6417-49b0-ab16-0ba26a1719f0" providerId="AD" clId="Web-{F046C23C-0C4B-2F39-85BA-D2CC8D14F2D5}" dt="2023-09-18T13:36:30.478" v="5"/>
          <pc:sldLayoutMkLst>
            <pc:docMk/>
            <pc:sldMasterMk cId="3943894717" sldId="2147485237"/>
            <pc:sldLayoutMk cId="1998157548" sldId="2147485272"/>
          </pc:sldLayoutMkLst>
        </pc:sldLayoutChg>
        <pc:sldLayoutChg chg="add">
          <pc:chgData name="Aleena Lida Surenian" userId="S::als0813@ads.northwestern.edu::e2fd0e4e-6417-49b0-ab16-0ba26a1719f0" providerId="AD" clId="Web-{F046C23C-0C4B-2F39-85BA-D2CC8D14F2D5}" dt="2023-09-18T13:36:30.478" v="5"/>
          <pc:sldLayoutMkLst>
            <pc:docMk/>
            <pc:sldMasterMk cId="3943894717" sldId="2147485237"/>
            <pc:sldLayoutMk cId="191337409" sldId="2147485273"/>
          </pc:sldLayoutMkLst>
        </pc:sldLayoutChg>
        <pc:sldLayoutChg chg="add">
          <pc:chgData name="Aleena Lida Surenian" userId="S::als0813@ads.northwestern.edu::e2fd0e4e-6417-49b0-ab16-0ba26a1719f0" providerId="AD" clId="Web-{F046C23C-0C4B-2F39-85BA-D2CC8D14F2D5}" dt="2023-09-18T13:36:30.478" v="5"/>
          <pc:sldLayoutMkLst>
            <pc:docMk/>
            <pc:sldMasterMk cId="3943894717" sldId="2147485237"/>
            <pc:sldLayoutMk cId="1075216660" sldId="2147485274"/>
          </pc:sldLayoutMkLst>
        </pc:sldLayoutChg>
        <pc:sldLayoutChg chg="add">
          <pc:chgData name="Aleena Lida Surenian" userId="S::als0813@ads.northwestern.edu::e2fd0e4e-6417-49b0-ab16-0ba26a1719f0" providerId="AD" clId="Web-{F046C23C-0C4B-2F39-85BA-D2CC8D14F2D5}" dt="2023-09-18T13:36:30.478" v="5"/>
          <pc:sldLayoutMkLst>
            <pc:docMk/>
            <pc:sldMasterMk cId="3943894717" sldId="2147485237"/>
            <pc:sldLayoutMk cId="3476272431" sldId="2147485275"/>
          </pc:sldLayoutMkLst>
        </pc:sldLayoutChg>
        <pc:sldLayoutChg chg="add">
          <pc:chgData name="Aleena Lida Surenian" userId="S::als0813@ads.northwestern.edu::e2fd0e4e-6417-49b0-ab16-0ba26a1719f0" providerId="AD" clId="Web-{F046C23C-0C4B-2F39-85BA-D2CC8D14F2D5}" dt="2023-09-18T13:36:30.478" v="5"/>
          <pc:sldLayoutMkLst>
            <pc:docMk/>
            <pc:sldMasterMk cId="3943894717" sldId="2147485237"/>
            <pc:sldLayoutMk cId="3069300124" sldId="2147485276"/>
          </pc:sldLayoutMkLst>
        </pc:sldLayoutChg>
        <pc:sldLayoutChg chg="add">
          <pc:chgData name="Aleena Lida Surenian" userId="S::als0813@ads.northwestern.edu::e2fd0e4e-6417-49b0-ab16-0ba26a1719f0" providerId="AD" clId="Web-{F046C23C-0C4B-2F39-85BA-D2CC8D14F2D5}" dt="2023-09-18T13:36:30.478" v="5"/>
          <pc:sldLayoutMkLst>
            <pc:docMk/>
            <pc:sldMasterMk cId="3943894717" sldId="2147485237"/>
            <pc:sldLayoutMk cId="1480140117" sldId="2147485277"/>
          </pc:sldLayoutMkLst>
        </pc:sldLayoutChg>
        <pc:sldLayoutChg chg="add">
          <pc:chgData name="Aleena Lida Surenian" userId="S::als0813@ads.northwestern.edu::e2fd0e4e-6417-49b0-ab16-0ba26a1719f0" providerId="AD" clId="Web-{F046C23C-0C4B-2F39-85BA-D2CC8D14F2D5}" dt="2023-09-18T13:36:30.478" v="5"/>
          <pc:sldLayoutMkLst>
            <pc:docMk/>
            <pc:sldMasterMk cId="3943894717" sldId="2147485237"/>
            <pc:sldLayoutMk cId="1059781530" sldId="2147485278"/>
          </pc:sldLayoutMkLst>
        </pc:sldLayoutChg>
        <pc:sldLayoutChg chg="add">
          <pc:chgData name="Aleena Lida Surenian" userId="S::als0813@ads.northwestern.edu::e2fd0e4e-6417-49b0-ab16-0ba26a1719f0" providerId="AD" clId="Web-{F046C23C-0C4B-2F39-85BA-D2CC8D14F2D5}" dt="2023-09-18T13:36:30.478" v="5"/>
          <pc:sldLayoutMkLst>
            <pc:docMk/>
            <pc:sldMasterMk cId="3943894717" sldId="2147485237"/>
            <pc:sldLayoutMk cId="2979200564" sldId="2147485352"/>
          </pc:sldLayoutMkLst>
        </pc:sldLayoutChg>
        <pc:sldLayoutChg chg="add">
          <pc:chgData name="Aleena Lida Surenian" userId="S::als0813@ads.northwestern.edu::e2fd0e4e-6417-49b0-ab16-0ba26a1719f0" providerId="AD" clId="Web-{F046C23C-0C4B-2F39-85BA-D2CC8D14F2D5}" dt="2023-09-18T13:36:30.478" v="5"/>
          <pc:sldLayoutMkLst>
            <pc:docMk/>
            <pc:sldMasterMk cId="3943894717" sldId="2147485237"/>
            <pc:sldLayoutMk cId="1036500789" sldId="2147485354"/>
          </pc:sldLayoutMkLst>
        </pc:sldLayoutChg>
        <pc:sldLayoutChg chg="add">
          <pc:chgData name="Aleena Lida Surenian" userId="S::als0813@ads.northwestern.edu::e2fd0e4e-6417-49b0-ab16-0ba26a1719f0" providerId="AD" clId="Web-{F046C23C-0C4B-2F39-85BA-D2CC8D14F2D5}" dt="2023-09-18T13:36:30.478" v="5"/>
          <pc:sldLayoutMkLst>
            <pc:docMk/>
            <pc:sldMasterMk cId="3943894717" sldId="2147485237"/>
            <pc:sldLayoutMk cId="72630080" sldId="2147485355"/>
          </pc:sldLayoutMkLst>
        </pc:sldLayoutChg>
        <pc:sldLayoutChg chg="add">
          <pc:chgData name="Aleena Lida Surenian" userId="S::als0813@ads.northwestern.edu::e2fd0e4e-6417-49b0-ab16-0ba26a1719f0" providerId="AD" clId="Web-{F046C23C-0C4B-2F39-85BA-D2CC8D14F2D5}" dt="2023-09-18T13:36:30.478" v="5"/>
          <pc:sldLayoutMkLst>
            <pc:docMk/>
            <pc:sldMasterMk cId="3943894717" sldId="2147485237"/>
            <pc:sldLayoutMk cId="980529727" sldId="2147485358"/>
          </pc:sldLayoutMkLst>
        </pc:sldLayoutChg>
        <pc:sldLayoutChg chg="add">
          <pc:chgData name="Aleena Lida Surenian" userId="S::als0813@ads.northwestern.edu::e2fd0e4e-6417-49b0-ab16-0ba26a1719f0" providerId="AD" clId="Web-{F046C23C-0C4B-2F39-85BA-D2CC8D14F2D5}" dt="2023-09-18T13:36:30.478" v="5"/>
          <pc:sldLayoutMkLst>
            <pc:docMk/>
            <pc:sldMasterMk cId="3943894717" sldId="2147485237"/>
            <pc:sldLayoutMk cId="3610496501" sldId="2147485367"/>
          </pc:sldLayoutMkLst>
        </pc:sldLayoutChg>
        <pc:sldLayoutChg chg="add">
          <pc:chgData name="Aleena Lida Surenian" userId="S::als0813@ads.northwestern.edu::e2fd0e4e-6417-49b0-ab16-0ba26a1719f0" providerId="AD" clId="Web-{F046C23C-0C4B-2F39-85BA-D2CC8D14F2D5}" dt="2023-09-18T13:36:30.478" v="5"/>
          <pc:sldLayoutMkLst>
            <pc:docMk/>
            <pc:sldMasterMk cId="3943894717" sldId="2147485237"/>
            <pc:sldLayoutMk cId="1410130633" sldId="2147485368"/>
          </pc:sldLayoutMkLst>
        </pc:sldLayoutChg>
        <pc:sldLayoutChg chg="add">
          <pc:chgData name="Aleena Lida Surenian" userId="S::als0813@ads.northwestern.edu::e2fd0e4e-6417-49b0-ab16-0ba26a1719f0" providerId="AD" clId="Web-{F046C23C-0C4B-2F39-85BA-D2CC8D14F2D5}" dt="2023-09-18T13:36:30.478" v="5"/>
          <pc:sldLayoutMkLst>
            <pc:docMk/>
            <pc:sldMasterMk cId="3943894717" sldId="2147485237"/>
            <pc:sldLayoutMk cId="698059872" sldId="2147485369"/>
          </pc:sldLayoutMkLst>
        </pc:sldLayoutChg>
        <pc:sldLayoutChg chg="add">
          <pc:chgData name="Aleena Lida Surenian" userId="S::als0813@ads.northwestern.edu::e2fd0e4e-6417-49b0-ab16-0ba26a1719f0" providerId="AD" clId="Web-{F046C23C-0C4B-2F39-85BA-D2CC8D14F2D5}" dt="2023-09-18T13:36:30.478" v="5"/>
          <pc:sldLayoutMkLst>
            <pc:docMk/>
            <pc:sldMasterMk cId="3943894717" sldId="2147485237"/>
            <pc:sldLayoutMk cId="309320368" sldId="2147485370"/>
          </pc:sldLayoutMkLst>
        </pc:sldLayoutChg>
        <pc:sldLayoutChg chg="add">
          <pc:chgData name="Aleena Lida Surenian" userId="S::als0813@ads.northwestern.edu::e2fd0e4e-6417-49b0-ab16-0ba26a1719f0" providerId="AD" clId="Web-{F046C23C-0C4B-2F39-85BA-D2CC8D14F2D5}" dt="2023-09-18T13:36:30.478" v="5"/>
          <pc:sldLayoutMkLst>
            <pc:docMk/>
            <pc:sldMasterMk cId="3943894717" sldId="2147485237"/>
            <pc:sldLayoutMk cId="3069300124" sldId="2147485385"/>
          </pc:sldLayoutMkLst>
        </pc:sldLayoutChg>
        <pc:sldLayoutChg chg="add">
          <pc:chgData name="Aleena Lida Surenian" userId="S::als0813@ads.northwestern.edu::e2fd0e4e-6417-49b0-ab16-0ba26a1719f0" providerId="AD" clId="Web-{F046C23C-0C4B-2F39-85BA-D2CC8D14F2D5}" dt="2023-09-18T13:36:30.478" v="5"/>
          <pc:sldLayoutMkLst>
            <pc:docMk/>
            <pc:sldMasterMk cId="3943894717" sldId="2147485237"/>
            <pc:sldLayoutMk cId="3630801759" sldId="2147485391"/>
          </pc:sldLayoutMkLst>
        </pc:sldLayoutChg>
        <pc:sldLayoutChg chg="add">
          <pc:chgData name="Aleena Lida Surenian" userId="S::als0813@ads.northwestern.edu::e2fd0e4e-6417-49b0-ab16-0ba26a1719f0" providerId="AD" clId="Web-{F046C23C-0C4B-2F39-85BA-D2CC8D14F2D5}" dt="2023-09-18T13:36:30.478" v="5"/>
          <pc:sldLayoutMkLst>
            <pc:docMk/>
            <pc:sldMasterMk cId="3943894717" sldId="2147485237"/>
            <pc:sldLayoutMk cId="1709868767" sldId="2147485392"/>
          </pc:sldLayoutMkLst>
        </pc:sldLayoutChg>
        <pc:sldLayoutChg chg="add">
          <pc:chgData name="Aleena Lida Surenian" userId="S::als0813@ads.northwestern.edu::e2fd0e4e-6417-49b0-ab16-0ba26a1719f0" providerId="AD" clId="Web-{F046C23C-0C4B-2F39-85BA-D2CC8D14F2D5}" dt="2023-09-18T13:36:30.478" v="5"/>
          <pc:sldLayoutMkLst>
            <pc:docMk/>
            <pc:sldMasterMk cId="3943894717" sldId="2147485237"/>
            <pc:sldLayoutMk cId="980529727" sldId="2147485393"/>
          </pc:sldLayoutMkLst>
        </pc:sldLayoutChg>
        <pc:sldLayoutChg chg="add">
          <pc:chgData name="Aleena Lida Surenian" userId="S::als0813@ads.northwestern.edu::e2fd0e4e-6417-49b0-ab16-0ba26a1719f0" providerId="AD" clId="Web-{F046C23C-0C4B-2F39-85BA-D2CC8D14F2D5}" dt="2023-09-18T13:36:30.478" v="5"/>
          <pc:sldLayoutMkLst>
            <pc:docMk/>
            <pc:sldMasterMk cId="3943894717" sldId="2147485237"/>
            <pc:sldLayoutMk cId="191337409" sldId="2147485394"/>
          </pc:sldLayoutMkLst>
        </pc:sldLayoutChg>
        <pc:sldLayoutChg chg="add">
          <pc:chgData name="Aleena Lida Surenian" userId="S::als0813@ads.northwestern.edu::e2fd0e4e-6417-49b0-ab16-0ba26a1719f0" providerId="AD" clId="Web-{F046C23C-0C4B-2F39-85BA-D2CC8D14F2D5}" dt="2023-09-18T13:36:30.478" v="5"/>
          <pc:sldLayoutMkLst>
            <pc:docMk/>
            <pc:sldMasterMk cId="3943894717" sldId="2147485237"/>
            <pc:sldLayoutMk cId="1075216660" sldId="2147485395"/>
          </pc:sldLayoutMkLst>
        </pc:sldLayoutChg>
        <pc:sldLayoutChg chg="add">
          <pc:chgData name="Aleena Lida Surenian" userId="S::als0813@ads.northwestern.edu::e2fd0e4e-6417-49b0-ab16-0ba26a1719f0" providerId="AD" clId="Web-{F046C23C-0C4B-2F39-85BA-D2CC8D14F2D5}" dt="2023-09-18T13:36:30.478" v="5"/>
          <pc:sldLayoutMkLst>
            <pc:docMk/>
            <pc:sldMasterMk cId="3943894717" sldId="2147485237"/>
            <pc:sldLayoutMk cId="1059781530" sldId="2147485396"/>
          </pc:sldLayoutMkLst>
        </pc:sldLayoutChg>
        <pc:sldLayoutChg chg="add">
          <pc:chgData name="Aleena Lida Surenian" userId="S::als0813@ads.northwestern.edu::e2fd0e4e-6417-49b0-ab16-0ba26a1719f0" providerId="AD" clId="Web-{F046C23C-0C4B-2F39-85BA-D2CC8D14F2D5}" dt="2023-09-18T13:36:30.478" v="5"/>
          <pc:sldLayoutMkLst>
            <pc:docMk/>
            <pc:sldMasterMk cId="3943894717" sldId="2147485237"/>
            <pc:sldLayoutMk cId="309320368" sldId="2147485400"/>
          </pc:sldLayoutMkLst>
        </pc:sldLayoutChg>
        <pc:sldLayoutChg chg="add">
          <pc:chgData name="Aleena Lida Surenian" userId="S::als0813@ads.northwestern.edu::e2fd0e4e-6417-49b0-ab16-0ba26a1719f0" providerId="AD" clId="Web-{F046C23C-0C4B-2F39-85BA-D2CC8D14F2D5}" dt="2023-09-18T13:36:30.478" v="5"/>
          <pc:sldLayoutMkLst>
            <pc:docMk/>
            <pc:sldMasterMk cId="3943894717" sldId="2147485237"/>
            <pc:sldLayoutMk cId="3610496501" sldId="2147485401"/>
          </pc:sldLayoutMkLst>
        </pc:sldLayoutChg>
        <pc:sldLayoutChg chg="add">
          <pc:chgData name="Aleena Lida Surenian" userId="S::als0813@ads.northwestern.edu::e2fd0e4e-6417-49b0-ab16-0ba26a1719f0" providerId="AD" clId="Web-{F046C23C-0C4B-2F39-85BA-D2CC8D14F2D5}" dt="2023-09-18T13:36:30.478" v="5"/>
          <pc:sldLayoutMkLst>
            <pc:docMk/>
            <pc:sldMasterMk cId="3943894717" sldId="2147485237"/>
            <pc:sldLayoutMk cId="1410130633" sldId="2147485402"/>
          </pc:sldLayoutMkLst>
        </pc:sldLayoutChg>
        <pc:sldLayoutChg chg="add">
          <pc:chgData name="Aleena Lida Surenian" userId="S::als0813@ads.northwestern.edu::e2fd0e4e-6417-49b0-ab16-0ba26a1719f0" providerId="AD" clId="Web-{F046C23C-0C4B-2F39-85BA-D2CC8D14F2D5}" dt="2023-09-18T13:36:30.478" v="5"/>
          <pc:sldLayoutMkLst>
            <pc:docMk/>
            <pc:sldMasterMk cId="3943894717" sldId="2147485237"/>
            <pc:sldLayoutMk cId="698059872" sldId="2147485403"/>
          </pc:sldLayoutMkLst>
        </pc:sldLayoutChg>
        <pc:sldLayoutChg chg="add">
          <pc:chgData name="Aleena Lida Surenian" userId="S::als0813@ads.northwestern.edu::e2fd0e4e-6417-49b0-ab16-0ba26a1719f0" providerId="AD" clId="Web-{F046C23C-0C4B-2F39-85BA-D2CC8D14F2D5}" dt="2023-09-18T13:36:30.478" v="5"/>
          <pc:sldLayoutMkLst>
            <pc:docMk/>
            <pc:sldMasterMk cId="3943894717" sldId="2147485237"/>
            <pc:sldLayoutMk cId="4040902241" sldId="2147485405"/>
          </pc:sldLayoutMkLst>
        </pc:sldLayoutChg>
        <pc:sldLayoutChg chg="add">
          <pc:chgData name="Aleena Lida Surenian" userId="S::als0813@ads.northwestern.edu::e2fd0e4e-6417-49b0-ab16-0ba26a1719f0" providerId="AD" clId="Web-{F046C23C-0C4B-2F39-85BA-D2CC8D14F2D5}" dt="2023-09-18T13:36:30.478" v="5"/>
          <pc:sldLayoutMkLst>
            <pc:docMk/>
            <pc:sldMasterMk cId="3943894717" sldId="2147485237"/>
            <pc:sldLayoutMk cId="2979200564" sldId="2147485406"/>
          </pc:sldLayoutMkLst>
        </pc:sldLayoutChg>
        <pc:sldLayoutChg chg="add">
          <pc:chgData name="Aleena Lida Surenian" userId="S::als0813@ads.northwestern.edu::e2fd0e4e-6417-49b0-ab16-0ba26a1719f0" providerId="AD" clId="Web-{F046C23C-0C4B-2F39-85BA-D2CC8D14F2D5}" dt="2023-09-18T13:36:30.478" v="5"/>
          <pc:sldLayoutMkLst>
            <pc:docMk/>
            <pc:sldMasterMk cId="3943894717" sldId="2147485237"/>
            <pc:sldLayoutMk cId="1582254879" sldId="2147485425"/>
          </pc:sldLayoutMkLst>
        </pc:sldLayoutChg>
        <pc:sldLayoutChg chg="add">
          <pc:chgData name="Aleena Lida Surenian" userId="S::als0813@ads.northwestern.edu::e2fd0e4e-6417-49b0-ab16-0ba26a1719f0" providerId="AD" clId="Web-{F046C23C-0C4B-2F39-85BA-D2CC8D14F2D5}" dt="2023-09-18T13:36:30.478" v="5"/>
          <pc:sldLayoutMkLst>
            <pc:docMk/>
            <pc:sldMasterMk cId="3943894717" sldId="2147485237"/>
            <pc:sldLayoutMk cId="732483557" sldId="2147485444"/>
          </pc:sldLayoutMkLst>
        </pc:sldLayoutChg>
        <pc:sldLayoutChg chg="add">
          <pc:chgData name="Aleena Lida Surenian" userId="S::als0813@ads.northwestern.edu::e2fd0e4e-6417-49b0-ab16-0ba26a1719f0" providerId="AD" clId="Web-{F046C23C-0C4B-2F39-85BA-D2CC8D14F2D5}" dt="2023-09-18T13:36:30.478" v="5"/>
          <pc:sldLayoutMkLst>
            <pc:docMk/>
            <pc:sldMasterMk cId="3943894717" sldId="2147485237"/>
            <pc:sldLayoutMk cId="3630801759" sldId="2147485468"/>
          </pc:sldLayoutMkLst>
        </pc:sldLayoutChg>
        <pc:sldLayoutChg chg="add">
          <pc:chgData name="Aleena Lida Surenian" userId="S::als0813@ads.northwestern.edu::e2fd0e4e-6417-49b0-ab16-0ba26a1719f0" providerId="AD" clId="Web-{F046C23C-0C4B-2F39-85BA-D2CC8D14F2D5}" dt="2023-09-18T13:36:30.478" v="5"/>
          <pc:sldLayoutMkLst>
            <pc:docMk/>
            <pc:sldMasterMk cId="3943894717" sldId="2147485237"/>
            <pc:sldLayoutMk cId="1059781530" sldId="2147485469"/>
          </pc:sldLayoutMkLst>
        </pc:sldLayoutChg>
        <pc:sldLayoutChg chg="add">
          <pc:chgData name="Aleena Lida Surenian" userId="S::als0813@ads.northwestern.edu::e2fd0e4e-6417-49b0-ab16-0ba26a1719f0" providerId="AD" clId="Web-{F046C23C-0C4B-2F39-85BA-D2CC8D14F2D5}" dt="2023-09-18T13:36:30.478" v="5"/>
          <pc:sldLayoutMkLst>
            <pc:docMk/>
            <pc:sldMasterMk cId="3943894717" sldId="2147485237"/>
            <pc:sldLayoutMk cId="3195676063" sldId="2147485470"/>
          </pc:sldLayoutMkLst>
        </pc:sldLayoutChg>
        <pc:sldLayoutChg chg="add">
          <pc:chgData name="Aleena Lida Surenian" userId="S::als0813@ads.northwestern.edu::e2fd0e4e-6417-49b0-ab16-0ba26a1719f0" providerId="AD" clId="Web-{F046C23C-0C4B-2F39-85BA-D2CC8D14F2D5}" dt="2023-09-18T13:36:30.478" v="5"/>
          <pc:sldLayoutMkLst>
            <pc:docMk/>
            <pc:sldMasterMk cId="3943894717" sldId="2147485237"/>
            <pc:sldLayoutMk cId="4291076637" sldId="2147485847"/>
          </pc:sldLayoutMkLst>
        </pc:sldLayoutChg>
        <pc:sldLayoutChg chg="add">
          <pc:chgData name="Aleena Lida Surenian" userId="S::als0813@ads.northwestern.edu::e2fd0e4e-6417-49b0-ab16-0ba26a1719f0" providerId="AD" clId="Web-{F046C23C-0C4B-2F39-85BA-D2CC8D14F2D5}" dt="2023-09-18T13:36:30.478" v="5"/>
          <pc:sldLayoutMkLst>
            <pc:docMk/>
            <pc:sldMasterMk cId="3943894717" sldId="2147485237"/>
            <pc:sldLayoutMk cId="4040902241" sldId="2147485848"/>
          </pc:sldLayoutMkLst>
        </pc:sldLayoutChg>
        <pc:sldLayoutChg chg="add">
          <pc:chgData name="Aleena Lida Surenian" userId="S::als0813@ads.northwestern.edu::e2fd0e4e-6417-49b0-ab16-0ba26a1719f0" providerId="AD" clId="Web-{F046C23C-0C4B-2F39-85BA-D2CC8D14F2D5}" dt="2023-09-18T13:36:30.478" v="5"/>
          <pc:sldLayoutMkLst>
            <pc:docMk/>
            <pc:sldMasterMk cId="3943894717" sldId="2147485237"/>
            <pc:sldLayoutMk cId="2781420108" sldId="2147485849"/>
          </pc:sldLayoutMkLst>
        </pc:sldLayoutChg>
        <pc:sldLayoutChg chg="add">
          <pc:chgData name="Aleena Lida Surenian" userId="S::als0813@ads.northwestern.edu::e2fd0e4e-6417-49b0-ab16-0ba26a1719f0" providerId="AD" clId="Web-{F046C23C-0C4B-2F39-85BA-D2CC8D14F2D5}" dt="2023-09-18T13:36:30.478" v="5"/>
          <pc:sldLayoutMkLst>
            <pc:docMk/>
            <pc:sldMasterMk cId="3943894717" sldId="2147485237"/>
            <pc:sldLayoutMk cId="2979200564" sldId="2147485850"/>
          </pc:sldLayoutMkLst>
        </pc:sldLayoutChg>
        <pc:sldLayoutChg chg="add">
          <pc:chgData name="Aleena Lida Surenian" userId="S::als0813@ads.northwestern.edu::e2fd0e4e-6417-49b0-ab16-0ba26a1719f0" providerId="AD" clId="Web-{F046C23C-0C4B-2F39-85BA-D2CC8D14F2D5}" dt="2023-09-18T13:36:30.478" v="5"/>
          <pc:sldLayoutMkLst>
            <pc:docMk/>
            <pc:sldMasterMk cId="3943894717" sldId="2147485237"/>
            <pc:sldLayoutMk cId="838803846" sldId="2147485851"/>
          </pc:sldLayoutMkLst>
        </pc:sldLayoutChg>
        <pc:sldLayoutChg chg="add">
          <pc:chgData name="Aleena Lida Surenian" userId="S::als0813@ads.northwestern.edu::e2fd0e4e-6417-49b0-ab16-0ba26a1719f0" providerId="AD" clId="Web-{F046C23C-0C4B-2F39-85BA-D2CC8D14F2D5}" dt="2023-09-18T13:36:30.478" v="5"/>
          <pc:sldLayoutMkLst>
            <pc:docMk/>
            <pc:sldMasterMk cId="3943894717" sldId="2147485237"/>
            <pc:sldLayoutMk cId="1546898753" sldId="2147485852"/>
          </pc:sldLayoutMkLst>
        </pc:sldLayoutChg>
        <pc:sldLayoutChg chg="add">
          <pc:chgData name="Aleena Lida Surenian" userId="S::als0813@ads.northwestern.edu::e2fd0e4e-6417-49b0-ab16-0ba26a1719f0" providerId="AD" clId="Web-{F046C23C-0C4B-2F39-85BA-D2CC8D14F2D5}" dt="2023-09-18T13:36:30.478" v="5"/>
          <pc:sldLayoutMkLst>
            <pc:docMk/>
            <pc:sldMasterMk cId="3943894717" sldId="2147485237"/>
            <pc:sldLayoutMk cId="2210091495" sldId="2147485853"/>
          </pc:sldLayoutMkLst>
        </pc:sldLayoutChg>
        <pc:sldLayoutChg chg="add">
          <pc:chgData name="Aleena Lida Surenian" userId="S::als0813@ads.northwestern.edu::e2fd0e4e-6417-49b0-ab16-0ba26a1719f0" providerId="AD" clId="Web-{F046C23C-0C4B-2F39-85BA-D2CC8D14F2D5}" dt="2023-09-18T13:36:30.478" v="5"/>
          <pc:sldLayoutMkLst>
            <pc:docMk/>
            <pc:sldMasterMk cId="3943894717" sldId="2147485237"/>
            <pc:sldLayoutMk cId="3314599787" sldId="2147485854"/>
          </pc:sldLayoutMkLst>
        </pc:sldLayoutChg>
        <pc:sldLayoutChg chg="add">
          <pc:chgData name="Aleena Lida Surenian" userId="S::als0813@ads.northwestern.edu::e2fd0e4e-6417-49b0-ab16-0ba26a1719f0" providerId="AD" clId="Web-{F046C23C-0C4B-2F39-85BA-D2CC8D14F2D5}" dt="2023-09-18T13:36:30.478" v="5"/>
          <pc:sldLayoutMkLst>
            <pc:docMk/>
            <pc:sldMasterMk cId="3943894717" sldId="2147485237"/>
            <pc:sldLayoutMk cId="3791682188" sldId="2147485855"/>
          </pc:sldLayoutMkLst>
        </pc:sldLayoutChg>
        <pc:sldLayoutChg chg="add">
          <pc:chgData name="Aleena Lida Surenian" userId="S::als0813@ads.northwestern.edu::e2fd0e4e-6417-49b0-ab16-0ba26a1719f0" providerId="AD" clId="Web-{F046C23C-0C4B-2F39-85BA-D2CC8D14F2D5}" dt="2023-09-18T13:36:30.478" v="5"/>
          <pc:sldLayoutMkLst>
            <pc:docMk/>
            <pc:sldMasterMk cId="3943894717" sldId="2147485237"/>
            <pc:sldLayoutMk cId="298148766" sldId="2147485856"/>
          </pc:sldLayoutMkLst>
        </pc:sldLayoutChg>
        <pc:sldLayoutChg chg="add">
          <pc:chgData name="Aleena Lida Surenian" userId="S::als0813@ads.northwestern.edu::e2fd0e4e-6417-49b0-ab16-0ba26a1719f0" providerId="AD" clId="Web-{F046C23C-0C4B-2F39-85BA-D2CC8D14F2D5}" dt="2023-09-18T13:36:30.478" v="5"/>
          <pc:sldLayoutMkLst>
            <pc:docMk/>
            <pc:sldMasterMk cId="3943894717" sldId="2147485237"/>
            <pc:sldLayoutMk cId="3377496322" sldId="2147485857"/>
          </pc:sldLayoutMkLst>
        </pc:sldLayoutChg>
        <pc:sldLayoutChg chg="add">
          <pc:chgData name="Aleena Lida Surenian" userId="S::als0813@ads.northwestern.edu::e2fd0e4e-6417-49b0-ab16-0ba26a1719f0" providerId="AD" clId="Web-{F046C23C-0C4B-2F39-85BA-D2CC8D14F2D5}" dt="2023-09-18T13:36:30.478" v="5"/>
          <pc:sldLayoutMkLst>
            <pc:docMk/>
            <pc:sldMasterMk cId="3943894717" sldId="2147485237"/>
            <pc:sldLayoutMk cId="2847879164" sldId="2147485858"/>
          </pc:sldLayoutMkLst>
        </pc:sldLayoutChg>
        <pc:sldLayoutChg chg="add">
          <pc:chgData name="Aleena Lida Surenian" userId="S::als0813@ads.northwestern.edu::e2fd0e4e-6417-49b0-ab16-0ba26a1719f0" providerId="AD" clId="Web-{F046C23C-0C4B-2F39-85BA-D2CC8D14F2D5}" dt="2023-09-18T13:36:30.478" v="5"/>
          <pc:sldLayoutMkLst>
            <pc:docMk/>
            <pc:sldMasterMk cId="3943894717" sldId="2147485237"/>
            <pc:sldLayoutMk cId="3479302691" sldId="2147485859"/>
          </pc:sldLayoutMkLst>
        </pc:sldLayoutChg>
        <pc:sldLayoutChg chg="add">
          <pc:chgData name="Aleena Lida Surenian" userId="S::als0813@ads.northwestern.edu::e2fd0e4e-6417-49b0-ab16-0ba26a1719f0" providerId="AD" clId="Web-{F046C23C-0C4B-2F39-85BA-D2CC8D14F2D5}" dt="2023-09-18T13:36:30.478" v="5"/>
          <pc:sldLayoutMkLst>
            <pc:docMk/>
            <pc:sldMasterMk cId="3943894717" sldId="2147485237"/>
            <pc:sldLayoutMk cId="435420318" sldId="2147485860"/>
          </pc:sldLayoutMkLst>
        </pc:sldLayoutChg>
        <pc:sldLayoutChg chg="add">
          <pc:chgData name="Aleena Lida Surenian" userId="S::als0813@ads.northwestern.edu::e2fd0e4e-6417-49b0-ab16-0ba26a1719f0" providerId="AD" clId="Web-{F046C23C-0C4B-2F39-85BA-D2CC8D14F2D5}" dt="2023-09-18T13:36:30.478" v="5"/>
          <pc:sldLayoutMkLst>
            <pc:docMk/>
            <pc:sldMasterMk cId="3943894717" sldId="2147485237"/>
            <pc:sldLayoutMk cId="665852557" sldId="2147485861"/>
          </pc:sldLayoutMkLst>
        </pc:sldLayoutChg>
        <pc:sldLayoutChg chg="add">
          <pc:chgData name="Aleena Lida Surenian" userId="S::als0813@ads.northwestern.edu::e2fd0e4e-6417-49b0-ab16-0ba26a1719f0" providerId="AD" clId="Web-{F046C23C-0C4B-2F39-85BA-D2CC8D14F2D5}" dt="2023-09-18T13:36:30.478" v="5"/>
          <pc:sldLayoutMkLst>
            <pc:docMk/>
            <pc:sldMasterMk cId="3943894717" sldId="2147485237"/>
            <pc:sldLayoutMk cId="3630801759" sldId="2147485862"/>
          </pc:sldLayoutMkLst>
        </pc:sldLayoutChg>
        <pc:sldLayoutChg chg="add">
          <pc:chgData name="Aleena Lida Surenian" userId="S::als0813@ads.northwestern.edu::e2fd0e4e-6417-49b0-ab16-0ba26a1719f0" providerId="AD" clId="Web-{F046C23C-0C4B-2F39-85BA-D2CC8D14F2D5}" dt="2023-09-18T13:36:30.478" v="5"/>
          <pc:sldLayoutMkLst>
            <pc:docMk/>
            <pc:sldMasterMk cId="3943894717" sldId="2147485237"/>
            <pc:sldLayoutMk cId="1709868767" sldId="2147485863"/>
          </pc:sldLayoutMkLst>
        </pc:sldLayoutChg>
        <pc:sldLayoutChg chg="add">
          <pc:chgData name="Aleena Lida Surenian" userId="S::als0813@ads.northwestern.edu::e2fd0e4e-6417-49b0-ab16-0ba26a1719f0" providerId="AD" clId="Web-{F046C23C-0C4B-2F39-85BA-D2CC8D14F2D5}" dt="2023-09-18T13:36:30.478" v="5"/>
          <pc:sldLayoutMkLst>
            <pc:docMk/>
            <pc:sldMasterMk cId="3943894717" sldId="2147485237"/>
            <pc:sldLayoutMk cId="1998157548" sldId="2147485864"/>
          </pc:sldLayoutMkLst>
        </pc:sldLayoutChg>
        <pc:sldLayoutChg chg="add">
          <pc:chgData name="Aleena Lida Surenian" userId="S::als0813@ads.northwestern.edu::e2fd0e4e-6417-49b0-ab16-0ba26a1719f0" providerId="AD" clId="Web-{F046C23C-0C4B-2F39-85BA-D2CC8D14F2D5}" dt="2023-09-18T13:36:30.478" v="5"/>
          <pc:sldLayoutMkLst>
            <pc:docMk/>
            <pc:sldMasterMk cId="3943894717" sldId="2147485237"/>
            <pc:sldLayoutMk cId="1709868767" sldId="2147485865"/>
          </pc:sldLayoutMkLst>
        </pc:sldLayoutChg>
        <pc:sldLayoutChg chg="add">
          <pc:chgData name="Aleena Lida Surenian" userId="S::als0813@ads.northwestern.edu::e2fd0e4e-6417-49b0-ab16-0ba26a1719f0" providerId="AD" clId="Web-{F046C23C-0C4B-2F39-85BA-D2CC8D14F2D5}" dt="2023-09-18T13:36:30.478" v="5"/>
          <pc:sldLayoutMkLst>
            <pc:docMk/>
            <pc:sldMasterMk cId="3943894717" sldId="2147485237"/>
            <pc:sldLayoutMk cId="3476272431" sldId="2147485866"/>
          </pc:sldLayoutMkLst>
        </pc:sldLayoutChg>
        <pc:sldLayoutChg chg="add">
          <pc:chgData name="Aleena Lida Surenian" userId="S::als0813@ads.northwestern.edu::e2fd0e4e-6417-49b0-ab16-0ba26a1719f0" providerId="AD" clId="Web-{F046C23C-0C4B-2F39-85BA-D2CC8D14F2D5}" dt="2023-09-18T13:36:30.478" v="5"/>
          <pc:sldLayoutMkLst>
            <pc:docMk/>
            <pc:sldMasterMk cId="3943894717" sldId="2147485237"/>
            <pc:sldLayoutMk cId="191337409" sldId="2147485868"/>
          </pc:sldLayoutMkLst>
        </pc:sldLayoutChg>
        <pc:sldLayoutChg chg="add">
          <pc:chgData name="Aleena Lida Surenian" userId="S::als0813@ads.northwestern.edu::e2fd0e4e-6417-49b0-ab16-0ba26a1719f0" providerId="AD" clId="Web-{F046C23C-0C4B-2F39-85BA-D2CC8D14F2D5}" dt="2023-09-18T13:36:30.478" v="5"/>
          <pc:sldLayoutMkLst>
            <pc:docMk/>
            <pc:sldMasterMk cId="3943894717" sldId="2147485237"/>
            <pc:sldLayoutMk cId="1075216660" sldId="2147485869"/>
          </pc:sldLayoutMkLst>
        </pc:sldLayoutChg>
        <pc:sldLayoutChg chg="add">
          <pc:chgData name="Aleena Lida Surenian" userId="S::als0813@ads.northwestern.edu::e2fd0e4e-6417-49b0-ab16-0ba26a1719f0" providerId="AD" clId="Web-{F046C23C-0C4B-2F39-85BA-D2CC8D14F2D5}" dt="2023-09-18T13:36:30.478" v="5"/>
          <pc:sldLayoutMkLst>
            <pc:docMk/>
            <pc:sldMasterMk cId="3943894717" sldId="2147485237"/>
            <pc:sldLayoutMk cId="3476272431" sldId="2147485870"/>
          </pc:sldLayoutMkLst>
        </pc:sldLayoutChg>
        <pc:sldLayoutChg chg="add">
          <pc:chgData name="Aleena Lida Surenian" userId="S::als0813@ads.northwestern.edu::e2fd0e4e-6417-49b0-ab16-0ba26a1719f0" providerId="AD" clId="Web-{F046C23C-0C4B-2F39-85BA-D2CC8D14F2D5}" dt="2023-09-18T13:36:30.478" v="5"/>
          <pc:sldLayoutMkLst>
            <pc:docMk/>
            <pc:sldMasterMk cId="3943894717" sldId="2147485237"/>
            <pc:sldLayoutMk cId="1480140117" sldId="2147485871"/>
          </pc:sldLayoutMkLst>
        </pc:sldLayoutChg>
        <pc:sldLayoutChg chg="add">
          <pc:chgData name="Aleena Lida Surenian" userId="S::als0813@ads.northwestern.edu::e2fd0e4e-6417-49b0-ab16-0ba26a1719f0" providerId="AD" clId="Web-{F046C23C-0C4B-2F39-85BA-D2CC8D14F2D5}" dt="2023-09-18T13:36:30.478" v="5"/>
          <pc:sldLayoutMkLst>
            <pc:docMk/>
            <pc:sldMasterMk cId="3943894717" sldId="2147485237"/>
            <pc:sldLayoutMk cId="1629644005" sldId="2147485872"/>
          </pc:sldLayoutMkLst>
        </pc:sldLayoutChg>
        <pc:sldLayoutChg chg="add">
          <pc:chgData name="Aleena Lida Surenian" userId="S::als0813@ads.northwestern.edu::e2fd0e4e-6417-49b0-ab16-0ba26a1719f0" providerId="AD" clId="Web-{F046C23C-0C4B-2F39-85BA-D2CC8D14F2D5}" dt="2023-09-18T13:36:30.478" v="5"/>
          <pc:sldLayoutMkLst>
            <pc:docMk/>
            <pc:sldMasterMk cId="3943894717" sldId="2147485237"/>
            <pc:sldLayoutMk cId="309320368" sldId="2147485877"/>
          </pc:sldLayoutMkLst>
        </pc:sldLayoutChg>
        <pc:sldLayoutChg chg="add">
          <pc:chgData name="Aleena Lida Surenian" userId="S::als0813@ads.northwestern.edu::e2fd0e4e-6417-49b0-ab16-0ba26a1719f0" providerId="AD" clId="Web-{F046C23C-0C4B-2F39-85BA-D2CC8D14F2D5}" dt="2023-09-18T13:36:30.478" v="5"/>
          <pc:sldLayoutMkLst>
            <pc:docMk/>
            <pc:sldMasterMk cId="3943894717" sldId="2147485237"/>
            <pc:sldLayoutMk cId="3610496501" sldId="2147485878"/>
          </pc:sldLayoutMkLst>
        </pc:sldLayoutChg>
        <pc:sldLayoutChg chg="add">
          <pc:chgData name="Aleena Lida Surenian" userId="S::als0813@ads.northwestern.edu::e2fd0e4e-6417-49b0-ab16-0ba26a1719f0" providerId="AD" clId="Web-{F046C23C-0C4B-2F39-85BA-D2CC8D14F2D5}" dt="2023-09-18T13:36:30.478" v="5"/>
          <pc:sldLayoutMkLst>
            <pc:docMk/>
            <pc:sldMasterMk cId="3943894717" sldId="2147485237"/>
            <pc:sldLayoutMk cId="4103439267" sldId="2147485879"/>
          </pc:sldLayoutMkLst>
        </pc:sldLayoutChg>
        <pc:sldLayoutChg chg="add">
          <pc:chgData name="Aleena Lida Surenian" userId="S::als0813@ads.northwestern.edu::e2fd0e4e-6417-49b0-ab16-0ba26a1719f0" providerId="AD" clId="Web-{F046C23C-0C4B-2F39-85BA-D2CC8D14F2D5}" dt="2023-09-18T13:36:30.478" v="5"/>
          <pc:sldLayoutMkLst>
            <pc:docMk/>
            <pc:sldMasterMk cId="3943894717" sldId="2147485237"/>
            <pc:sldLayoutMk cId="2422401269" sldId="2147485880"/>
          </pc:sldLayoutMkLst>
        </pc:sldLayoutChg>
        <pc:sldLayoutChg chg="add">
          <pc:chgData name="Aleena Lida Surenian" userId="S::als0813@ads.northwestern.edu::e2fd0e4e-6417-49b0-ab16-0ba26a1719f0" providerId="AD" clId="Web-{F046C23C-0C4B-2F39-85BA-D2CC8D14F2D5}" dt="2023-09-18T13:36:30.478" v="5"/>
          <pc:sldLayoutMkLst>
            <pc:docMk/>
            <pc:sldMasterMk cId="3943894717" sldId="2147485237"/>
            <pc:sldLayoutMk cId="1855494103" sldId="2147485881"/>
          </pc:sldLayoutMkLst>
        </pc:sldLayoutChg>
        <pc:sldLayoutChg chg="add">
          <pc:chgData name="Aleena Lida Surenian" userId="S::als0813@ads.northwestern.edu::e2fd0e4e-6417-49b0-ab16-0ba26a1719f0" providerId="AD" clId="Web-{F046C23C-0C4B-2F39-85BA-D2CC8D14F2D5}" dt="2023-09-18T13:36:30.478" v="5"/>
          <pc:sldLayoutMkLst>
            <pc:docMk/>
            <pc:sldMasterMk cId="3943894717" sldId="2147485237"/>
            <pc:sldLayoutMk cId="1546532180" sldId="2147485903"/>
          </pc:sldLayoutMkLst>
        </pc:sldLayoutChg>
        <pc:sldLayoutChg chg="add">
          <pc:chgData name="Aleena Lida Surenian" userId="S::als0813@ads.northwestern.edu::e2fd0e4e-6417-49b0-ab16-0ba26a1719f0" providerId="AD" clId="Web-{F046C23C-0C4B-2F39-85BA-D2CC8D14F2D5}" dt="2023-09-18T13:36:30.478" v="5"/>
          <pc:sldLayoutMkLst>
            <pc:docMk/>
            <pc:sldMasterMk cId="3943894717" sldId="2147485237"/>
            <pc:sldLayoutMk cId="1036500789" sldId="2147485904"/>
          </pc:sldLayoutMkLst>
        </pc:sldLayoutChg>
        <pc:sldLayoutChg chg="add">
          <pc:chgData name="Aleena Lida Surenian" userId="S::als0813@ads.northwestern.edu::e2fd0e4e-6417-49b0-ab16-0ba26a1719f0" providerId="AD" clId="Web-{F046C23C-0C4B-2F39-85BA-D2CC8D14F2D5}" dt="2023-09-18T13:36:30.478" v="5"/>
          <pc:sldLayoutMkLst>
            <pc:docMk/>
            <pc:sldMasterMk cId="3943894717" sldId="2147485237"/>
            <pc:sldLayoutMk cId="2422401269" sldId="2147485905"/>
          </pc:sldLayoutMkLst>
        </pc:sldLayoutChg>
        <pc:sldLayoutChg chg="add">
          <pc:chgData name="Aleena Lida Surenian" userId="S::als0813@ads.northwestern.edu::e2fd0e4e-6417-49b0-ab16-0ba26a1719f0" providerId="AD" clId="Web-{F046C23C-0C4B-2F39-85BA-D2CC8D14F2D5}" dt="2023-09-18T13:36:30.478" v="5"/>
          <pc:sldLayoutMkLst>
            <pc:docMk/>
            <pc:sldMasterMk cId="3943894717" sldId="2147485237"/>
            <pc:sldLayoutMk cId="980529727" sldId="2147485906"/>
          </pc:sldLayoutMkLst>
        </pc:sldLayoutChg>
        <pc:sldLayoutChg chg="add">
          <pc:chgData name="Aleena Lida Surenian" userId="S::als0813@ads.northwestern.edu::e2fd0e4e-6417-49b0-ab16-0ba26a1719f0" providerId="AD" clId="Web-{F046C23C-0C4B-2F39-85BA-D2CC8D14F2D5}" dt="2023-09-18T13:36:30.478" v="5"/>
          <pc:sldLayoutMkLst>
            <pc:docMk/>
            <pc:sldMasterMk cId="3943894717" sldId="2147485237"/>
            <pc:sldLayoutMk cId="1059781530" sldId="2147486030"/>
          </pc:sldLayoutMkLst>
        </pc:sldLayoutChg>
        <pc:sldLayoutChg chg="add replId">
          <pc:chgData name="Aleena Lida Surenian" userId="S::als0813@ads.northwestern.edu::e2fd0e4e-6417-49b0-ab16-0ba26a1719f0" providerId="AD" clId="Web-{F046C23C-0C4B-2F39-85BA-D2CC8D14F2D5}" dt="2023-09-18T13:59:47.077" v="79"/>
          <pc:sldLayoutMkLst>
            <pc:docMk/>
            <pc:sldMasterMk cId="3943894717" sldId="2147485237"/>
            <pc:sldLayoutMk cId="309320368" sldId="2147486178"/>
          </pc:sldLayoutMkLst>
        </pc:sldLayoutChg>
        <pc:sldLayoutChg chg="add replId">
          <pc:chgData name="Aleena Lida Surenian" userId="S::als0813@ads.northwestern.edu::e2fd0e4e-6417-49b0-ab16-0ba26a1719f0" providerId="AD" clId="Web-{F046C23C-0C4B-2F39-85BA-D2CC8D14F2D5}" dt="2023-09-18T13:59:47.077" v="79"/>
          <pc:sldLayoutMkLst>
            <pc:docMk/>
            <pc:sldMasterMk cId="3943894717" sldId="2147485237"/>
            <pc:sldLayoutMk cId="2422401269" sldId="2147486183"/>
          </pc:sldLayoutMkLst>
        </pc:sldLayoutChg>
        <pc:sldLayoutChg chg="add replId">
          <pc:chgData name="Aleena Lida Surenian" userId="S::als0813@ads.northwestern.edu::e2fd0e4e-6417-49b0-ab16-0ba26a1719f0" providerId="AD" clId="Web-{F046C23C-0C4B-2F39-85BA-D2CC8D14F2D5}" dt="2023-09-18T13:59:47.077" v="79"/>
          <pc:sldLayoutMkLst>
            <pc:docMk/>
            <pc:sldMasterMk cId="3943894717" sldId="2147485237"/>
            <pc:sldLayoutMk cId="980529727" sldId="2147486243"/>
          </pc:sldLayoutMkLst>
        </pc:sldLayoutChg>
      </pc:sldMasterChg>
      <pc:sldMasterChg chg="add addSldLayout">
        <pc:chgData name="Aleena Lida Surenian" userId="S::als0813@ads.northwestern.edu::e2fd0e4e-6417-49b0-ab16-0ba26a1719f0" providerId="AD" clId="Web-{F046C23C-0C4B-2F39-85BA-D2CC8D14F2D5}" dt="2023-09-18T13:59:47.077" v="79"/>
        <pc:sldMasterMkLst>
          <pc:docMk/>
          <pc:sldMasterMk cId="0" sldId="2147486149"/>
        </pc:sldMasterMkLst>
        <pc:sldLayoutChg chg="add">
          <pc:chgData name="Aleena Lida Surenian" userId="S::als0813@ads.northwestern.edu::e2fd0e4e-6417-49b0-ab16-0ba26a1719f0" providerId="AD" clId="Web-{F046C23C-0C4B-2F39-85BA-D2CC8D14F2D5}" dt="2023-09-18T13:59:47.077" v="79"/>
          <pc:sldLayoutMkLst>
            <pc:docMk/>
            <pc:sldMasterMk cId="0" sldId="2147486149"/>
            <pc:sldLayoutMk cId="0" sldId="2147483676"/>
          </pc:sldLayoutMkLst>
        </pc:sldLayoutChg>
        <pc:sldLayoutChg chg="add">
          <pc:chgData name="Aleena Lida Surenian" userId="S::als0813@ads.northwestern.edu::e2fd0e4e-6417-49b0-ab16-0ba26a1719f0" providerId="AD" clId="Web-{F046C23C-0C4B-2F39-85BA-D2CC8D14F2D5}" dt="2023-09-18T13:59:47.077" v="79"/>
          <pc:sldLayoutMkLst>
            <pc:docMk/>
            <pc:sldMasterMk cId="0" sldId="2147486149"/>
            <pc:sldLayoutMk cId="0" sldId="2147483681"/>
          </pc:sldLayoutMkLst>
        </pc:sldLayoutChg>
        <pc:sldLayoutChg chg="add">
          <pc:chgData name="Aleena Lida Surenian" userId="S::als0813@ads.northwestern.edu::e2fd0e4e-6417-49b0-ab16-0ba26a1719f0" providerId="AD" clId="Web-{F046C23C-0C4B-2F39-85BA-D2CC8D14F2D5}" dt="2023-09-18T13:59:47.077" v="79"/>
          <pc:sldLayoutMkLst>
            <pc:docMk/>
            <pc:sldMasterMk cId="0" sldId="2147486149"/>
            <pc:sldLayoutMk cId="0" sldId="2147483741"/>
          </pc:sldLayoutMkLst>
        </pc:sldLayoutChg>
        <pc:sldLayoutChg chg="add">
          <pc:chgData name="Aleena Lida Surenian" userId="S::als0813@ads.northwestern.edu::e2fd0e4e-6417-49b0-ab16-0ba26a1719f0" providerId="AD" clId="Web-{F046C23C-0C4B-2F39-85BA-D2CC8D14F2D5}" dt="2023-09-18T13:59:47.077" v="79"/>
          <pc:sldLayoutMkLst>
            <pc:docMk/>
            <pc:sldMasterMk cId="0" sldId="2147486149"/>
            <pc:sldLayoutMk cId="0" sldId="2147486150"/>
          </pc:sldLayoutMkLst>
        </pc:sldLayoutChg>
        <pc:sldLayoutChg chg="add">
          <pc:chgData name="Aleena Lida Surenian" userId="S::als0813@ads.northwestern.edu::e2fd0e4e-6417-49b0-ab16-0ba26a1719f0" providerId="AD" clId="Web-{F046C23C-0C4B-2F39-85BA-D2CC8D14F2D5}" dt="2023-09-18T13:59:47.077" v="79"/>
          <pc:sldLayoutMkLst>
            <pc:docMk/>
            <pc:sldMasterMk cId="0" sldId="2147486149"/>
            <pc:sldLayoutMk cId="0" sldId="2147486151"/>
          </pc:sldLayoutMkLst>
        </pc:sldLayoutChg>
        <pc:sldLayoutChg chg="add">
          <pc:chgData name="Aleena Lida Surenian" userId="S::als0813@ads.northwestern.edu::e2fd0e4e-6417-49b0-ab16-0ba26a1719f0" providerId="AD" clId="Web-{F046C23C-0C4B-2F39-85BA-D2CC8D14F2D5}" dt="2023-09-18T13:59:47.077" v="79"/>
          <pc:sldLayoutMkLst>
            <pc:docMk/>
            <pc:sldMasterMk cId="0" sldId="2147486149"/>
            <pc:sldLayoutMk cId="0" sldId="2147486152"/>
          </pc:sldLayoutMkLst>
        </pc:sldLayoutChg>
        <pc:sldLayoutChg chg="add">
          <pc:chgData name="Aleena Lida Surenian" userId="S::als0813@ads.northwestern.edu::e2fd0e4e-6417-49b0-ab16-0ba26a1719f0" providerId="AD" clId="Web-{F046C23C-0C4B-2F39-85BA-D2CC8D14F2D5}" dt="2023-09-18T13:59:47.077" v="79"/>
          <pc:sldLayoutMkLst>
            <pc:docMk/>
            <pc:sldMasterMk cId="0" sldId="2147486149"/>
            <pc:sldLayoutMk cId="0" sldId="2147486153"/>
          </pc:sldLayoutMkLst>
        </pc:sldLayoutChg>
        <pc:sldLayoutChg chg="add">
          <pc:chgData name="Aleena Lida Surenian" userId="S::als0813@ads.northwestern.edu::e2fd0e4e-6417-49b0-ab16-0ba26a1719f0" providerId="AD" clId="Web-{F046C23C-0C4B-2F39-85BA-D2CC8D14F2D5}" dt="2023-09-18T13:59:47.077" v="79"/>
          <pc:sldLayoutMkLst>
            <pc:docMk/>
            <pc:sldMasterMk cId="0" sldId="2147486149"/>
            <pc:sldLayoutMk cId="0" sldId="2147486154"/>
          </pc:sldLayoutMkLst>
        </pc:sldLayoutChg>
        <pc:sldLayoutChg chg="add">
          <pc:chgData name="Aleena Lida Surenian" userId="S::als0813@ads.northwestern.edu::e2fd0e4e-6417-49b0-ab16-0ba26a1719f0" providerId="AD" clId="Web-{F046C23C-0C4B-2F39-85BA-D2CC8D14F2D5}" dt="2023-09-18T13:59:47.077" v="79"/>
          <pc:sldLayoutMkLst>
            <pc:docMk/>
            <pc:sldMasterMk cId="0" sldId="2147486149"/>
            <pc:sldLayoutMk cId="0" sldId="2147486155"/>
          </pc:sldLayoutMkLst>
        </pc:sldLayoutChg>
        <pc:sldLayoutChg chg="add">
          <pc:chgData name="Aleena Lida Surenian" userId="S::als0813@ads.northwestern.edu::e2fd0e4e-6417-49b0-ab16-0ba26a1719f0" providerId="AD" clId="Web-{F046C23C-0C4B-2F39-85BA-D2CC8D14F2D5}" dt="2023-09-18T13:59:47.077" v="79"/>
          <pc:sldLayoutMkLst>
            <pc:docMk/>
            <pc:sldMasterMk cId="0" sldId="2147486149"/>
            <pc:sldLayoutMk cId="0" sldId="2147486156"/>
          </pc:sldLayoutMkLst>
        </pc:sldLayoutChg>
        <pc:sldLayoutChg chg="add">
          <pc:chgData name="Aleena Lida Surenian" userId="S::als0813@ads.northwestern.edu::e2fd0e4e-6417-49b0-ab16-0ba26a1719f0" providerId="AD" clId="Web-{F046C23C-0C4B-2F39-85BA-D2CC8D14F2D5}" dt="2023-09-18T13:59:47.077" v="79"/>
          <pc:sldLayoutMkLst>
            <pc:docMk/>
            <pc:sldMasterMk cId="0" sldId="2147486149"/>
            <pc:sldLayoutMk cId="0" sldId="2147486157"/>
          </pc:sldLayoutMkLst>
        </pc:sldLayoutChg>
        <pc:sldLayoutChg chg="add">
          <pc:chgData name="Aleena Lida Surenian" userId="S::als0813@ads.northwestern.edu::e2fd0e4e-6417-49b0-ab16-0ba26a1719f0" providerId="AD" clId="Web-{F046C23C-0C4B-2F39-85BA-D2CC8D14F2D5}" dt="2023-09-18T13:59:47.077" v="79"/>
          <pc:sldLayoutMkLst>
            <pc:docMk/>
            <pc:sldMasterMk cId="0" sldId="2147486149"/>
            <pc:sldLayoutMk cId="0" sldId="2147486158"/>
          </pc:sldLayoutMkLst>
        </pc:sldLayoutChg>
        <pc:sldLayoutChg chg="add">
          <pc:chgData name="Aleena Lida Surenian" userId="S::als0813@ads.northwestern.edu::e2fd0e4e-6417-49b0-ab16-0ba26a1719f0" providerId="AD" clId="Web-{F046C23C-0C4B-2F39-85BA-D2CC8D14F2D5}" dt="2023-09-18T13:59:47.077" v="79"/>
          <pc:sldLayoutMkLst>
            <pc:docMk/>
            <pc:sldMasterMk cId="0" sldId="2147486149"/>
            <pc:sldLayoutMk cId="0" sldId="2147486159"/>
          </pc:sldLayoutMkLst>
        </pc:sldLayoutChg>
        <pc:sldLayoutChg chg="add">
          <pc:chgData name="Aleena Lida Surenian" userId="S::als0813@ads.northwestern.edu::e2fd0e4e-6417-49b0-ab16-0ba26a1719f0" providerId="AD" clId="Web-{F046C23C-0C4B-2F39-85BA-D2CC8D14F2D5}" dt="2023-09-18T13:59:47.077" v="79"/>
          <pc:sldLayoutMkLst>
            <pc:docMk/>
            <pc:sldMasterMk cId="0" sldId="2147486149"/>
            <pc:sldLayoutMk cId="0" sldId="2147486160"/>
          </pc:sldLayoutMkLst>
        </pc:sldLayoutChg>
        <pc:sldLayoutChg chg="add">
          <pc:chgData name="Aleena Lida Surenian" userId="S::als0813@ads.northwestern.edu::e2fd0e4e-6417-49b0-ab16-0ba26a1719f0" providerId="AD" clId="Web-{F046C23C-0C4B-2F39-85BA-D2CC8D14F2D5}" dt="2023-09-18T13:59:47.077" v="79"/>
          <pc:sldLayoutMkLst>
            <pc:docMk/>
            <pc:sldMasterMk cId="0" sldId="2147486149"/>
            <pc:sldLayoutMk cId="0" sldId="2147486161"/>
          </pc:sldLayoutMkLst>
        </pc:sldLayoutChg>
        <pc:sldLayoutChg chg="add">
          <pc:chgData name="Aleena Lida Surenian" userId="S::als0813@ads.northwestern.edu::e2fd0e4e-6417-49b0-ab16-0ba26a1719f0" providerId="AD" clId="Web-{F046C23C-0C4B-2F39-85BA-D2CC8D14F2D5}" dt="2023-09-18T13:59:47.077" v="79"/>
          <pc:sldLayoutMkLst>
            <pc:docMk/>
            <pc:sldMasterMk cId="0" sldId="2147486149"/>
            <pc:sldLayoutMk cId="0" sldId="2147486162"/>
          </pc:sldLayoutMkLst>
        </pc:sldLayoutChg>
        <pc:sldLayoutChg chg="add">
          <pc:chgData name="Aleena Lida Surenian" userId="S::als0813@ads.northwestern.edu::e2fd0e4e-6417-49b0-ab16-0ba26a1719f0" providerId="AD" clId="Web-{F046C23C-0C4B-2F39-85BA-D2CC8D14F2D5}" dt="2023-09-18T13:59:47.077" v="79"/>
          <pc:sldLayoutMkLst>
            <pc:docMk/>
            <pc:sldMasterMk cId="0" sldId="2147486149"/>
            <pc:sldLayoutMk cId="0" sldId="2147486163"/>
          </pc:sldLayoutMkLst>
        </pc:sldLayoutChg>
        <pc:sldLayoutChg chg="add">
          <pc:chgData name="Aleena Lida Surenian" userId="S::als0813@ads.northwestern.edu::e2fd0e4e-6417-49b0-ab16-0ba26a1719f0" providerId="AD" clId="Web-{F046C23C-0C4B-2F39-85BA-D2CC8D14F2D5}" dt="2023-09-18T13:59:47.077" v="79"/>
          <pc:sldLayoutMkLst>
            <pc:docMk/>
            <pc:sldMasterMk cId="0" sldId="2147486149"/>
            <pc:sldLayoutMk cId="0" sldId="2147486164"/>
          </pc:sldLayoutMkLst>
        </pc:sldLayoutChg>
        <pc:sldLayoutChg chg="add">
          <pc:chgData name="Aleena Lida Surenian" userId="S::als0813@ads.northwestern.edu::e2fd0e4e-6417-49b0-ab16-0ba26a1719f0" providerId="AD" clId="Web-{F046C23C-0C4B-2F39-85BA-D2CC8D14F2D5}" dt="2023-09-18T13:59:47.077" v="79"/>
          <pc:sldLayoutMkLst>
            <pc:docMk/>
            <pc:sldMasterMk cId="0" sldId="2147486149"/>
            <pc:sldLayoutMk cId="0" sldId="2147486165"/>
          </pc:sldLayoutMkLst>
        </pc:sldLayoutChg>
        <pc:sldLayoutChg chg="add">
          <pc:chgData name="Aleena Lida Surenian" userId="S::als0813@ads.northwestern.edu::e2fd0e4e-6417-49b0-ab16-0ba26a1719f0" providerId="AD" clId="Web-{F046C23C-0C4B-2F39-85BA-D2CC8D14F2D5}" dt="2023-09-18T13:59:47.077" v="79"/>
          <pc:sldLayoutMkLst>
            <pc:docMk/>
            <pc:sldMasterMk cId="0" sldId="2147486149"/>
            <pc:sldLayoutMk cId="0" sldId="2147486166"/>
          </pc:sldLayoutMkLst>
        </pc:sldLayoutChg>
        <pc:sldLayoutChg chg="add">
          <pc:chgData name="Aleena Lida Surenian" userId="S::als0813@ads.northwestern.edu::e2fd0e4e-6417-49b0-ab16-0ba26a1719f0" providerId="AD" clId="Web-{F046C23C-0C4B-2F39-85BA-D2CC8D14F2D5}" dt="2023-09-18T13:59:47.077" v="79"/>
          <pc:sldLayoutMkLst>
            <pc:docMk/>
            <pc:sldMasterMk cId="0" sldId="2147486149"/>
            <pc:sldLayoutMk cId="0" sldId="2147486167"/>
          </pc:sldLayoutMkLst>
        </pc:sldLayoutChg>
        <pc:sldLayoutChg chg="add">
          <pc:chgData name="Aleena Lida Surenian" userId="S::als0813@ads.northwestern.edu::e2fd0e4e-6417-49b0-ab16-0ba26a1719f0" providerId="AD" clId="Web-{F046C23C-0C4B-2F39-85BA-D2CC8D14F2D5}" dt="2023-09-18T13:59:47.077" v="79"/>
          <pc:sldLayoutMkLst>
            <pc:docMk/>
            <pc:sldMasterMk cId="0" sldId="2147486149"/>
            <pc:sldLayoutMk cId="0" sldId="2147486168"/>
          </pc:sldLayoutMkLst>
        </pc:sldLayoutChg>
        <pc:sldLayoutChg chg="add">
          <pc:chgData name="Aleena Lida Surenian" userId="S::als0813@ads.northwestern.edu::e2fd0e4e-6417-49b0-ab16-0ba26a1719f0" providerId="AD" clId="Web-{F046C23C-0C4B-2F39-85BA-D2CC8D14F2D5}" dt="2023-09-18T13:59:47.077" v="79"/>
          <pc:sldLayoutMkLst>
            <pc:docMk/>
            <pc:sldMasterMk cId="0" sldId="2147486149"/>
            <pc:sldLayoutMk cId="0" sldId="2147486169"/>
          </pc:sldLayoutMkLst>
        </pc:sldLayoutChg>
        <pc:sldLayoutChg chg="add">
          <pc:chgData name="Aleena Lida Surenian" userId="S::als0813@ads.northwestern.edu::e2fd0e4e-6417-49b0-ab16-0ba26a1719f0" providerId="AD" clId="Web-{F046C23C-0C4B-2F39-85BA-D2CC8D14F2D5}" dt="2023-09-18T13:59:47.077" v="79"/>
          <pc:sldLayoutMkLst>
            <pc:docMk/>
            <pc:sldMasterMk cId="0" sldId="2147486149"/>
            <pc:sldLayoutMk cId="0" sldId="2147486170"/>
          </pc:sldLayoutMkLst>
        </pc:sldLayoutChg>
        <pc:sldLayoutChg chg="add">
          <pc:chgData name="Aleena Lida Surenian" userId="S::als0813@ads.northwestern.edu::e2fd0e4e-6417-49b0-ab16-0ba26a1719f0" providerId="AD" clId="Web-{F046C23C-0C4B-2F39-85BA-D2CC8D14F2D5}" dt="2023-09-18T13:59:47.077" v="79"/>
          <pc:sldLayoutMkLst>
            <pc:docMk/>
            <pc:sldMasterMk cId="0" sldId="2147486149"/>
            <pc:sldLayoutMk cId="0" sldId="2147486171"/>
          </pc:sldLayoutMkLst>
        </pc:sldLayoutChg>
        <pc:sldLayoutChg chg="add">
          <pc:chgData name="Aleena Lida Surenian" userId="S::als0813@ads.northwestern.edu::e2fd0e4e-6417-49b0-ab16-0ba26a1719f0" providerId="AD" clId="Web-{F046C23C-0C4B-2F39-85BA-D2CC8D14F2D5}" dt="2023-09-18T13:59:47.077" v="79"/>
          <pc:sldLayoutMkLst>
            <pc:docMk/>
            <pc:sldMasterMk cId="0" sldId="2147486149"/>
            <pc:sldLayoutMk cId="0" sldId="2147486172"/>
          </pc:sldLayoutMkLst>
        </pc:sldLayoutChg>
        <pc:sldLayoutChg chg="add">
          <pc:chgData name="Aleena Lida Surenian" userId="S::als0813@ads.northwestern.edu::e2fd0e4e-6417-49b0-ab16-0ba26a1719f0" providerId="AD" clId="Web-{F046C23C-0C4B-2F39-85BA-D2CC8D14F2D5}" dt="2023-09-18T13:59:47.077" v="79"/>
          <pc:sldLayoutMkLst>
            <pc:docMk/>
            <pc:sldMasterMk cId="0" sldId="2147486149"/>
            <pc:sldLayoutMk cId="0" sldId="2147486173"/>
          </pc:sldLayoutMkLst>
        </pc:sldLayoutChg>
        <pc:sldLayoutChg chg="add">
          <pc:chgData name="Aleena Lida Surenian" userId="S::als0813@ads.northwestern.edu::e2fd0e4e-6417-49b0-ab16-0ba26a1719f0" providerId="AD" clId="Web-{F046C23C-0C4B-2F39-85BA-D2CC8D14F2D5}" dt="2023-09-18T13:59:47.077" v="79"/>
          <pc:sldLayoutMkLst>
            <pc:docMk/>
            <pc:sldMasterMk cId="0" sldId="2147486149"/>
            <pc:sldLayoutMk cId="0" sldId="2147486174"/>
          </pc:sldLayoutMkLst>
        </pc:sldLayoutChg>
        <pc:sldLayoutChg chg="add">
          <pc:chgData name="Aleena Lida Surenian" userId="S::als0813@ads.northwestern.edu::e2fd0e4e-6417-49b0-ab16-0ba26a1719f0" providerId="AD" clId="Web-{F046C23C-0C4B-2F39-85BA-D2CC8D14F2D5}" dt="2023-09-18T13:59:47.077" v="79"/>
          <pc:sldLayoutMkLst>
            <pc:docMk/>
            <pc:sldMasterMk cId="0" sldId="2147486149"/>
            <pc:sldLayoutMk cId="0" sldId="2147486175"/>
          </pc:sldLayoutMkLst>
        </pc:sldLayoutChg>
        <pc:sldLayoutChg chg="add">
          <pc:chgData name="Aleena Lida Surenian" userId="S::als0813@ads.northwestern.edu::e2fd0e4e-6417-49b0-ab16-0ba26a1719f0" providerId="AD" clId="Web-{F046C23C-0C4B-2F39-85BA-D2CC8D14F2D5}" dt="2023-09-18T13:59:47.077" v="79"/>
          <pc:sldLayoutMkLst>
            <pc:docMk/>
            <pc:sldMasterMk cId="0" sldId="2147486149"/>
            <pc:sldLayoutMk cId="0" sldId="2147486176"/>
          </pc:sldLayoutMkLst>
        </pc:sldLayoutChg>
        <pc:sldLayoutChg chg="add">
          <pc:chgData name="Aleena Lida Surenian" userId="S::als0813@ads.northwestern.edu::e2fd0e4e-6417-49b0-ab16-0ba26a1719f0" providerId="AD" clId="Web-{F046C23C-0C4B-2F39-85BA-D2CC8D14F2D5}" dt="2023-09-18T13:59:47.077" v="79"/>
          <pc:sldLayoutMkLst>
            <pc:docMk/>
            <pc:sldMasterMk cId="0" sldId="2147486149"/>
            <pc:sldLayoutMk cId="0" sldId="2147486177"/>
          </pc:sldLayoutMkLst>
        </pc:sldLayoutChg>
        <pc:sldLayoutChg chg="add">
          <pc:chgData name="Aleena Lida Surenian" userId="S::als0813@ads.northwestern.edu::e2fd0e4e-6417-49b0-ab16-0ba26a1719f0" providerId="AD" clId="Web-{F046C23C-0C4B-2F39-85BA-D2CC8D14F2D5}" dt="2023-09-18T13:59:47.077" v="79"/>
          <pc:sldLayoutMkLst>
            <pc:docMk/>
            <pc:sldMasterMk cId="0" sldId="2147486149"/>
            <pc:sldLayoutMk cId="0" sldId="2147486179"/>
          </pc:sldLayoutMkLst>
        </pc:sldLayoutChg>
        <pc:sldLayoutChg chg="add">
          <pc:chgData name="Aleena Lida Surenian" userId="S::als0813@ads.northwestern.edu::e2fd0e4e-6417-49b0-ab16-0ba26a1719f0" providerId="AD" clId="Web-{F046C23C-0C4B-2F39-85BA-D2CC8D14F2D5}" dt="2023-09-18T13:59:47.077" v="79"/>
          <pc:sldLayoutMkLst>
            <pc:docMk/>
            <pc:sldMasterMk cId="0" sldId="2147486149"/>
            <pc:sldLayoutMk cId="0" sldId="2147486180"/>
          </pc:sldLayoutMkLst>
        </pc:sldLayoutChg>
        <pc:sldLayoutChg chg="add">
          <pc:chgData name="Aleena Lida Surenian" userId="S::als0813@ads.northwestern.edu::e2fd0e4e-6417-49b0-ab16-0ba26a1719f0" providerId="AD" clId="Web-{F046C23C-0C4B-2F39-85BA-D2CC8D14F2D5}" dt="2023-09-18T13:59:47.077" v="79"/>
          <pc:sldLayoutMkLst>
            <pc:docMk/>
            <pc:sldMasterMk cId="0" sldId="2147486149"/>
            <pc:sldLayoutMk cId="0" sldId="2147486181"/>
          </pc:sldLayoutMkLst>
        </pc:sldLayoutChg>
        <pc:sldLayoutChg chg="add">
          <pc:chgData name="Aleena Lida Surenian" userId="S::als0813@ads.northwestern.edu::e2fd0e4e-6417-49b0-ab16-0ba26a1719f0" providerId="AD" clId="Web-{F046C23C-0C4B-2F39-85BA-D2CC8D14F2D5}" dt="2023-09-18T13:59:47.077" v="79"/>
          <pc:sldLayoutMkLst>
            <pc:docMk/>
            <pc:sldMasterMk cId="0" sldId="2147486149"/>
            <pc:sldLayoutMk cId="0" sldId="2147486182"/>
          </pc:sldLayoutMkLst>
        </pc:sldLayoutChg>
        <pc:sldLayoutChg chg="add">
          <pc:chgData name="Aleena Lida Surenian" userId="S::als0813@ads.northwestern.edu::e2fd0e4e-6417-49b0-ab16-0ba26a1719f0" providerId="AD" clId="Web-{F046C23C-0C4B-2F39-85BA-D2CC8D14F2D5}" dt="2023-09-18T13:59:47.077" v="79"/>
          <pc:sldLayoutMkLst>
            <pc:docMk/>
            <pc:sldMasterMk cId="0" sldId="2147486149"/>
            <pc:sldLayoutMk cId="0" sldId="2147486184"/>
          </pc:sldLayoutMkLst>
        </pc:sldLayoutChg>
        <pc:sldLayoutChg chg="add">
          <pc:chgData name="Aleena Lida Surenian" userId="S::als0813@ads.northwestern.edu::e2fd0e4e-6417-49b0-ab16-0ba26a1719f0" providerId="AD" clId="Web-{F046C23C-0C4B-2F39-85BA-D2CC8D14F2D5}" dt="2023-09-18T13:59:47.077" v="79"/>
          <pc:sldLayoutMkLst>
            <pc:docMk/>
            <pc:sldMasterMk cId="0" sldId="2147486149"/>
            <pc:sldLayoutMk cId="0" sldId="2147486185"/>
          </pc:sldLayoutMkLst>
        </pc:sldLayoutChg>
        <pc:sldLayoutChg chg="add">
          <pc:chgData name="Aleena Lida Surenian" userId="S::als0813@ads.northwestern.edu::e2fd0e4e-6417-49b0-ab16-0ba26a1719f0" providerId="AD" clId="Web-{F046C23C-0C4B-2F39-85BA-D2CC8D14F2D5}" dt="2023-09-18T13:59:47.077" v="79"/>
          <pc:sldLayoutMkLst>
            <pc:docMk/>
            <pc:sldMasterMk cId="0" sldId="2147486149"/>
            <pc:sldLayoutMk cId="0" sldId="2147486186"/>
          </pc:sldLayoutMkLst>
        </pc:sldLayoutChg>
        <pc:sldLayoutChg chg="add">
          <pc:chgData name="Aleena Lida Surenian" userId="S::als0813@ads.northwestern.edu::e2fd0e4e-6417-49b0-ab16-0ba26a1719f0" providerId="AD" clId="Web-{F046C23C-0C4B-2F39-85BA-D2CC8D14F2D5}" dt="2023-09-18T13:59:47.077" v="79"/>
          <pc:sldLayoutMkLst>
            <pc:docMk/>
            <pc:sldMasterMk cId="0" sldId="2147486149"/>
            <pc:sldLayoutMk cId="0" sldId="2147486187"/>
          </pc:sldLayoutMkLst>
        </pc:sldLayoutChg>
        <pc:sldLayoutChg chg="add">
          <pc:chgData name="Aleena Lida Surenian" userId="S::als0813@ads.northwestern.edu::e2fd0e4e-6417-49b0-ab16-0ba26a1719f0" providerId="AD" clId="Web-{F046C23C-0C4B-2F39-85BA-D2CC8D14F2D5}" dt="2023-09-18T13:59:47.077" v="79"/>
          <pc:sldLayoutMkLst>
            <pc:docMk/>
            <pc:sldMasterMk cId="0" sldId="2147486149"/>
            <pc:sldLayoutMk cId="0" sldId="2147486188"/>
          </pc:sldLayoutMkLst>
        </pc:sldLayoutChg>
        <pc:sldLayoutChg chg="add">
          <pc:chgData name="Aleena Lida Surenian" userId="S::als0813@ads.northwestern.edu::e2fd0e4e-6417-49b0-ab16-0ba26a1719f0" providerId="AD" clId="Web-{F046C23C-0C4B-2F39-85BA-D2CC8D14F2D5}" dt="2023-09-18T13:59:47.077" v="79"/>
          <pc:sldLayoutMkLst>
            <pc:docMk/>
            <pc:sldMasterMk cId="0" sldId="2147486149"/>
            <pc:sldLayoutMk cId="0" sldId="2147486189"/>
          </pc:sldLayoutMkLst>
        </pc:sldLayoutChg>
        <pc:sldLayoutChg chg="add">
          <pc:chgData name="Aleena Lida Surenian" userId="S::als0813@ads.northwestern.edu::e2fd0e4e-6417-49b0-ab16-0ba26a1719f0" providerId="AD" clId="Web-{F046C23C-0C4B-2F39-85BA-D2CC8D14F2D5}" dt="2023-09-18T13:59:47.077" v="79"/>
          <pc:sldLayoutMkLst>
            <pc:docMk/>
            <pc:sldMasterMk cId="0" sldId="2147486149"/>
            <pc:sldLayoutMk cId="0" sldId="2147486190"/>
          </pc:sldLayoutMkLst>
        </pc:sldLayoutChg>
        <pc:sldLayoutChg chg="add">
          <pc:chgData name="Aleena Lida Surenian" userId="S::als0813@ads.northwestern.edu::e2fd0e4e-6417-49b0-ab16-0ba26a1719f0" providerId="AD" clId="Web-{F046C23C-0C4B-2F39-85BA-D2CC8D14F2D5}" dt="2023-09-18T13:59:47.077" v="79"/>
          <pc:sldLayoutMkLst>
            <pc:docMk/>
            <pc:sldMasterMk cId="0" sldId="2147486149"/>
            <pc:sldLayoutMk cId="0" sldId="2147486191"/>
          </pc:sldLayoutMkLst>
        </pc:sldLayoutChg>
        <pc:sldLayoutChg chg="add">
          <pc:chgData name="Aleena Lida Surenian" userId="S::als0813@ads.northwestern.edu::e2fd0e4e-6417-49b0-ab16-0ba26a1719f0" providerId="AD" clId="Web-{F046C23C-0C4B-2F39-85BA-D2CC8D14F2D5}" dt="2023-09-18T13:59:47.077" v="79"/>
          <pc:sldLayoutMkLst>
            <pc:docMk/>
            <pc:sldMasterMk cId="0" sldId="2147486149"/>
            <pc:sldLayoutMk cId="0" sldId="2147486192"/>
          </pc:sldLayoutMkLst>
        </pc:sldLayoutChg>
        <pc:sldLayoutChg chg="add">
          <pc:chgData name="Aleena Lida Surenian" userId="S::als0813@ads.northwestern.edu::e2fd0e4e-6417-49b0-ab16-0ba26a1719f0" providerId="AD" clId="Web-{F046C23C-0C4B-2F39-85BA-D2CC8D14F2D5}" dt="2023-09-18T13:59:47.077" v="79"/>
          <pc:sldLayoutMkLst>
            <pc:docMk/>
            <pc:sldMasterMk cId="0" sldId="2147486149"/>
            <pc:sldLayoutMk cId="0" sldId="2147486193"/>
          </pc:sldLayoutMkLst>
        </pc:sldLayoutChg>
        <pc:sldLayoutChg chg="add">
          <pc:chgData name="Aleena Lida Surenian" userId="S::als0813@ads.northwestern.edu::e2fd0e4e-6417-49b0-ab16-0ba26a1719f0" providerId="AD" clId="Web-{F046C23C-0C4B-2F39-85BA-D2CC8D14F2D5}" dt="2023-09-18T13:59:47.077" v="79"/>
          <pc:sldLayoutMkLst>
            <pc:docMk/>
            <pc:sldMasterMk cId="0" sldId="2147486149"/>
            <pc:sldLayoutMk cId="0" sldId="2147486194"/>
          </pc:sldLayoutMkLst>
        </pc:sldLayoutChg>
        <pc:sldLayoutChg chg="add">
          <pc:chgData name="Aleena Lida Surenian" userId="S::als0813@ads.northwestern.edu::e2fd0e4e-6417-49b0-ab16-0ba26a1719f0" providerId="AD" clId="Web-{F046C23C-0C4B-2F39-85BA-D2CC8D14F2D5}" dt="2023-09-18T13:59:47.077" v="79"/>
          <pc:sldLayoutMkLst>
            <pc:docMk/>
            <pc:sldMasterMk cId="0" sldId="2147486149"/>
            <pc:sldLayoutMk cId="0" sldId="2147486195"/>
          </pc:sldLayoutMkLst>
        </pc:sldLayoutChg>
        <pc:sldLayoutChg chg="add">
          <pc:chgData name="Aleena Lida Surenian" userId="S::als0813@ads.northwestern.edu::e2fd0e4e-6417-49b0-ab16-0ba26a1719f0" providerId="AD" clId="Web-{F046C23C-0C4B-2F39-85BA-D2CC8D14F2D5}" dt="2023-09-18T13:59:47.077" v="79"/>
          <pc:sldLayoutMkLst>
            <pc:docMk/>
            <pc:sldMasterMk cId="0" sldId="2147486149"/>
            <pc:sldLayoutMk cId="0" sldId="2147486196"/>
          </pc:sldLayoutMkLst>
        </pc:sldLayoutChg>
        <pc:sldLayoutChg chg="add">
          <pc:chgData name="Aleena Lida Surenian" userId="S::als0813@ads.northwestern.edu::e2fd0e4e-6417-49b0-ab16-0ba26a1719f0" providerId="AD" clId="Web-{F046C23C-0C4B-2F39-85BA-D2CC8D14F2D5}" dt="2023-09-18T13:59:47.077" v="79"/>
          <pc:sldLayoutMkLst>
            <pc:docMk/>
            <pc:sldMasterMk cId="0" sldId="2147486149"/>
            <pc:sldLayoutMk cId="0" sldId="2147486197"/>
          </pc:sldLayoutMkLst>
        </pc:sldLayoutChg>
        <pc:sldLayoutChg chg="add">
          <pc:chgData name="Aleena Lida Surenian" userId="S::als0813@ads.northwestern.edu::e2fd0e4e-6417-49b0-ab16-0ba26a1719f0" providerId="AD" clId="Web-{F046C23C-0C4B-2F39-85BA-D2CC8D14F2D5}" dt="2023-09-18T13:59:47.077" v="79"/>
          <pc:sldLayoutMkLst>
            <pc:docMk/>
            <pc:sldMasterMk cId="0" sldId="2147486149"/>
            <pc:sldLayoutMk cId="0" sldId="2147486198"/>
          </pc:sldLayoutMkLst>
        </pc:sldLayoutChg>
        <pc:sldLayoutChg chg="add">
          <pc:chgData name="Aleena Lida Surenian" userId="S::als0813@ads.northwestern.edu::e2fd0e4e-6417-49b0-ab16-0ba26a1719f0" providerId="AD" clId="Web-{F046C23C-0C4B-2F39-85BA-D2CC8D14F2D5}" dt="2023-09-18T13:59:47.077" v="79"/>
          <pc:sldLayoutMkLst>
            <pc:docMk/>
            <pc:sldMasterMk cId="0" sldId="2147486149"/>
            <pc:sldLayoutMk cId="0" sldId="2147486199"/>
          </pc:sldLayoutMkLst>
        </pc:sldLayoutChg>
        <pc:sldLayoutChg chg="add">
          <pc:chgData name="Aleena Lida Surenian" userId="S::als0813@ads.northwestern.edu::e2fd0e4e-6417-49b0-ab16-0ba26a1719f0" providerId="AD" clId="Web-{F046C23C-0C4B-2F39-85BA-D2CC8D14F2D5}" dt="2023-09-18T13:59:47.077" v="79"/>
          <pc:sldLayoutMkLst>
            <pc:docMk/>
            <pc:sldMasterMk cId="0" sldId="2147486149"/>
            <pc:sldLayoutMk cId="0" sldId="2147486200"/>
          </pc:sldLayoutMkLst>
        </pc:sldLayoutChg>
        <pc:sldLayoutChg chg="add">
          <pc:chgData name="Aleena Lida Surenian" userId="S::als0813@ads.northwestern.edu::e2fd0e4e-6417-49b0-ab16-0ba26a1719f0" providerId="AD" clId="Web-{F046C23C-0C4B-2F39-85BA-D2CC8D14F2D5}" dt="2023-09-18T13:59:47.077" v="79"/>
          <pc:sldLayoutMkLst>
            <pc:docMk/>
            <pc:sldMasterMk cId="0" sldId="2147486149"/>
            <pc:sldLayoutMk cId="0" sldId="2147486201"/>
          </pc:sldLayoutMkLst>
        </pc:sldLayoutChg>
        <pc:sldLayoutChg chg="add">
          <pc:chgData name="Aleena Lida Surenian" userId="S::als0813@ads.northwestern.edu::e2fd0e4e-6417-49b0-ab16-0ba26a1719f0" providerId="AD" clId="Web-{F046C23C-0C4B-2F39-85BA-D2CC8D14F2D5}" dt="2023-09-18T13:59:47.077" v="79"/>
          <pc:sldLayoutMkLst>
            <pc:docMk/>
            <pc:sldMasterMk cId="0" sldId="2147486149"/>
            <pc:sldLayoutMk cId="0" sldId="2147486202"/>
          </pc:sldLayoutMkLst>
        </pc:sldLayoutChg>
        <pc:sldLayoutChg chg="add">
          <pc:chgData name="Aleena Lida Surenian" userId="S::als0813@ads.northwestern.edu::e2fd0e4e-6417-49b0-ab16-0ba26a1719f0" providerId="AD" clId="Web-{F046C23C-0C4B-2F39-85BA-D2CC8D14F2D5}" dt="2023-09-18T13:59:47.077" v="79"/>
          <pc:sldLayoutMkLst>
            <pc:docMk/>
            <pc:sldMasterMk cId="0" sldId="2147486149"/>
            <pc:sldLayoutMk cId="0" sldId="2147486203"/>
          </pc:sldLayoutMkLst>
        </pc:sldLayoutChg>
        <pc:sldLayoutChg chg="add">
          <pc:chgData name="Aleena Lida Surenian" userId="S::als0813@ads.northwestern.edu::e2fd0e4e-6417-49b0-ab16-0ba26a1719f0" providerId="AD" clId="Web-{F046C23C-0C4B-2F39-85BA-D2CC8D14F2D5}" dt="2023-09-18T13:59:47.077" v="79"/>
          <pc:sldLayoutMkLst>
            <pc:docMk/>
            <pc:sldMasterMk cId="0" sldId="2147486149"/>
            <pc:sldLayoutMk cId="0" sldId="2147486204"/>
          </pc:sldLayoutMkLst>
        </pc:sldLayoutChg>
        <pc:sldLayoutChg chg="add">
          <pc:chgData name="Aleena Lida Surenian" userId="S::als0813@ads.northwestern.edu::e2fd0e4e-6417-49b0-ab16-0ba26a1719f0" providerId="AD" clId="Web-{F046C23C-0C4B-2F39-85BA-D2CC8D14F2D5}" dt="2023-09-18T13:59:47.077" v="79"/>
          <pc:sldLayoutMkLst>
            <pc:docMk/>
            <pc:sldMasterMk cId="0" sldId="2147486149"/>
            <pc:sldLayoutMk cId="0" sldId="2147486205"/>
          </pc:sldLayoutMkLst>
        </pc:sldLayoutChg>
        <pc:sldLayoutChg chg="add">
          <pc:chgData name="Aleena Lida Surenian" userId="S::als0813@ads.northwestern.edu::e2fd0e4e-6417-49b0-ab16-0ba26a1719f0" providerId="AD" clId="Web-{F046C23C-0C4B-2F39-85BA-D2CC8D14F2D5}" dt="2023-09-18T13:59:47.077" v="79"/>
          <pc:sldLayoutMkLst>
            <pc:docMk/>
            <pc:sldMasterMk cId="0" sldId="2147486149"/>
            <pc:sldLayoutMk cId="0" sldId="2147486206"/>
          </pc:sldLayoutMkLst>
        </pc:sldLayoutChg>
        <pc:sldLayoutChg chg="add">
          <pc:chgData name="Aleena Lida Surenian" userId="S::als0813@ads.northwestern.edu::e2fd0e4e-6417-49b0-ab16-0ba26a1719f0" providerId="AD" clId="Web-{F046C23C-0C4B-2F39-85BA-D2CC8D14F2D5}" dt="2023-09-18T13:59:47.077" v="79"/>
          <pc:sldLayoutMkLst>
            <pc:docMk/>
            <pc:sldMasterMk cId="0" sldId="2147486149"/>
            <pc:sldLayoutMk cId="0" sldId="2147486207"/>
          </pc:sldLayoutMkLst>
        </pc:sldLayoutChg>
        <pc:sldLayoutChg chg="add">
          <pc:chgData name="Aleena Lida Surenian" userId="S::als0813@ads.northwestern.edu::e2fd0e4e-6417-49b0-ab16-0ba26a1719f0" providerId="AD" clId="Web-{F046C23C-0C4B-2F39-85BA-D2CC8D14F2D5}" dt="2023-09-18T13:59:47.077" v="79"/>
          <pc:sldLayoutMkLst>
            <pc:docMk/>
            <pc:sldMasterMk cId="0" sldId="2147486149"/>
            <pc:sldLayoutMk cId="0" sldId="2147486208"/>
          </pc:sldLayoutMkLst>
        </pc:sldLayoutChg>
        <pc:sldLayoutChg chg="add">
          <pc:chgData name="Aleena Lida Surenian" userId="S::als0813@ads.northwestern.edu::e2fd0e4e-6417-49b0-ab16-0ba26a1719f0" providerId="AD" clId="Web-{F046C23C-0C4B-2F39-85BA-D2CC8D14F2D5}" dt="2023-09-18T13:59:47.077" v="79"/>
          <pc:sldLayoutMkLst>
            <pc:docMk/>
            <pc:sldMasterMk cId="0" sldId="2147486149"/>
            <pc:sldLayoutMk cId="0" sldId="2147486209"/>
          </pc:sldLayoutMkLst>
        </pc:sldLayoutChg>
        <pc:sldLayoutChg chg="add">
          <pc:chgData name="Aleena Lida Surenian" userId="S::als0813@ads.northwestern.edu::e2fd0e4e-6417-49b0-ab16-0ba26a1719f0" providerId="AD" clId="Web-{F046C23C-0C4B-2F39-85BA-D2CC8D14F2D5}" dt="2023-09-18T13:59:47.077" v="79"/>
          <pc:sldLayoutMkLst>
            <pc:docMk/>
            <pc:sldMasterMk cId="0" sldId="2147486149"/>
            <pc:sldLayoutMk cId="0" sldId="2147486210"/>
          </pc:sldLayoutMkLst>
        </pc:sldLayoutChg>
        <pc:sldLayoutChg chg="add">
          <pc:chgData name="Aleena Lida Surenian" userId="S::als0813@ads.northwestern.edu::e2fd0e4e-6417-49b0-ab16-0ba26a1719f0" providerId="AD" clId="Web-{F046C23C-0C4B-2F39-85BA-D2CC8D14F2D5}" dt="2023-09-18T13:59:47.077" v="79"/>
          <pc:sldLayoutMkLst>
            <pc:docMk/>
            <pc:sldMasterMk cId="0" sldId="2147486149"/>
            <pc:sldLayoutMk cId="0" sldId="2147486211"/>
          </pc:sldLayoutMkLst>
        </pc:sldLayoutChg>
        <pc:sldLayoutChg chg="add">
          <pc:chgData name="Aleena Lida Surenian" userId="S::als0813@ads.northwestern.edu::e2fd0e4e-6417-49b0-ab16-0ba26a1719f0" providerId="AD" clId="Web-{F046C23C-0C4B-2F39-85BA-D2CC8D14F2D5}" dt="2023-09-18T13:59:47.077" v="79"/>
          <pc:sldLayoutMkLst>
            <pc:docMk/>
            <pc:sldMasterMk cId="0" sldId="2147486149"/>
            <pc:sldLayoutMk cId="0" sldId="2147486212"/>
          </pc:sldLayoutMkLst>
        </pc:sldLayoutChg>
        <pc:sldLayoutChg chg="add">
          <pc:chgData name="Aleena Lida Surenian" userId="S::als0813@ads.northwestern.edu::e2fd0e4e-6417-49b0-ab16-0ba26a1719f0" providerId="AD" clId="Web-{F046C23C-0C4B-2F39-85BA-D2CC8D14F2D5}" dt="2023-09-18T13:59:47.077" v="79"/>
          <pc:sldLayoutMkLst>
            <pc:docMk/>
            <pc:sldMasterMk cId="0" sldId="2147486149"/>
            <pc:sldLayoutMk cId="0" sldId="2147486213"/>
          </pc:sldLayoutMkLst>
        </pc:sldLayoutChg>
        <pc:sldLayoutChg chg="add">
          <pc:chgData name="Aleena Lida Surenian" userId="S::als0813@ads.northwestern.edu::e2fd0e4e-6417-49b0-ab16-0ba26a1719f0" providerId="AD" clId="Web-{F046C23C-0C4B-2F39-85BA-D2CC8D14F2D5}" dt="2023-09-18T13:59:47.077" v="79"/>
          <pc:sldLayoutMkLst>
            <pc:docMk/>
            <pc:sldMasterMk cId="0" sldId="2147486149"/>
            <pc:sldLayoutMk cId="0" sldId="2147486214"/>
          </pc:sldLayoutMkLst>
        </pc:sldLayoutChg>
        <pc:sldLayoutChg chg="add">
          <pc:chgData name="Aleena Lida Surenian" userId="S::als0813@ads.northwestern.edu::e2fd0e4e-6417-49b0-ab16-0ba26a1719f0" providerId="AD" clId="Web-{F046C23C-0C4B-2F39-85BA-D2CC8D14F2D5}" dt="2023-09-18T13:59:47.077" v="79"/>
          <pc:sldLayoutMkLst>
            <pc:docMk/>
            <pc:sldMasterMk cId="0" sldId="2147486149"/>
            <pc:sldLayoutMk cId="0" sldId="2147486215"/>
          </pc:sldLayoutMkLst>
        </pc:sldLayoutChg>
        <pc:sldLayoutChg chg="add">
          <pc:chgData name="Aleena Lida Surenian" userId="S::als0813@ads.northwestern.edu::e2fd0e4e-6417-49b0-ab16-0ba26a1719f0" providerId="AD" clId="Web-{F046C23C-0C4B-2F39-85BA-D2CC8D14F2D5}" dt="2023-09-18T13:59:47.077" v="79"/>
          <pc:sldLayoutMkLst>
            <pc:docMk/>
            <pc:sldMasterMk cId="0" sldId="2147486149"/>
            <pc:sldLayoutMk cId="0" sldId="2147486216"/>
          </pc:sldLayoutMkLst>
        </pc:sldLayoutChg>
        <pc:sldLayoutChg chg="add">
          <pc:chgData name="Aleena Lida Surenian" userId="S::als0813@ads.northwestern.edu::e2fd0e4e-6417-49b0-ab16-0ba26a1719f0" providerId="AD" clId="Web-{F046C23C-0C4B-2F39-85BA-D2CC8D14F2D5}" dt="2023-09-18T13:59:47.077" v="79"/>
          <pc:sldLayoutMkLst>
            <pc:docMk/>
            <pc:sldMasterMk cId="0" sldId="2147486149"/>
            <pc:sldLayoutMk cId="0" sldId="2147486217"/>
          </pc:sldLayoutMkLst>
        </pc:sldLayoutChg>
        <pc:sldLayoutChg chg="add">
          <pc:chgData name="Aleena Lida Surenian" userId="S::als0813@ads.northwestern.edu::e2fd0e4e-6417-49b0-ab16-0ba26a1719f0" providerId="AD" clId="Web-{F046C23C-0C4B-2F39-85BA-D2CC8D14F2D5}" dt="2023-09-18T13:59:47.077" v="79"/>
          <pc:sldLayoutMkLst>
            <pc:docMk/>
            <pc:sldMasterMk cId="0" sldId="2147486149"/>
            <pc:sldLayoutMk cId="0" sldId="2147486218"/>
          </pc:sldLayoutMkLst>
        </pc:sldLayoutChg>
        <pc:sldLayoutChg chg="add">
          <pc:chgData name="Aleena Lida Surenian" userId="S::als0813@ads.northwestern.edu::e2fd0e4e-6417-49b0-ab16-0ba26a1719f0" providerId="AD" clId="Web-{F046C23C-0C4B-2F39-85BA-D2CC8D14F2D5}" dt="2023-09-18T13:59:47.077" v="79"/>
          <pc:sldLayoutMkLst>
            <pc:docMk/>
            <pc:sldMasterMk cId="0" sldId="2147486149"/>
            <pc:sldLayoutMk cId="0" sldId="2147486219"/>
          </pc:sldLayoutMkLst>
        </pc:sldLayoutChg>
        <pc:sldLayoutChg chg="add">
          <pc:chgData name="Aleena Lida Surenian" userId="S::als0813@ads.northwestern.edu::e2fd0e4e-6417-49b0-ab16-0ba26a1719f0" providerId="AD" clId="Web-{F046C23C-0C4B-2F39-85BA-D2CC8D14F2D5}" dt="2023-09-18T13:59:47.077" v="79"/>
          <pc:sldLayoutMkLst>
            <pc:docMk/>
            <pc:sldMasterMk cId="0" sldId="2147486149"/>
            <pc:sldLayoutMk cId="0" sldId="2147486220"/>
          </pc:sldLayoutMkLst>
        </pc:sldLayoutChg>
        <pc:sldLayoutChg chg="add">
          <pc:chgData name="Aleena Lida Surenian" userId="S::als0813@ads.northwestern.edu::e2fd0e4e-6417-49b0-ab16-0ba26a1719f0" providerId="AD" clId="Web-{F046C23C-0C4B-2F39-85BA-D2CC8D14F2D5}" dt="2023-09-18T13:59:47.077" v="79"/>
          <pc:sldLayoutMkLst>
            <pc:docMk/>
            <pc:sldMasterMk cId="0" sldId="2147486149"/>
            <pc:sldLayoutMk cId="0" sldId="2147486221"/>
          </pc:sldLayoutMkLst>
        </pc:sldLayoutChg>
        <pc:sldLayoutChg chg="add">
          <pc:chgData name="Aleena Lida Surenian" userId="S::als0813@ads.northwestern.edu::e2fd0e4e-6417-49b0-ab16-0ba26a1719f0" providerId="AD" clId="Web-{F046C23C-0C4B-2F39-85BA-D2CC8D14F2D5}" dt="2023-09-18T13:59:47.077" v="79"/>
          <pc:sldLayoutMkLst>
            <pc:docMk/>
            <pc:sldMasterMk cId="0" sldId="2147486149"/>
            <pc:sldLayoutMk cId="0" sldId="2147486222"/>
          </pc:sldLayoutMkLst>
        </pc:sldLayoutChg>
        <pc:sldLayoutChg chg="add">
          <pc:chgData name="Aleena Lida Surenian" userId="S::als0813@ads.northwestern.edu::e2fd0e4e-6417-49b0-ab16-0ba26a1719f0" providerId="AD" clId="Web-{F046C23C-0C4B-2F39-85BA-D2CC8D14F2D5}" dt="2023-09-18T13:59:47.077" v="79"/>
          <pc:sldLayoutMkLst>
            <pc:docMk/>
            <pc:sldMasterMk cId="0" sldId="2147486149"/>
            <pc:sldLayoutMk cId="0" sldId="2147486223"/>
          </pc:sldLayoutMkLst>
        </pc:sldLayoutChg>
        <pc:sldLayoutChg chg="add">
          <pc:chgData name="Aleena Lida Surenian" userId="S::als0813@ads.northwestern.edu::e2fd0e4e-6417-49b0-ab16-0ba26a1719f0" providerId="AD" clId="Web-{F046C23C-0C4B-2F39-85BA-D2CC8D14F2D5}" dt="2023-09-18T13:59:47.077" v="79"/>
          <pc:sldLayoutMkLst>
            <pc:docMk/>
            <pc:sldMasterMk cId="0" sldId="2147486149"/>
            <pc:sldLayoutMk cId="0" sldId="2147486224"/>
          </pc:sldLayoutMkLst>
        </pc:sldLayoutChg>
        <pc:sldLayoutChg chg="add">
          <pc:chgData name="Aleena Lida Surenian" userId="S::als0813@ads.northwestern.edu::e2fd0e4e-6417-49b0-ab16-0ba26a1719f0" providerId="AD" clId="Web-{F046C23C-0C4B-2F39-85BA-D2CC8D14F2D5}" dt="2023-09-18T13:59:47.077" v="79"/>
          <pc:sldLayoutMkLst>
            <pc:docMk/>
            <pc:sldMasterMk cId="0" sldId="2147486149"/>
            <pc:sldLayoutMk cId="0" sldId="2147486225"/>
          </pc:sldLayoutMkLst>
        </pc:sldLayoutChg>
        <pc:sldLayoutChg chg="add">
          <pc:chgData name="Aleena Lida Surenian" userId="S::als0813@ads.northwestern.edu::e2fd0e4e-6417-49b0-ab16-0ba26a1719f0" providerId="AD" clId="Web-{F046C23C-0C4B-2F39-85BA-D2CC8D14F2D5}" dt="2023-09-18T13:59:47.077" v="79"/>
          <pc:sldLayoutMkLst>
            <pc:docMk/>
            <pc:sldMasterMk cId="0" sldId="2147486149"/>
            <pc:sldLayoutMk cId="0" sldId="2147486226"/>
          </pc:sldLayoutMkLst>
        </pc:sldLayoutChg>
        <pc:sldLayoutChg chg="add">
          <pc:chgData name="Aleena Lida Surenian" userId="S::als0813@ads.northwestern.edu::e2fd0e4e-6417-49b0-ab16-0ba26a1719f0" providerId="AD" clId="Web-{F046C23C-0C4B-2F39-85BA-D2CC8D14F2D5}" dt="2023-09-18T13:59:47.077" v="79"/>
          <pc:sldLayoutMkLst>
            <pc:docMk/>
            <pc:sldMasterMk cId="0" sldId="2147486149"/>
            <pc:sldLayoutMk cId="0" sldId="2147486227"/>
          </pc:sldLayoutMkLst>
        </pc:sldLayoutChg>
        <pc:sldLayoutChg chg="add">
          <pc:chgData name="Aleena Lida Surenian" userId="S::als0813@ads.northwestern.edu::e2fd0e4e-6417-49b0-ab16-0ba26a1719f0" providerId="AD" clId="Web-{F046C23C-0C4B-2F39-85BA-D2CC8D14F2D5}" dt="2023-09-18T13:59:47.077" v="79"/>
          <pc:sldLayoutMkLst>
            <pc:docMk/>
            <pc:sldMasterMk cId="0" sldId="2147486149"/>
            <pc:sldLayoutMk cId="0" sldId="2147486228"/>
          </pc:sldLayoutMkLst>
        </pc:sldLayoutChg>
        <pc:sldLayoutChg chg="add">
          <pc:chgData name="Aleena Lida Surenian" userId="S::als0813@ads.northwestern.edu::e2fd0e4e-6417-49b0-ab16-0ba26a1719f0" providerId="AD" clId="Web-{F046C23C-0C4B-2F39-85BA-D2CC8D14F2D5}" dt="2023-09-18T13:59:47.077" v="79"/>
          <pc:sldLayoutMkLst>
            <pc:docMk/>
            <pc:sldMasterMk cId="0" sldId="2147486149"/>
            <pc:sldLayoutMk cId="0" sldId="2147486229"/>
          </pc:sldLayoutMkLst>
        </pc:sldLayoutChg>
        <pc:sldLayoutChg chg="add">
          <pc:chgData name="Aleena Lida Surenian" userId="S::als0813@ads.northwestern.edu::e2fd0e4e-6417-49b0-ab16-0ba26a1719f0" providerId="AD" clId="Web-{F046C23C-0C4B-2F39-85BA-D2CC8D14F2D5}" dt="2023-09-18T13:59:47.077" v="79"/>
          <pc:sldLayoutMkLst>
            <pc:docMk/>
            <pc:sldMasterMk cId="0" sldId="2147486149"/>
            <pc:sldLayoutMk cId="0" sldId="2147486230"/>
          </pc:sldLayoutMkLst>
        </pc:sldLayoutChg>
        <pc:sldLayoutChg chg="add">
          <pc:chgData name="Aleena Lida Surenian" userId="S::als0813@ads.northwestern.edu::e2fd0e4e-6417-49b0-ab16-0ba26a1719f0" providerId="AD" clId="Web-{F046C23C-0C4B-2F39-85BA-D2CC8D14F2D5}" dt="2023-09-18T13:59:47.077" v="79"/>
          <pc:sldLayoutMkLst>
            <pc:docMk/>
            <pc:sldMasterMk cId="0" sldId="2147486149"/>
            <pc:sldLayoutMk cId="0" sldId="2147486231"/>
          </pc:sldLayoutMkLst>
        </pc:sldLayoutChg>
        <pc:sldLayoutChg chg="add">
          <pc:chgData name="Aleena Lida Surenian" userId="S::als0813@ads.northwestern.edu::e2fd0e4e-6417-49b0-ab16-0ba26a1719f0" providerId="AD" clId="Web-{F046C23C-0C4B-2F39-85BA-D2CC8D14F2D5}" dt="2023-09-18T13:59:47.077" v="79"/>
          <pc:sldLayoutMkLst>
            <pc:docMk/>
            <pc:sldMasterMk cId="0" sldId="2147486149"/>
            <pc:sldLayoutMk cId="0" sldId="2147486232"/>
          </pc:sldLayoutMkLst>
        </pc:sldLayoutChg>
        <pc:sldLayoutChg chg="add">
          <pc:chgData name="Aleena Lida Surenian" userId="S::als0813@ads.northwestern.edu::e2fd0e4e-6417-49b0-ab16-0ba26a1719f0" providerId="AD" clId="Web-{F046C23C-0C4B-2F39-85BA-D2CC8D14F2D5}" dt="2023-09-18T13:59:47.077" v="79"/>
          <pc:sldLayoutMkLst>
            <pc:docMk/>
            <pc:sldMasterMk cId="0" sldId="2147486149"/>
            <pc:sldLayoutMk cId="0" sldId="2147486233"/>
          </pc:sldLayoutMkLst>
        </pc:sldLayoutChg>
        <pc:sldLayoutChg chg="add">
          <pc:chgData name="Aleena Lida Surenian" userId="S::als0813@ads.northwestern.edu::e2fd0e4e-6417-49b0-ab16-0ba26a1719f0" providerId="AD" clId="Web-{F046C23C-0C4B-2F39-85BA-D2CC8D14F2D5}" dt="2023-09-18T13:59:47.077" v="79"/>
          <pc:sldLayoutMkLst>
            <pc:docMk/>
            <pc:sldMasterMk cId="0" sldId="2147486149"/>
            <pc:sldLayoutMk cId="0" sldId="2147486234"/>
          </pc:sldLayoutMkLst>
        </pc:sldLayoutChg>
        <pc:sldLayoutChg chg="add">
          <pc:chgData name="Aleena Lida Surenian" userId="S::als0813@ads.northwestern.edu::e2fd0e4e-6417-49b0-ab16-0ba26a1719f0" providerId="AD" clId="Web-{F046C23C-0C4B-2F39-85BA-D2CC8D14F2D5}" dt="2023-09-18T13:59:47.077" v="79"/>
          <pc:sldLayoutMkLst>
            <pc:docMk/>
            <pc:sldMasterMk cId="0" sldId="2147486149"/>
            <pc:sldLayoutMk cId="0" sldId="2147486235"/>
          </pc:sldLayoutMkLst>
        </pc:sldLayoutChg>
        <pc:sldLayoutChg chg="add">
          <pc:chgData name="Aleena Lida Surenian" userId="S::als0813@ads.northwestern.edu::e2fd0e4e-6417-49b0-ab16-0ba26a1719f0" providerId="AD" clId="Web-{F046C23C-0C4B-2F39-85BA-D2CC8D14F2D5}" dt="2023-09-18T13:59:47.077" v="79"/>
          <pc:sldLayoutMkLst>
            <pc:docMk/>
            <pc:sldMasterMk cId="0" sldId="2147486149"/>
            <pc:sldLayoutMk cId="0" sldId="2147486236"/>
          </pc:sldLayoutMkLst>
        </pc:sldLayoutChg>
        <pc:sldLayoutChg chg="add">
          <pc:chgData name="Aleena Lida Surenian" userId="S::als0813@ads.northwestern.edu::e2fd0e4e-6417-49b0-ab16-0ba26a1719f0" providerId="AD" clId="Web-{F046C23C-0C4B-2F39-85BA-D2CC8D14F2D5}" dt="2023-09-18T13:59:47.077" v="79"/>
          <pc:sldLayoutMkLst>
            <pc:docMk/>
            <pc:sldMasterMk cId="0" sldId="2147486149"/>
            <pc:sldLayoutMk cId="0" sldId="2147486237"/>
          </pc:sldLayoutMkLst>
        </pc:sldLayoutChg>
        <pc:sldLayoutChg chg="add">
          <pc:chgData name="Aleena Lida Surenian" userId="S::als0813@ads.northwestern.edu::e2fd0e4e-6417-49b0-ab16-0ba26a1719f0" providerId="AD" clId="Web-{F046C23C-0C4B-2F39-85BA-D2CC8D14F2D5}" dt="2023-09-18T13:59:47.077" v="79"/>
          <pc:sldLayoutMkLst>
            <pc:docMk/>
            <pc:sldMasterMk cId="0" sldId="2147486149"/>
            <pc:sldLayoutMk cId="0" sldId="2147486238"/>
          </pc:sldLayoutMkLst>
        </pc:sldLayoutChg>
        <pc:sldLayoutChg chg="add">
          <pc:chgData name="Aleena Lida Surenian" userId="S::als0813@ads.northwestern.edu::e2fd0e4e-6417-49b0-ab16-0ba26a1719f0" providerId="AD" clId="Web-{F046C23C-0C4B-2F39-85BA-D2CC8D14F2D5}" dt="2023-09-18T13:59:47.077" v="79"/>
          <pc:sldLayoutMkLst>
            <pc:docMk/>
            <pc:sldMasterMk cId="0" sldId="2147486149"/>
            <pc:sldLayoutMk cId="0" sldId="2147486239"/>
          </pc:sldLayoutMkLst>
        </pc:sldLayoutChg>
        <pc:sldLayoutChg chg="add">
          <pc:chgData name="Aleena Lida Surenian" userId="S::als0813@ads.northwestern.edu::e2fd0e4e-6417-49b0-ab16-0ba26a1719f0" providerId="AD" clId="Web-{F046C23C-0C4B-2F39-85BA-D2CC8D14F2D5}" dt="2023-09-18T13:59:47.077" v="79"/>
          <pc:sldLayoutMkLst>
            <pc:docMk/>
            <pc:sldMasterMk cId="0" sldId="2147486149"/>
            <pc:sldLayoutMk cId="0" sldId="2147486240"/>
          </pc:sldLayoutMkLst>
        </pc:sldLayoutChg>
        <pc:sldLayoutChg chg="add">
          <pc:chgData name="Aleena Lida Surenian" userId="S::als0813@ads.northwestern.edu::e2fd0e4e-6417-49b0-ab16-0ba26a1719f0" providerId="AD" clId="Web-{F046C23C-0C4B-2F39-85BA-D2CC8D14F2D5}" dt="2023-09-18T13:59:47.077" v="79"/>
          <pc:sldLayoutMkLst>
            <pc:docMk/>
            <pc:sldMasterMk cId="0" sldId="2147486149"/>
            <pc:sldLayoutMk cId="0" sldId="2147486241"/>
          </pc:sldLayoutMkLst>
        </pc:sldLayoutChg>
        <pc:sldLayoutChg chg="add">
          <pc:chgData name="Aleena Lida Surenian" userId="S::als0813@ads.northwestern.edu::e2fd0e4e-6417-49b0-ab16-0ba26a1719f0" providerId="AD" clId="Web-{F046C23C-0C4B-2F39-85BA-D2CC8D14F2D5}" dt="2023-09-18T13:59:47.077" v="79"/>
          <pc:sldLayoutMkLst>
            <pc:docMk/>
            <pc:sldMasterMk cId="0" sldId="2147486149"/>
            <pc:sldLayoutMk cId="0" sldId="2147486242"/>
          </pc:sldLayoutMkLst>
        </pc:sldLayoutChg>
        <pc:sldLayoutChg chg="add">
          <pc:chgData name="Aleena Lida Surenian" userId="S::als0813@ads.northwestern.edu::e2fd0e4e-6417-49b0-ab16-0ba26a1719f0" providerId="AD" clId="Web-{F046C23C-0C4B-2F39-85BA-D2CC8D14F2D5}" dt="2023-09-18T13:59:47.077" v="79"/>
          <pc:sldLayoutMkLst>
            <pc:docMk/>
            <pc:sldMasterMk cId="0" sldId="2147486149"/>
            <pc:sldLayoutMk cId="0" sldId="2147486244"/>
          </pc:sldLayoutMkLst>
        </pc:sldLayoutChg>
        <pc:sldLayoutChg chg="add">
          <pc:chgData name="Aleena Lida Surenian" userId="S::als0813@ads.northwestern.edu::e2fd0e4e-6417-49b0-ab16-0ba26a1719f0" providerId="AD" clId="Web-{F046C23C-0C4B-2F39-85BA-D2CC8D14F2D5}" dt="2023-09-18T13:59:47.077" v="79"/>
          <pc:sldLayoutMkLst>
            <pc:docMk/>
            <pc:sldMasterMk cId="0" sldId="2147486149"/>
            <pc:sldLayoutMk cId="0" sldId="2147486245"/>
          </pc:sldLayoutMkLst>
        </pc:sldLayoutChg>
        <pc:sldLayoutChg chg="add">
          <pc:chgData name="Aleena Lida Surenian" userId="S::als0813@ads.northwestern.edu::e2fd0e4e-6417-49b0-ab16-0ba26a1719f0" providerId="AD" clId="Web-{F046C23C-0C4B-2F39-85BA-D2CC8D14F2D5}" dt="2023-09-18T13:59:47.077" v="79"/>
          <pc:sldLayoutMkLst>
            <pc:docMk/>
            <pc:sldMasterMk cId="0" sldId="2147486149"/>
            <pc:sldLayoutMk cId="0" sldId="2147486246"/>
          </pc:sldLayoutMkLst>
        </pc:sldLayoutChg>
        <pc:sldLayoutChg chg="add">
          <pc:chgData name="Aleena Lida Surenian" userId="S::als0813@ads.northwestern.edu::e2fd0e4e-6417-49b0-ab16-0ba26a1719f0" providerId="AD" clId="Web-{F046C23C-0C4B-2F39-85BA-D2CC8D14F2D5}" dt="2023-09-18T13:59:47.077" v="79"/>
          <pc:sldLayoutMkLst>
            <pc:docMk/>
            <pc:sldMasterMk cId="0" sldId="2147486149"/>
            <pc:sldLayoutMk cId="0" sldId="2147486247"/>
          </pc:sldLayoutMkLst>
        </pc:sldLayoutChg>
        <pc:sldLayoutChg chg="add">
          <pc:chgData name="Aleena Lida Surenian" userId="S::als0813@ads.northwestern.edu::e2fd0e4e-6417-49b0-ab16-0ba26a1719f0" providerId="AD" clId="Web-{F046C23C-0C4B-2F39-85BA-D2CC8D14F2D5}" dt="2023-09-18T13:59:47.077" v="79"/>
          <pc:sldLayoutMkLst>
            <pc:docMk/>
            <pc:sldMasterMk cId="0" sldId="2147486149"/>
            <pc:sldLayoutMk cId="0" sldId="2147486248"/>
          </pc:sldLayoutMkLst>
        </pc:sldLayoutChg>
        <pc:sldLayoutChg chg="add">
          <pc:chgData name="Aleena Lida Surenian" userId="S::als0813@ads.northwestern.edu::e2fd0e4e-6417-49b0-ab16-0ba26a1719f0" providerId="AD" clId="Web-{F046C23C-0C4B-2F39-85BA-D2CC8D14F2D5}" dt="2023-09-18T13:59:47.077" v="79"/>
          <pc:sldLayoutMkLst>
            <pc:docMk/>
            <pc:sldMasterMk cId="0" sldId="2147486149"/>
            <pc:sldLayoutMk cId="0" sldId="2147486249"/>
          </pc:sldLayoutMkLst>
        </pc:sldLayoutChg>
        <pc:sldLayoutChg chg="add">
          <pc:chgData name="Aleena Lida Surenian" userId="S::als0813@ads.northwestern.edu::e2fd0e4e-6417-49b0-ab16-0ba26a1719f0" providerId="AD" clId="Web-{F046C23C-0C4B-2F39-85BA-D2CC8D14F2D5}" dt="2023-09-18T13:59:47.077" v="79"/>
          <pc:sldLayoutMkLst>
            <pc:docMk/>
            <pc:sldMasterMk cId="0" sldId="2147486149"/>
            <pc:sldLayoutMk cId="0" sldId="2147486250"/>
          </pc:sldLayoutMkLst>
        </pc:sldLayoutChg>
        <pc:sldLayoutChg chg="add">
          <pc:chgData name="Aleena Lida Surenian" userId="S::als0813@ads.northwestern.edu::e2fd0e4e-6417-49b0-ab16-0ba26a1719f0" providerId="AD" clId="Web-{F046C23C-0C4B-2F39-85BA-D2CC8D14F2D5}" dt="2023-09-18T13:59:47.077" v="79"/>
          <pc:sldLayoutMkLst>
            <pc:docMk/>
            <pc:sldMasterMk cId="0" sldId="2147486149"/>
            <pc:sldLayoutMk cId="0" sldId="2147486251"/>
          </pc:sldLayoutMkLst>
        </pc:sldLayoutChg>
        <pc:sldLayoutChg chg="add">
          <pc:chgData name="Aleena Lida Surenian" userId="S::als0813@ads.northwestern.edu::e2fd0e4e-6417-49b0-ab16-0ba26a1719f0" providerId="AD" clId="Web-{F046C23C-0C4B-2F39-85BA-D2CC8D14F2D5}" dt="2023-09-18T13:59:47.077" v="79"/>
          <pc:sldLayoutMkLst>
            <pc:docMk/>
            <pc:sldMasterMk cId="0" sldId="2147486149"/>
            <pc:sldLayoutMk cId="0" sldId="2147486252"/>
          </pc:sldLayoutMkLst>
        </pc:sldLayoutChg>
        <pc:sldLayoutChg chg="add">
          <pc:chgData name="Aleena Lida Surenian" userId="S::als0813@ads.northwestern.edu::e2fd0e4e-6417-49b0-ab16-0ba26a1719f0" providerId="AD" clId="Web-{F046C23C-0C4B-2F39-85BA-D2CC8D14F2D5}" dt="2023-09-18T13:59:47.077" v="79"/>
          <pc:sldLayoutMkLst>
            <pc:docMk/>
            <pc:sldMasterMk cId="0" sldId="2147486149"/>
            <pc:sldLayoutMk cId="0" sldId="2147486253"/>
          </pc:sldLayoutMkLst>
        </pc:sldLayoutChg>
        <pc:sldLayoutChg chg="add">
          <pc:chgData name="Aleena Lida Surenian" userId="S::als0813@ads.northwestern.edu::e2fd0e4e-6417-49b0-ab16-0ba26a1719f0" providerId="AD" clId="Web-{F046C23C-0C4B-2F39-85BA-D2CC8D14F2D5}" dt="2023-09-18T13:59:47.077" v="79"/>
          <pc:sldLayoutMkLst>
            <pc:docMk/>
            <pc:sldMasterMk cId="0" sldId="2147486149"/>
            <pc:sldLayoutMk cId="0" sldId="2147486254"/>
          </pc:sldLayoutMkLst>
        </pc:sldLayoutChg>
        <pc:sldLayoutChg chg="add">
          <pc:chgData name="Aleena Lida Surenian" userId="S::als0813@ads.northwestern.edu::e2fd0e4e-6417-49b0-ab16-0ba26a1719f0" providerId="AD" clId="Web-{F046C23C-0C4B-2F39-85BA-D2CC8D14F2D5}" dt="2023-09-18T13:59:47.077" v="79"/>
          <pc:sldLayoutMkLst>
            <pc:docMk/>
            <pc:sldMasterMk cId="0" sldId="2147486149"/>
            <pc:sldLayoutMk cId="0" sldId="2147486255"/>
          </pc:sldLayoutMkLst>
        </pc:sldLayoutChg>
        <pc:sldLayoutChg chg="add">
          <pc:chgData name="Aleena Lida Surenian" userId="S::als0813@ads.northwestern.edu::e2fd0e4e-6417-49b0-ab16-0ba26a1719f0" providerId="AD" clId="Web-{F046C23C-0C4B-2F39-85BA-D2CC8D14F2D5}" dt="2023-09-18T13:59:47.077" v="79"/>
          <pc:sldLayoutMkLst>
            <pc:docMk/>
            <pc:sldMasterMk cId="0" sldId="2147486149"/>
            <pc:sldLayoutMk cId="0" sldId="2147486256"/>
          </pc:sldLayoutMkLst>
        </pc:sldLayoutChg>
        <pc:sldLayoutChg chg="add">
          <pc:chgData name="Aleena Lida Surenian" userId="S::als0813@ads.northwestern.edu::e2fd0e4e-6417-49b0-ab16-0ba26a1719f0" providerId="AD" clId="Web-{F046C23C-0C4B-2F39-85BA-D2CC8D14F2D5}" dt="2023-09-18T13:59:47.077" v="79"/>
          <pc:sldLayoutMkLst>
            <pc:docMk/>
            <pc:sldMasterMk cId="0" sldId="2147486149"/>
            <pc:sldLayoutMk cId="0" sldId="2147486257"/>
          </pc:sldLayoutMkLst>
        </pc:sldLayoutChg>
        <pc:sldLayoutChg chg="add">
          <pc:chgData name="Aleena Lida Surenian" userId="S::als0813@ads.northwestern.edu::e2fd0e4e-6417-49b0-ab16-0ba26a1719f0" providerId="AD" clId="Web-{F046C23C-0C4B-2F39-85BA-D2CC8D14F2D5}" dt="2023-09-18T13:59:47.077" v="79"/>
          <pc:sldLayoutMkLst>
            <pc:docMk/>
            <pc:sldMasterMk cId="0" sldId="2147486149"/>
            <pc:sldLayoutMk cId="0" sldId="2147486258"/>
          </pc:sldLayoutMkLst>
        </pc:sldLayoutChg>
        <pc:sldLayoutChg chg="add">
          <pc:chgData name="Aleena Lida Surenian" userId="S::als0813@ads.northwestern.edu::e2fd0e4e-6417-49b0-ab16-0ba26a1719f0" providerId="AD" clId="Web-{F046C23C-0C4B-2F39-85BA-D2CC8D14F2D5}" dt="2023-09-18T13:59:47.077" v="79"/>
          <pc:sldLayoutMkLst>
            <pc:docMk/>
            <pc:sldMasterMk cId="0" sldId="2147486149"/>
            <pc:sldLayoutMk cId="0" sldId="2147486259"/>
          </pc:sldLayoutMkLst>
        </pc:sldLayoutChg>
        <pc:sldLayoutChg chg="add">
          <pc:chgData name="Aleena Lida Surenian" userId="S::als0813@ads.northwestern.edu::e2fd0e4e-6417-49b0-ab16-0ba26a1719f0" providerId="AD" clId="Web-{F046C23C-0C4B-2F39-85BA-D2CC8D14F2D5}" dt="2023-09-18T13:59:47.077" v="79"/>
          <pc:sldLayoutMkLst>
            <pc:docMk/>
            <pc:sldMasterMk cId="0" sldId="2147486149"/>
            <pc:sldLayoutMk cId="0" sldId="2147486260"/>
          </pc:sldLayoutMkLst>
        </pc:sldLayoutChg>
        <pc:sldLayoutChg chg="add">
          <pc:chgData name="Aleena Lida Surenian" userId="S::als0813@ads.northwestern.edu::e2fd0e4e-6417-49b0-ab16-0ba26a1719f0" providerId="AD" clId="Web-{F046C23C-0C4B-2F39-85BA-D2CC8D14F2D5}" dt="2023-09-18T13:59:47.077" v="79"/>
          <pc:sldLayoutMkLst>
            <pc:docMk/>
            <pc:sldMasterMk cId="0" sldId="2147486149"/>
            <pc:sldLayoutMk cId="0" sldId="2147486261"/>
          </pc:sldLayoutMkLst>
        </pc:sldLayoutChg>
        <pc:sldLayoutChg chg="add">
          <pc:chgData name="Aleena Lida Surenian" userId="S::als0813@ads.northwestern.edu::e2fd0e4e-6417-49b0-ab16-0ba26a1719f0" providerId="AD" clId="Web-{F046C23C-0C4B-2F39-85BA-D2CC8D14F2D5}" dt="2023-09-18T13:59:47.077" v="79"/>
          <pc:sldLayoutMkLst>
            <pc:docMk/>
            <pc:sldMasterMk cId="0" sldId="2147486149"/>
            <pc:sldLayoutMk cId="0" sldId="2147486262"/>
          </pc:sldLayoutMkLst>
        </pc:sldLayoutChg>
        <pc:sldLayoutChg chg="add">
          <pc:chgData name="Aleena Lida Surenian" userId="S::als0813@ads.northwestern.edu::e2fd0e4e-6417-49b0-ab16-0ba26a1719f0" providerId="AD" clId="Web-{F046C23C-0C4B-2F39-85BA-D2CC8D14F2D5}" dt="2023-09-18T13:59:47.077" v="79"/>
          <pc:sldLayoutMkLst>
            <pc:docMk/>
            <pc:sldMasterMk cId="0" sldId="2147486149"/>
            <pc:sldLayoutMk cId="0" sldId="2147486263"/>
          </pc:sldLayoutMkLst>
        </pc:sldLayoutChg>
        <pc:sldLayoutChg chg="add">
          <pc:chgData name="Aleena Lida Surenian" userId="S::als0813@ads.northwestern.edu::e2fd0e4e-6417-49b0-ab16-0ba26a1719f0" providerId="AD" clId="Web-{F046C23C-0C4B-2F39-85BA-D2CC8D14F2D5}" dt="2023-09-18T13:59:47.077" v="79"/>
          <pc:sldLayoutMkLst>
            <pc:docMk/>
            <pc:sldMasterMk cId="0" sldId="2147486149"/>
            <pc:sldLayoutMk cId="0" sldId="2147486264"/>
          </pc:sldLayoutMkLst>
        </pc:sldLayoutChg>
        <pc:sldLayoutChg chg="add">
          <pc:chgData name="Aleena Lida Surenian" userId="S::als0813@ads.northwestern.edu::e2fd0e4e-6417-49b0-ab16-0ba26a1719f0" providerId="AD" clId="Web-{F046C23C-0C4B-2F39-85BA-D2CC8D14F2D5}" dt="2023-09-18T13:59:47.077" v="79"/>
          <pc:sldLayoutMkLst>
            <pc:docMk/>
            <pc:sldMasterMk cId="0" sldId="2147486149"/>
            <pc:sldLayoutMk cId="0" sldId="2147486265"/>
          </pc:sldLayoutMkLst>
        </pc:sldLayoutChg>
        <pc:sldLayoutChg chg="add">
          <pc:chgData name="Aleena Lida Surenian" userId="S::als0813@ads.northwestern.edu::e2fd0e4e-6417-49b0-ab16-0ba26a1719f0" providerId="AD" clId="Web-{F046C23C-0C4B-2F39-85BA-D2CC8D14F2D5}" dt="2023-09-18T13:59:47.077" v="79"/>
          <pc:sldLayoutMkLst>
            <pc:docMk/>
            <pc:sldMasterMk cId="0" sldId="2147486149"/>
            <pc:sldLayoutMk cId="0" sldId="2147486266"/>
          </pc:sldLayoutMkLst>
        </pc:sldLayoutChg>
        <pc:sldLayoutChg chg="add">
          <pc:chgData name="Aleena Lida Surenian" userId="S::als0813@ads.northwestern.edu::e2fd0e4e-6417-49b0-ab16-0ba26a1719f0" providerId="AD" clId="Web-{F046C23C-0C4B-2F39-85BA-D2CC8D14F2D5}" dt="2023-09-18T13:59:47.077" v="79"/>
          <pc:sldLayoutMkLst>
            <pc:docMk/>
            <pc:sldMasterMk cId="0" sldId="2147486149"/>
            <pc:sldLayoutMk cId="0" sldId="2147486267"/>
          </pc:sldLayoutMkLst>
        </pc:sldLayoutChg>
        <pc:sldLayoutChg chg="add">
          <pc:chgData name="Aleena Lida Surenian" userId="S::als0813@ads.northwestern.edu::e2fd0e4e-6417-49b0-ab16-0ba26a1719f0" providerId="AD" clId="Web-{F046C23C-0C4B-2F39-85BA-D2CC8D14F2D5}" dt="2023-09-18T13:59:47.077" v="79"/>
          <pc:sldLayoutMkLst>
            <pc:docMk/>
            <pc:sldMasterMk cId="0" sldId="2147486149"/>
            <pc:sldLayoutMk cId="0" sldId="2147486268"/>
          </pc:sldLayoutMkLst>
        </pc:sldLayoutChg>
        <pc:sldLayoutChg chg="add">
          <pc:chgData name="Aleena Lida Surenian" userId="S::als0813@ads.northwestern.edu::e2fd0e4e-6417-49b0-ab16-0ba26a1719f0" providerId="AD" clId="Web-{F046C23C-0C4B-2F39-85BA-D2CC8D14F2D5}" dt="2023-09-18T13:59:47.077" v="79"/>
          <pc:sldLayoutMkLst>
            <pc:docMk/>
            <pc:sldMasterMk cId="0" sldId="2147486149"/>
            <pc:sldLayoutMk cId="0" sldId="2147486269"/>
          </pc:sldLayoutMkLst>
        </pc:sldLayoutChg>
        <pc:sldLayoutChg chg="add">
          <pc:chgData name="Aleena Lida Surenian" userId="S::als0813@ads.northwestern.edu::e2fd0e4e-6417-49b0-ab16-0ba26a1719f0" providerId="AD" clId="Web-{F046C23C-0C4B-2F39-85BA-D2CC8D14F2D5}" dt="2023-09-18T13:59:47.077" v="79"/>
          <pc:sldLayoutMkLst>
            <pc:docMk/>
            <pc:sldMasterMk cId="0" sldId="2147486149"/>
            <pc:sldLayoutMk cId="0" sldId="2147486270"/>
          </pc:sldLayoutMkLst>
        </pc:sldLayoutChg>
        <pc:sldLayoutChg chg="add">
          <pc:chgData name="Aleena Lida Surenian" userId="S::als0813@ads.northwestern.edu::e2fd0e4e-6417-49b0-ab16-0ba26a1719f0" providerId="AD" clId="Web-{F046C23C-0C4B-2F39-85BA-D2CC8D14F2D5}" dt="2023-09-18T13:59:47.077" v="79"/>
          <pc:sldLayoutMkLst>
            <pc:docMk/>
            <pc:sldMasterMk cId="0" sldId="2147486149"/>
            <pc:sldLayoutMk cId="0" sldId="2147486271"/>
          </pc:sldLayoutMkLst>
        </pc:sldLayoutChg>
        <pc:sldLayoutChg chg="add">
          <pc:chgData name="Aleena Lida Surenian" userId="S::als0813@ads.northwestern.edu::e2fd0e4e-6417-49b0-ab16-0ba26a1719f0" providerId="AD" clId="Web-{F046C23C-0C4B-2F39-85BA-D2CC8D14F2D5}" dt="2023-09-18T13:59:47.077" v="79"/>
          <pc:sldLayoutMkLst>
            <pc:docMk/>
            <pc:sldMasterMk cId="0" sldId="2147486149"/>
            <pc:sldLayoutMk cId="0" sldId="2147486272"/>
          </pc:sldLayoutMkLst>
        </pc:sldLayoutChg>
        <pc:sldLayoutChg chg="add">
          <pc:chgData name="Aleena Lida Surenian" userId="S::als0813@ads.northwestern.edu::e2fd0e4e-6417-49b0-ab16-0ba26a1719f0" providerId="AD" clId="Web-{F046C23C-0C4B-2F39-85BA-D2CC8D14F2D5}" dt="2023-09-18T13:59:47.077" v="79"/>
          <pc:sldLayoutMkLst>
            <pc:docMk/>
            <pc:sldMasterMk cId="0" sldId="2147486149"/>
            <pc:sldLayoutMk cId="0" sldId="2147486273"/>
          </pc:sldLayoutMkLst>
        </pc:sldLayoutChg>
        <pc:sldLayoutChg chg="add">
          <pc:chgData name="Aleena Lida Surenian" userId="S::als0813@ads.northwestern.edu::e2fd0e4e-6417-49b0-ab16-0ba26a1719f0" providerId="AD" clId="Web-{F046C23C-0C4B-2F39-85BA-D2CC8D14F2D5}" dt="2023-09-18T13:59:47.077" v="79"/>
          <pc:sldLayoutMkLst>
            <pc:docMk/>
            <pc:sldMasterMk cId="0" sldId="2147486149"/>
            <pc:sldLayoutMk cId="0" sldId="2147486274"/>
          </pc:sldLayoutMkLst>
        </pc:sldLayoutChg>
        <pc:sldLayoutChg chg="add">
          <pc:chgData name="Aleena Lida Surenian" userId="S::als0813@ads.northwestern.edu::e2fd0e4e-6417-49b0-ab16-0ba26a1719f0" providerId="AD" clId="Web-{F046C23C-0C4B-2F39-85BA-D2CC8D14F2D5}" dt="2023-09-18T13:59:47.077" v="79"/>
          <pc:sldLayoutMkLst>
            <pc:docMk/>
            <pc:sldMasterMk cId="0" sldId="2147486149"/>
            <pc:sldLayoutMk cId="0" sldId="2147486275"/>
          </pc:sldLayoutMkLst>
        </pc:sldLayoutChg>
        <pc:sldLayoutChg chg="add">
          <pc:chgData name="Aleena Lida Surenian" userId="S::als0813@ads.northwestern.edu::e2fd0e4e-6417-49b0-ab16-0ba26a1719f0" providerId="AD" clId="Web-{F046C23C-0C4B-2F39-85BA-D2CC8D14F2D5}" dt="2023-09-18T13:59:47.077" v="79"/>
          <pc:sldLayoutMkLst>
            <pc:docMk/>
            <pc:sldMasterMk cId="0" sldId="2147486149"/>
            <pc:sldLayoutMk cId="0" sldId="2147486276"/>
          </pc:sldLayoutMkLst>
        </pc:sldLayoutChg>
        <pc:sldLayoutChg chg="add">
          <pc:chgData name="Aleena Lida Surenian" userId="S::als0813@ads.northwestern.edu::e2fd0e4e-6417-49b0-ab16-0ba26a1719f0" providerId="AD" clId="Web-{F046C23C-0C4B-2F39-85BA-D2CC8D14F2D5}" dt="2023-09-18T13:59:47.077" v="79"/>
          <pc:sldLayoutMkLst>
            <pc:docMk/>
            <pc:sldMasterMk cId="0" sldId="2147486149"/>
            <pc:sldLayoutMk cId="0" sldId="2147486277"/>
          </pc:sldLayoutMkLst>
        </pc:sldLayoutChg>
        <pc:sldLayoutChg chg="add">
          <pc:chgData name="Aleena Lida Surenian" userId="S::als0813@ads.northwestern.edu::e2fd0e4e-6417-49b0-ab16-0ba26a1719f0" providerId="AD" clId="Web-{F046C23C-0C4B-2F39-85BA-D2CC8D14F2D5}" dt="2023-09-18T13:59:47.077" v="79"/>
          <pc:sldLayoutMkLst>
            <pc:docMk/>
            <pc:sldMasterMk cId="0" sldId="2147486149"/>
            <pc:sldLayoutMk cId="0" sldId="2147486278"/>
          </pc:sldLayoutMkLst>
        </pc:sldLayoutChg>
        <pc:sldLayoutChg chg="add">
          <pc:chgData name="Aleena Lida Surenian" userId="S::als0813@ads.northwestern.edu::e2fd0e4e-6417-49b0-ab16-0ba26a1719f0" providerId="AD" clId="Web-{F046C23C-0C4B-2F39-85BA-D2CC8D14F2D5}" dt="2023-09-18T13:59:47.077" v="79"/>
          <pc:sldLayoutMkLst>
            <pc:docMk/>
            <pc:sldMasterMk cId="0" sldId="2147486149"/>
            <pc:sldLayoutMk cId="0" sldId="2147486279"/>
          </pc:sldLayoutMkLst>
        </pc:sldLayoutChg>
        <pc:sldLayoutChg chg="add">
          <pc:chgData name="Aleena Lida Surenian" userId="S::als0813@ads.northwestern.edu::e2fd0e4e-6417-49b0-ab16-0ba26a1719f0" providerId="AD" clId="Web-{F046C23C-0C4B-2F39-85BA-D2CC8D14F2D5}" dt="2023-09-18T13:59:47.077" v="79"/>
          <pc:sldLayoutMkLst>
            <pc:docMk/>
            <pc:sldMasterMk cId="0" sldId="2147486149"/>
            <pc:sldLayoutMk cId="0" sldId="2147486280"/>
          </pc:sldLayoutMkLst>
        </pc:sldLayoutChg>
        <pc:sldLayoutChg chg="add">
          <pc:chgData name="Aleena Lida Surenian" userId="S::als0813@ads.northwestern.edu::e2fd0e4e-6417-49b0-ab16-0ba26a1719f0" providerId="AD" clId="Web-{F046C23C-0C4B-2F39-85BA-D2CC8D14F2D5}" dt="2023-09-18T13:59:47.077" v="79"/>
          <pc:sldLayoutMkLst>
            <pc:docMk/>
            <pc:sldMasterMk cId="0" sldId="2147486149"/>
            <pc:sldLayoutMk cId="0" sldId="2147486281"/>
          </pc:sldLayoutMkLst>
        </pc:sldLayoutChg>
        <pc:sldLayoutChg chg="add">
          <pc:chgData name="Aleena Lida Surenian" userId="S::als0813@ads.northwestern.edu::e2fd0e4e-6417-49b0-ab16-0ba26a1719f0" providerId="AD" clId="Web-{F046C23C-0C4B-2F39-85BA-D2CC8D14F2D5}" dt="2023-09-18T13:59:47.077" v="79"/>
          <pc:sldLayoutMkLst>
            <pc:docMk/>
            <pc:sldMasterMk cId="0" sldId="2147486149"/>
            <pc:sldLayoutMk cId="0" sldId="2147486282"/>
          </pc:sldLayoutMkLst>
        </pc:sldLayoutChg>
        <pc:sldLayoutChg chg="add">
          <pc:chgData name="Aleena Lida Surenian" userId="S::als0813@ads.northwestern.edu::e2fd0e4e-6417-49b0-ab16-0ba26a1719f0" providerId="AD" clId="Web-{F046C23C-0C4B-2F39-85BA-D2CC8D14F2D5}" dt="2023-09-18T13:59:47.077" v="79"/>
          <pc:sldLayoutMkLst>
            <pc:docMk/>
            <pc:sldMasterMk cId="0" sldId="2147486149"/>
            <pc:sldLayoutMk cId="0" sldId="2147486283"/>
          </pc:sldLayoutMkLst>
        </pc:sldLayoutChg>
        <pc:sldLayoutChg chg="add">
          <pc:chgData name="Aleena Lida Surenian" userId="S::als0813@ads.northwestern.edu::e2fd0e4e-6417-49b0-ab16-0ba26a1719f0" providerId="AD" clId="Web-{F046C23C-0C4B-2F39-85BA-D2CC8D14F2D5}" dt="2023-09-18T13:59:47.077" v="79"/>
          <pc:sldLayoutMkLst>
            <pc:docMk/>
            <pc:sldMasterMk cId="0" sldId="2147486149"/>
            <pc:sldLayoutMk cId="0" sldId="2147486284"/>
          </pc:sldLayoutMkLst>
        </pc:sldLayoutChg>
        <pc:sldLayoutChg chg="add">
          <pc:chgData name="Aleena Lida Surenian" userId="S::als0813@ads.northwestern.edu::e2fd0e4e-6417-49b0-ab16-0ba26a1719f0" providerId="AD" clId="Web-{F046C23C-0C4B-2F39-85BA-D2CC8D14F2D5}" dt="2023-09-18T13:59:47.077" v="79"/>
          <pc:sldLayoutMkLst>
            <pc:docMk/>
            <pc:sldMasterMk cId="0" sldId="2147486149"/>
            <pc:sldLayoutMk cId="0" sldId="2147486285"/>
          </pc:sldLayoutMkLst>
        </pc:sldLayoutChg>
        <pc:sldLayoutChg chg="add">
          <pc:chgData name="Aleena Lida Surenian" userId="S::als0813@ads.northwestern.edu::e2fd0e4e-6417-49b0-ab16-0ba26a1719f0" providerId="AD" clId="Web-{F046C23C-0C4B-2F39-85BA-D2CC8D14F2D5}" dt="2023-09-18T13:59:47.077" v="79"/>
          <pc:sldLayoutMkLst>
            <pc:docMk/>
            <pc:sldMasterMk cId="0" sldId="2147486149"/>
            <pc:sldLayoutMk cId="0" sldId="2147486286"/>
          </pc:sldLayoutMkLst>
        </pc:sldLayoutChg>
        <pc:sldLayoutChg chg="add">
          <pc:chgData name="Aleena Lida Surenian" userId="S::als0813@ads.northwestern.edu::e2fd0e4e-6417-49b0-ab16-0ba26a1719f0" providerId="AD" clId="Web-{F046C23C-0C4B-2F39-85BA-D2CC8D14F2D5}" dt="2023-09-18T13:59:47.077" v="79"/>
          <pc:sldLayoutMkLst>
            <pc:docMk/>
            <pc:sldMasterMk cId="0" sldId="2147486149"/>
            <pc:sldLayoutMk cId="0" sldId="2147486287"/>
          </pc:sldLayoutMkLst>
        </pc:sldLayoutChg>
        <pc:sldLayoutChg chg="add">
          <pc:chgData name="Aleena Lida Surenian" userId="S::als0813@ads.northwestern.edu::e2fd0e4e-6417-49b0-ab16-0ba26a1719f0" providerId="AD" clId="Web-{F046C23C-0C4B-2F39-85BA-D2CC8D14F2D5}" dt="2023-09-18T13:59:47.077" v="79"/>
          <pc:sldLayoutMkLst>
            <pc:docMk/>
            <pc:sldMasterMk cId="0" sldId="2147486149"/>
            <pc:sldLayoutMk cId="0" sldId="2147486288"/>
          </pc:sldLayoutMkLst>
        </pc:sldLayoutChg>
        <pc:sldLayoutChg chg="add">
          <pc:chgData name="Aleena Lida Surenian" userId="S::als0813@ads.northwestern.edu::e2fd0e4e-6417-49b0-ab16-0ba26a1719f0" providerId="AD" clId="Web-{F046C23C-0C4B-2F39-85BA-D2CC8D14F2D5}" dt="2023-09-18T13:59:47.077" v="79"/>
          <pc:sldLayoutMkLst>
            <pc:docMk/>
            <pc:sldMasterMk cId="0" sldId="2147486149"/>
            <pc:sldLayoutMk cId="0" sldId="2147486289"/>
          </pc:sldLayoutMkLst>
        </pc:sldLayoutChg>
        <pc:sldLayoutChg chg="add">
          <pc:chgData name="Aleena Lida Surenian" userId="S::als0813@ads.northwestern.edu::e2fd0e4e-6417-49b0-ab16-0ba26a1719f0" providerId="AD" clId="Web-{F046C23C-0C4B-2F39-85BA-D2CC8D14F2D5}" dt="2023-09-18T13:59:47.077" v="79"/>
          <pc:sldLayoutMkLst>
            <pc:docMk/>
            <pc:sldMasterMk cId="0" sldId="2147486149"/>
            <pc:sldLayoutMk cId="0" sldId="2147486290"/>
          </pc:sldLayoutMkLst>
        </pc:sldLayoutChg>
        <pc:sldLayoutChg chg="add">
          <pc:chgData name="Aleena Lida Surenian" userId="S::als0813@ads.northwestern.edu::e2fd0e4e-6417-49b0-ab16-0ba26a1719f0" providerId="AD" clId="Web-{F046C23C-0C4B-2F39-85BA-D2CC8D14F2D5}" dt="2023-09-18T13:59:47.077" v="79"/>
          <pc:sldLayoutMkLst>
            <pc:docMk/>
            <pc:sldMasterMk cId="0" sldId="2147486149"/>
            <pc:sldLayoutMk cId="0" sldId="2147486291"/>
          </pc:sldLayoutMkLst>
        </pc:sldLayoutChg>
        <pc:sldLayoutChg chg="add">
          <pc:chgData name="Aleena Lida Surenian" userId="S::als0813@ads.northwestern.edu::e2fd0e4e-6417-49b0-ab16-0ba26a1719f0" providerId="AD" clId="Web-{F046C23C-0C4B-2F39-85BA-D2CC8D14F2D5}" dt="2023-09-18T13:59:47.077" v="79"/>
          <pc:sldLayoutMkLst>
            <pc:docMk/>
            <pc:sldMasterMk cId="0" sldId="2147486149"/>
            <pc:sldLayoutMk cId="0" sldId="2147486292"/>
          </pc:sldLayoutMkLst>
        </pc:sldLayoutChg>
        <pc:sldLayoutChg chg="add">
          <pc:chgData name="Aleena Lida Surenian" userId="S::als0813@ads.northwestern.edu::e2fd0e4e-6417-49b0-ab16-0ba26a1719f0" providerId="AD" clId="Web-{F046C23C-0C4B-2F39-85BA-D2CC8D14F2D5}" dt="2023-09-18T13:59:47.077" v="79"/>
          <pc:sldLayoutMkLst>
            <pc:docMk/>
            <pc:sldMasterMk cId="0" sldId="2147486149"/>
            <pc:sldLayoutMk cId="0" sldId="2147486293"/>
          </pc:sldLayoutMkLst>
        </pc:sldLayoutChg>
        <pc:sldLayoutChg chg="add">
          <pc:chgData name="Aleena Lida Surenian" userId="S::als0813@ads.northwestern.edu::e2fd0e4e-6417-49b0-ab16-0ba26a1719f0" providerId="AD" clId="Web-{F046C23C-0C4B-2F39-85BA-D2CC8D14F2D5}" dt="2023-09-18T13:59:47.077" v="79"/>
          <pc:sldLayoutMkLst>
            <pc:docMk/>
            <pc:sldMasterMk cId="0" sldId="2147486149"/>
            <pc:sldLayoutMk cId="0" sldId="2147486294"/>
          </pc:sldLayoutMkLst>
        </pc:sldLayoutChg>
        <pc:sldLayoutChg chg="add">
          <pc:chgData name="Aleena Lida Surenian" userId="S::als0813@ads.northwestern.edu::e2fd0e4e-6417-49b0-ab16-0ba26a1719f0" providerId="AD" clId="Web-{F046C23C-0C4B-2F39-85BA-D2CC8D14F2D5}" dt="2023-09-18T13:59:47.077" v="79"/>
          <pc:sldLayoutMkLst>
            <pc:docMk/>
            <pc:sldMasterMk cId="0" sldId="2147486149"/>
            <pc:sldLayoutMk cId="0" sldId="2147486295"/>
          </pc:sldLayoutMkLst>
        </pc:sldLayoutChg>
        <pc:sldLayoutChg chg="add">
          <pc:chgData name="Aleena Lida Surenian" userId="S::als0813@ads.northwestern.edu::e2fd0e4e-6417-49b0-ab16-0ba26a1719f0" providerId="AD" clId="Web-{F046C23C-0C4B-2F39-85BA-D2CC8D14F2D5}" dt="2023-09-18T13:59:47.077" v="79"/>
          <pc:sldLayoutMkLst>
            <pc:docMk/>
            <pc:sldMasterMk cId="0" sldId="2147486149"/>
            <pc:sldLayoutMk cId="0" sldId="2147486296"/>
          </pc:sldLayoutMkLst>
        </pc:sldLayoutChg>
        <pc:sldLayoutChg chg="add">
          <pc:chgData name="Aleena Lida Surenian" userId="S::als0813@ads.northwestern.edu::e2fd0e4e-6417-49b0-ab16-0ba26a1719f0" providerId="AD" clId="Web-{F046C23C-0C4B-2F39-85BA-D2CC8D14F2D5}" dt="2023-09-18T13:59:47.077" v="79"/>
          <pc:sldLayoutMkLst>
            <pc:docMk/>
            <pc:sldMasterMk cId="0" sldId="2147486149"/>
            <pc:sldLayoutMk cId="0" sldId="2147486297"/>
          </pc:sldLayoutMkLst>
        </pc:sldLayoutChg>
        <pc:sldLayoutChg chg="add">
          <pc:chgData name="Aleena Lida Surenian" userId="S::als0813@ads.northwestern.edu::e2fd0e4e-6417-49b0-ab16-0ba26a1719f0" providerId="AD" clId="Web-{F046C23C-0C4B-2F39-85BA-D2CC8D14F2D5}" dt="2023-09-18T13:59:47.077" v="79"/>
          <pc:sldLayoutMkLst>
            <pc:docMk/>
            <pc:sldMasterMk cId="0" sldId="2147486149"/>
            <pc:sldLayoutMk cId="0" sldId="2147486298"/>
          </pc:sldLayoutMkLst>
        </pc:sldLayoutChg>
        <pc:sldLayoutChg chg="add">
          <pc:chgData name="Aleena Lida Surenian" userId="S::als0813@ads.northwestern.edu::e2fd0e4e-6417-49b0-ab16-0ba26a1719f0" providerId="AD" clId="Web-{F046C23C-0C4B-2F39-85BA-D2CC8D14F2D5}" dt="2023-09-18T13:59:47.077" v="79"/>
          <pc:sldLayoutMkLst>
            <pc:docMk/>
            <pc:sldMasterMk cId="0" sldId="2147486149"/>
            <pc:sldLayoutMk cId="0" sldId="2147486299"/>
          </pc:sldLayoutMkLst>
        </pc:sldLayoutChg>
        <pc:sldLayoutChg chg="add">
          <pc:chgData name="Aleena Lida Surenian" userId="S::als0813@ads.northwestern.edu::e2fd0e4e-6417-49b0-ab16-0ba26a1719f0" providerId="AD" clId="Web-{F046C23C-0C4B-2F39-85BA-D2CC8D14F2D5}" dt="2023-09-18T13:59:47.077" v="79"/>
          <pc:sldLayoutMkLst>
            <pc:docMk/>
            <pc:sldMasterMk cId="0" sldId="2147486149"/>
            <pc:sldLayoutMk cId="0" sldId="2147486300"/>
          </pc:sldLayoutMkLst>
        </pc:sldLayoutChg>
        <pc:sldLayoutChg chg="add">
          <pc:chgData name="Aleena Lida Surenian" userId="S::als0813@ads.northwestern.edu::e2fd0e4e-6417-49b0-ab16-0ba26a1719f0" providerId="AD" clId="Web-{F046C23C-0C4B-2F39-85BA-D2CC8D14F2D5}" dt="2023-09-18T13:59:47.077" v="79"/>
          <pc:sldLayoutMkLst>
            <pc:docMk/>
            <pc:sldMasterMk cId="0" sldId="2147486149"/>
            <pc:sldLayoutMk cId="0" sldId="2147486301"/>
          </pc:sldLayoutMkLst>
        </pc:sldLayoutChg>
        <pc:sldLayoutChg chg="add">
          <pc:chgData name="Aleena Lida Surenian" userId="S::als0813@ads.northwestern.edu::e2fd0e4e-6417-49b0-ab16-0ba26a1719f0" providerId="AD" clId="Web-{F046C23C-0C4B-2F39-85BA-D2CC8D14F2D5}" dt="2023-09-18T13:59:47.077" v="79"/>
          <pc:sldLayoutMkLst>
            <pc:docMk/>
            <pc:sldMasterMk cId="0" sldId="2147486149"/>
            <pc:sldLayoutMk cId="0" sldId="2147486302"/>
          </pc:sldLayoutMkLst>
        </pc:sldLayoutChg>
        <pc:sldLayoutChg chg="add">
          <pc:chgData name="Aleena Lida Surenian" userId="S::als0813@ads.northwestern.edu::e2fd0e4e-6417-49b0-ab16-0ba26a1719f0" providerId="AD" clId="Web-{F046C23C-0C4B-2F39-85BA-D2CC8D14F2D5}" dt="2023-09-18T13:59:47.077" v="79"/>
          <pc:sldLayoutMkLst>
            <pc:docMk/>
            <pc:sldMasterMk cId="0" sldId="2147486149"/>
            <pc:sldLayoutMk cId="0" sldId="2147486303"/>
          </pc:sldLayoutMkLst>
        </pc:sldLayoutChg>
        <pc:sldLayoutChg chg="add">
          <pc:chgData name="Aleena Lida Surenian" userId="S::als0813@ads.northwestern.edu::e2fd0e4e-6417-49b0-ab16-0ba26a1719f0" providerId="AD" clId="Web-{F046C23C-0C4B-2F39-85BA-D2CC8D14F2D5}" dt="2023-09-18T13:59:47.077" v="79"/>
          <pc:sldLayoutMkLst>
            <pc:docMk/>
            <pc:sldMasterMk cId="0" sldId="2147486149"/>
            <pc:sldLayoutMk cId="0" sldId="2147486304"/>
          </pc:sldLayoutMkLst>
        </pc:sldLayoutChg>
        <pc:sldLayoutChg chg="add">
          <pc:chgData name="Aleena Lida Surenian" userId="S::als0813@ads.northwestern.edu::e2fd0e4e-6417-49b0-ab16-0ba26a1719f0" providerId="AD" clId="Web-{F046C23C-0C4B-2F39-85BA-D2CC8D14F2D5}" dt="2023-09-18T13:59:47.077" v="79"/>
          <pc:sldLayoutMkLst>
            <pc:docMk/>
            <pc:sldMasterMk cId="0" sldId="2147486149"/>
            <pc:sldLayoutMk cId="0" sldId="2147486305"/>
          </pc:sldLayoutMkLst>
        </pc:sldLayoutChg>
        <pc:sldLayoutChg chg="add">
          <pc:chgData name="Aleena Lida Surenian" userId="S::als0813@ads.northwestern.edu::e2fd0e4e-6417-49b0-ab16-0ba26a1719f0" providerId="AD" clId="Web-{F046C23C-0C4B-2F39-85BA-D2CC8D14F2D5}" dt="2023-09-18T13:59:47.077" v="79"/>
          <pc:sldLayoutMkLst>
            <pc:docMk/>
            <pc:sldMasterMk cId="0" sldId="2147486149"/>
            <pc:sldLayoutMk cId="0" sldId="2147486306"/>
          </pc:sldLayoutMkLst>
        </pc:sldLayoutChg>
        <pc:sldLayoutChg chg="add">
          <pc:chgData name="Aleena Lida Surenian" userId="S::als0813@ads.northwestern.edu::e2fd0e4e-6417-49b0-ab16-0ba26a1719f0" providerId="AD" clId="Web-{F046C23C-0C4B-2F39-85BA-D2CC8D14F2D5}" dt="2023-09-18T13:59:47.077" v="79"/>
          <pc:sldLayoutMkLst>
            <pc:docMk/>
            <pc:sldMasterMk cId="0" sldId="2147486149"/>
            <pc:sldLayoutMk cId="0" sldId="2147486307"/>
          </pc:sldLayoutMkLst>
        </pc:sldLayoutChg>
        <pc:sldLayoutChg chg="add">
          <pc:chgData name="Aleena Lida Surenian" userId="S::als0813@ads.northwestern.edu::e2fd0e4e-6417-49b0-ab16-0ba26a1719f0" providerId="AD" clId="Web-{F046C23C-0C4B-2F39-85BA-D2CC8D14F2D5}" dt="2023-09-18T13:59:47.077" v="79"/>
          <pc:sldLayoutMkLst>
            <pc:docMk/>
            <pc:sldMasterMk cId="0" sldId="2147486149"/>
            <pc:sldLayoutMk cId="0" sldId="2147486308"/>
          </pc:sldLayoutMkLst>
        </pc:sldLayoutChg>
        <pc:sldLayoutChg chg="add">
          <pc:chgData name="Aleena Lida Surenian" userId="S::als0813@ads.northwestern.edu::e2fd0e4e-6417-49b0-ab16-0ba26a1719f0" providerId="AD" clId="Web-{F046C23C-0C4B-2F39-85BA-D2CC8D14F2D5}" dt="2023-09-18T13:59:47.077" v="79"/>
          <pc:sldLayoutMkLst>
            <pc:docMk/>
            <pc:sldMasterMk cId="0" sldId="2147486149"/>
            <pc:sldLayoutMk cId="0" sldId="2147486309"/>
          </pc:sldLayoutMkLst>
        </pc:sldLayoutChg>
        <pc:sldLayoutChg chg="add">
          <pc:chgData name="Aleena Lida Surenian" userId="S::als0813@ads.northwestern.edu::e2fd0e4e-6417-49b0-ab16-0ba26a1719f0" providerId="AD" clId="Web-{F046C23C-0C4B-2F39-85BA-D2CC8D14F2D5}" dt="2023-09-18T13:59:47.077" v="79"/>
          <pc:sldLayoutMkLst>
            <pc:docMk/>
            <pc:sldMasterMk cId="0" sldId="2147486149"/>
            <pc:sldLayoutMk cId="0" sldId="2147486310"/>
          </pc:sldLayoutMkLst>
        </pc:sldLayoutChg>
        <pc:sldLayoutChg chg="add">
          <pc:chgData name="Aleena Lida Surenian" userId="S::als0813@ads.northwestern.edu::e2fd0e4e-6417-49b0-ab16-0ba26a1719f0" providerId="AD" clId="Web-{F046C23C-0C4B-2F39-85BA-D2CC8D14F2D5}" dt="2023-09-18T13:59:47.077" v="79"/>
          <pc:sldLayoutMkLst>
            <pc:docMk/>
            <pc:sldMasterMk cId="0" sldId="2147486149"/>
            <pc:sldLayoutMk cId="0" sldId="2147486311"/>
          </pc:sldLayoutMkLst>
        </pc:sldLayoutChg>
        <pc:sldLayoutChg chg="add">
          <pc:chgData name="Aleena Lida Surenian" userId="S::als0813@ads.northwestern.edu::e2fd0e4e-6417-49b0-ab16-0ba26a1719f0" providerId="AD" clId="Web-{F046C23C-0C4B-2F39-85BA-D2CC8D14F2D5}" dt="2023-09-18T13:59:47.077" v="79"/>
          <pc:sldLayoutMkLst>
            <pc:docMk/>
            <pc:sldMasterMk cId="0" sldId="2147486149"/>
            <pc:sldLayoutMk cId="0" sldId="2147486312"/>
          </pc:sldLayoutMkLst>
        </pc:sldLayoutChg>
        <pc:sldLayoutChg chg="add">
          <pc:chgData name="Aleena Lida Surenian" userId="S::als0813@ads.northwestern.edu::e2fd0e4e-6417-49b0-ab16-0ba26a1719f0" providerId="AD" clId="Web-{F046C23C-0C4B-2F39-85BA-D2CC8D14F2D5}" dt="2023-09-18T13:59:47.077" v="79"/>
          <pc:sldLayoutMkLst>
            <pc:docMk/>
            <pc:sldMasterMk cId="0" sldId="2147486149"/>
            <pc:sldLayoutMk cId="0" sldId="2147486313"/>
          </pc:sldLayoutMkLst>
        </pc:sldLayoutChg>
        <pc:sldLayoutChg chg="add">
          <pc:chgData name="Aleena Lida Surenian" userId="S::als0813@ads.northwestern.edu::e2fd0e4e-6417-49b0-ab16-0ba26a1719f0" providerId="AD" clId="Web-{F046C23C-0C4B-2F39-85BA-D2CC8D14F2D5}" dt="2023-09-18T13:59:47.077" v="79"/>
          <pc:sldLayoutMkLst>
            <pc:docMk/>
            <pc:sldMasterMk cId="0" sldId="2147486149"/>
            <pc:sldLayoutMk cId="0" sldId="2147486314"/>
          </pc:sldLayoutMkLst>
        </pc:sldLayoutChg>
        <pc:sldLayoutChg chg="add">
          <pc:chgData name="Aleena Lida Surenian" userId="S::als0813@ads.northwestern.edu::e2fd0e4e-6417-49b0-ab16-0ba26a1719f0" providerId="AD" clId="Web-{F046C23C-0C4B-2F39-85BA-D2CC8D14F2D5}" dt="2023-09-18T13:59:47.077" v="79"/>
          <pc:sldLayoutMkLst>
            <pc:docMk/>
            <pc:sldMasterMk cId="0" sldId="2147486149"/>
            <pc:sldLayoutMk cId="0" sldId="2147486315"/>
          </pc:sldLayoutMkLst>
        </pc:sldLayoutChg>
        <pc:sldLayoutChg chg="add">
          <pc:chgData name="Aleena Lida Surenian" userId="S::als0813@ads.northwestern.edu::e2fd0e4e-6417-49b0-ab16-0ba26a1719f0" providerId="AD" clId="Web-{F046C23C-0C4B-2F39-85BA-D2CC8D14F2D5}" dt="2023-09-18T13:59:47.077" v="79"/>
          <pc:sldLayoutMkLst>
            <pc:docMk/>
            <pc:sldMasterMk cId="0" sldId="2147486149"/>
            <pc:sldLayoutMk cId="0" sldId="2147486316"/>
          </pc:sldLayoutMkLst>
        </pc:sldLayoutChg>
        <pc:sldLayoutChg chg="add">
          <pc:chgData name="Aleena Lida Surenian" userId="S::als0813@ads.northwestern.edu::e2fd0e4e-6417-49b0-ab16-0ba26a1719f0" providerId="AD" clId="Web-{F046C23C-0C4B-2F39-85BA-D2CC8D14F2D5}" dt="2023-09-18T13:59:47.077" v="79"/>
          <pc:sldLayoutMkLst>
            <pc:docMk/>
            <pc:sldMasterMk cId="0" sldId="2147486149"/>
            <pc:sldLayoutMk cId="0" sldId="2147486317"/>
          </pc:sldLayoutMkLst>
        </pc:sldLayoutChg>
        <pc:sldLayoutChg chg="add">
          <pc:chgData name="Aleena Lida Surenian" userId="S::als0813@ads.northwestern.edu::e2fd0e4e-6417-49b0-ab16-0ba26a1719f0" providerId="AD" clId="Web-{F046C23C-0C4B-2F39-85BA-D2CC8D14F2D5}" dt="2023-09-18T13:59:47.077" v="79"/>
          <pc:sldLayoutMkLst>
            <pc:docMk/>
            <pc:sldMasterMk cId="0" sldId="2147486149"/>
            <pc:sldLayoutMk cId="0" sldId="2147486318"/>
          </pc:sldLayoutMkLst>
        </pc:sldLayoutChg>
        <pc:sldLayoutChg chg="add">
          <pc:chgData name="Aleena Lida Surenian" userId="S::als0813@ads.northwestern.edu::e2fd0e4e-6417-49b0-ab16-0ba26a1719f0" providerId="AD" clId="Web-{F046C23C-0C4B-2F39-85BA-D2CC8D14F2D5}" dt="2023-09-18T13:59:47.077" v="79"/>
          <pc:sldLayoutMkLst>
            <pc:docMk/>
            <pc:sldMasterMk cId="0" sldId="2147486149"/>
            <pc:sldLayoutMk cId="0" sldId="2147486319"/>
          </pc:sldLayoutMkLst>
        </pc:sldLayoutChg>
        <pc:sldLayoutChg chg="add">
          <pc:chgData name="Aleena Lida Surenian" userId="S::als0813@ads.northwestern.edu::e2fd0e4e-6417-49b0-ab16-0ba26a1719f0" providerId="AD" clId="Web-{F046C23C-0C4B-2F39-85BA-D2CC8D14F2D5}" dt="2023-09-18T13:59:47.077" v="79"/>
          <pc:sldLayoutMkLst>
            <pc:docMk/>
            <pc:sldMasterMk cId="0" sldId="2147486149"/>
            <pc:sldLayoutMk cId="0" sldId="2147486320"/>
          </pc:sldLayoutMkLst>
        </pc:sldLayoutChg>
        <pc:sldLayoutChg chg="add">
          <pc:chgData name="Aleena Lida Surenian" userId="S::als0813@ads.northwestern.edu::e2fd0e4e-6417-49b0-ab16-0ba26a1719f0" providerId="AD" clId="Web-{F046C23C-0C4B-2F39-85BA-D2CC8D14F2D5}" dt="2023-09-18T13:59:47.077" v="79"/>
          <pc:sldLayoutMkLst>
            <pc:docMk/>
            <pc:sldMasterMk cId="0" sldId="2147486149"/>
            <pc:sldLayoutMk cId="0" sldId="2147486321"/>
          </pc:sldLayoutMkLst>
        </pc:sldLayoutChg>
        <pc:sldLayoutChg chg="add">
          <pc:chgData name="Aleena Lida Surenian" userId="S::als0813@ads.northwestern.edu::e2fd0e4e-6417-49b0-ab16-0ba26a1719f0" providerId="AD" clId="Web-{F046C23C-0C4B-2F39-85BA-D2CC8D14F2D5}" dt="2023-09-18T13:59:47.077" v="79"/>
          <pc:sldLayoutMkLst>
            <pc:docMk/>
            <pc:sldMasterMk cId="0" sldId="2147486149"/>
            <pc:sldLayoutMk cId="0" sldId="2147486322"/>
          </pc:sldLayoutMkLst>
        </pc:sldLayoutChg>
        <pc:sldLayoutChg chg="add">
          <pc:chgData name="Aleena Lida Surenian" userId="S::als0813@ads.northwestern.edu::e2fd0e4e-6417-49b0-ab16-0ba26a1719f0" providerId="AD" clId="Web-{F046C23C-0C4B-2F39-85BA-D2CC8D14F2D5}" dt="2023-09-18T13:59:47.077" v="79"/>
          <pc:sldLayoutMkLst>
            <pc:docMk/>
            <pc:sldMasterMk cId="0" sldId="2147486149"/>
            <pc:sldLayoutMk cId="0" sldId="2147486323"/>
          </pc:sldLayoutMkLst>
        </pc:sldLayoutChg>
        <pc:sldLayoutChg chg="add">
          <pc:chgData name="Aleena Lida Surenian" userId="S::als0813@ads.northwestern.edu::e2fd0e4e-6417-49b0-ab16-0ba26a1719f0" providerId="AD" clId="Web-{F046C23C-0C4B-2F39-85BA-D2CC8D14F2D5}" dt="2023-09-18T13:59:47.077" v="79"/>
          <pc:sldLayoutMkLst>
            <pc:docMk/>
            <pc:sldMasterMk cId="0" sldId="2147486149"/>
            <pc:sldLayoutMk cId="0" sldId="2147486324"/>
          </pc:sldLayoutMkLst>
        </pc:sldLayoutChg>
        <pc:sldLayoutChg chg="add">
          <pc:chgData name="Aleena Lida Surenian" userId="S::als0813@ads.northwestern.edu::e2fd0e4e-6417-49b0-ab16-0ba26a1719f0" providerId="AD" clId="Web-{F046C23C-0C4B-2F39-85BA-D2CC8D14F2D5}" dt="2023-09-18T13:59:47.077" v="79"/>
          <pc:sldLayoutMkLst>
            <pc:docMk/>
            <pc:sldMasterMk cId="0" sldId="2147486149"/>
            <pc:sldLayoutMk cId="0" sldId="2147486325"/>
          </pc:sldLayoutMkLst>
        </pc:sldLayoutChg>
        <pc:sldLayoutChg chg="add">
          <pc:chgData name="Aleena Lida Surenian" userId="S::als0813@ads.northwestern.edu::e2fd0e4e-6417-49b0-ab16-0ba26a1719f0" providerId="AD" clId="Web-{F046C23C-0C4B-2F39-85BA-D2CC8D14F2D5}" dt="2023-09-18T13:59:47.077" v="79"/>
          <pc:sldLayoutMkLst>
            <pc:docMk/>
            <pc:sldMasterMk cId="0" sldId="2147486149"/>
            <pc:sldLayoutMk cId="0" sldId="2147486326"/>
          </pc:sldLayoutMkLst>
        </pc:sldLayoutChg>
        <pc:sldLayoutChg chg="add">
          <pc:chgData name="Aleena Lida Surenian" userId="S::als0813@ads.northwestern.edu::e2fd0e4e-6417-49b0-ab16-0ba26a1719f0" providerId="AD" clId="Web-{F046C23C-0C4B-2F39-85BA-D2CC8D14F2D5}" dt="2023-09-18T13:59:47.077" v="79"/>
          <pc:sldLayoutMkLst>
            <pc:docMk/>
            <pc:sldMasterMk cId="0" sldId="2147486149"/>
            <pc:sldLayoutMk cId="0" sldId="2147486327"/>
          </pc:sldLayoutMkLst>
        </pc:sldLayoutChg>
        <pc:sldLayoutChg chg="add">
          <pc:chgData name="Aleena Lida Surenian" userId="S::als0813@ads.northwestern.edu::e2fd0e4e-6417-49b0-ab16-0ba26a1719f0" providerId="AD" clId="Web-{F046C23C-0C4B-2F39-85BA-D2CC8D14F2D5}" dt="2023-09-18T13:59:47.077" v="79"/>
          <pc:sldLayoutMkLst>
            <pc:docMk/>
            <pc:sldMasterMk cId="0" sldId="2147486149"/>
            <pc:sldLayoutMk cId="0" sldId="2147486328"/>
          </pc:sldLayoutMkLst>
        </pc:sldLayoutChg>
        <pc:sldLayoutChg chg="add">
          <pc:chgData name="Aleena Lida Surenian" userId="S::als0813@ads.northwestern.edu::e2fd0e4e-6417-49b0-ab16-0ba26a1719f0" providerId="AD" clId="Web-{F046C23C-0C4B-2F39-85BA-D2CC8D14F2D5}" dt="2023-09-18T13:59:47.077" v="79"/>
          <pc:sldLayoutMkLst>
            <pc:docMk/>
            <pc:sldMasterMk cId="0" sldId="2147486149"/>
            <pc:sldLayoutMk cId="0" sldId="2147486329"/>
          </pc:sldLayoutMkLst>
        </pc:sldLayoutChg>
        <pc:sldLayoutChg chg="add">
          <pc:chgData name="Aleena Lida Surenian" userId="S::als0813@ads.northwestern.edu::e2fd0e4e-6417-49b0-ab16-0ba26a1719f0" providerId="AD" clId="Web-{F046C23C-0C4B-2F39-85BA-D2CC8D14F2D5}" dt="2023-09-18T13:59:47.077" v="79"/>
          <pc:sldLayoutMkLst>
            <pc:docMk/>
            <pc:sldMasterMk cId="0" sldId="2147486149"/>
            <pc:sldLayoutMk cId="0" sldId="2147486330"/>
          </pc:sldLayoutMkLst>
        </pc:sldLayoutChg>
        <pc:sldLayoutChg chg="add">
          <pc:chgData name="Aleena Lida Surenian" userId="S::als0813@ads.northwestern.edu::e2fd0e4e-6417-49b0-ab16-0ba26a1719f0" providerId="AD" clId="Web-{F046C23C-0C4B-2F39-85BA-D2CC8D14F2D5}" dt="2023-09-18T13:59:47.077" v="79"/>
          <pc:sldLayoutMkLst>
            <pc:docMk/>
            <pc:sldMasterMk cId="0" sldId="2147486149"/>
            <pc:sldLayoutMk cId="0" sldId="2147486331"/>
          </pc:sldLayoutMkLst>
        </pc:sldLayoutChg>
        <pc:sldLayoutChg chg="add">
          <pc:chgData name="Aleena Lida Surenian" userId="S::als0813@ads.northwestern.edu::e2fd0e4e-6417-49b0-ab16-0ba26a1719f0" providerId="AD" clId="Web-{F046C23C-0C4B-2F39-85BA-D2CC8D14F2D5}" dt="2023-09-18T13:59:47.077" v="79"/>
          <pc:sldLayoutMkLst>
            <pc:docMk/>
            <pc:sldMasterMk cId="0" sldId="2147486149"/>
            <pc:sldLayoutMk cId="0" sldId="2147486332"/>
          </pc:sldLayoutMkLst>
        </pc:sldLayoutChg>
        <pc:sldLayoutChg chg="add">
          <pc:chgData name="Aleena Lida Surenian" userId="S::als0813@ads.northwestern.edu::e2fd0e4e-6417-49b0-ab16-0ba26a1719f0" providerId="AD" clId="Web-{F046C23C-0C4B-2F39-85BA-D2CC8D14F2D5}" dt="2023-09-18T13:59:47.077" v="79"/>
          <pc:sldLayoutMkLst>
            <pc:docMk/>
            <pc:sldMasterMk cId="0" sldId="2147486149"/>
            <pc:sldLayoutMk cId="0" sldId="2147486333"/>
          </pc:sldLayoutMkLst>
        </pc:sldLayoutChg>
        <pc:sldLayoutChg chg="add">
          <pc:chgData name="Aleena Lida Surenian" userId="S::als0813@ads.northwestern.edu::e2fd0e4e-6417-49b0-ab16-0ba26a1719f0" providerId="AD" clId="Web-{F046C23C-0C4B-2F39-85BA-D2CC8D14F2D5}" dt="2023-09-18T13:59:47.077" v="79"/>
          <pc:sldLayoutMkLst>
            <pc:docMk/>
            <pc:sldMasterMk cId="0" sldId="2147486149"/>
            <pc:sldLayoutMk cId="0" sldId="2147486334"/>
          </pc:sldLayoutMkLst>
        </pc:sldLayoutChg>
        <pc:sldLayoutChg chg="add">
          <pc:chgData name="Aleena Lida Surenian" userId="S::als0813@ads.northwestern.edu::e2fd0e4e-6417-49b0-ab16-0ba26a1719f0" providerId="AD" clId="Web-{F046C23C-0C4B-2F39-85BA-D2CC8D14F2D5}" dt="2023-09-18T13:59:47.077" v="79"/>
          <pc:sldLayoutMkLst>
            <pc:docMk/>
            <pc:sldMasterMk cId="0" sldId="2147486149"/>
            <pc:sldLayoutMk cId="0" sldId="2147486335"/>
          </pc:sldLayoutMkLst>
        </pc:sldLayoutChg>
        <pc:sldLayoutChg chg="add">
          <pc:chgData name="Aleena Lida Surenian" userId="S::als0813@ads.northwestern.edu::e2fd0e4e-6417-49b0-ab16-0ba26a1719f0" providerId="AD" clId="Web-{F046C23C-0C4B-2F39-85BA-D2CC8D14F2D5}" dt="2023-09-18T13:59:47.077" v="79"/>
          <pc:sldLayoutMkLst>
            <pc:docMk/>
            <pc:sldMasterMk cId="0" sldId="2147486149"/>
            <pc:sldLayoutMk cId="0" sldId="2147486336"/>
          </pc:sldLayoutMkLst>
        </pc:sldLayoutChg>
        <pc:sldLayoutChg chg="add">
          <pc:chgData name="Aleena Lida Surenian" userId="S::als0813@ads.northwestern.edu::e2fd0e4e-6417-49b0-ab16-0ba26a1719f0" providerId="AD" clId="Web-{F046C23C-0C4B-2F39-85BA-D2CC8D14F2D5}" dt="2023-09-18T13:59:47.077" v="79"/>
          <pc:sldLayoutMkLst>
            <pc:docMk/>
            <pc:sldMasterMk cId="0" sldId="2147486149"/>
            <pc:sldLayoutMk cId="0" sldId="2147486337"/>
          </pc:sldLayoutMkLst>
        </pc:sldLayoutChg>
        <pc:sldLayoutChg chg="add">
          <pc:chgData name="Aleena Lida Surenian" userId="S::als0813@ads.northwestern.edu::e2fd0e4e-6417-49b0-ab16-0ba26a1719f0" providerId="AD" clId="Web-{F046C23C-0C4B-2F39-85BA-D2CC8D14F2D5}" dt="2023-09-18T13:59:47.077" v="79"/>
          <pc:sldLayoutMkLst>
            <pc:docMk/>
            <pc:sldMasterMk cId="0" sldId="2147486149"/>
            <pc:sldLayoutMk cId="0" sldId="2147486338"/>
          </pc:sldLayoutMkLst>
        </pc:sldLayoutChg>
        <pc:sldLayoutChg chg="add">
          <pc:chgData name="Aleena Lida Surenian" userId="S::als0813@ads.northwestern.edu::e2fd0e4e-6417-49b0-ab16-0ba26a1719f0" providerId="AD" clId="Web-{F046C23C-0C4B-2F39-85BA-D2CC8D14F2D5}" dt="2023-09-18T13:59:47.077" v="79"/>
          <pc:sldLayoutMkLst>
            <pc:docMk/>
            <pc:sldMasterMk cId="0" sldId="2147486149"/>
            <pc:sldLayoutMk cId="0" sldId="2147486339"/>
          </pc:sldLayoutMkLst>
        </pc:sldLayoutChg>
        <pc:sldLayoutChg chg="add">
          <pc:chgData name="Aleena Lida Surenian" userId="S::als0813@ads.northwestern.edu::e2fd0e4e-6417-49b0-ab16-0ba26a1719f0" providerId="AD" clId="Web-{F046C23C-0C4B-2F39-85BA-D2CC8D14F2D5}" dt="2023-09-18T13:59:47.077" v="79"/>
          <pc:sldLayoutMkLst>
            <pc:docMk/>
            <pc:sldMasterMk cId="0" sldId="2147486149"/>
            <pc:sldLayoutMk cId="0" sldId="2147486340"/>
          </pc:sldLayoutMkLst>
        </pc:sldLayoutChg>
        <pc:sldLayoutChg chg="add">
          <pc:chgData name="Aleena Lida Surenian" userId="S::als0813@ads.northwestern.edu::e2fd0e4e-6417-49b0-ab16-0ba26a1719f0" providerId="AD" clId="Web-{F046C23C-0C4B-2F39-85BA-D2CC8D14F2D5}" dt="2023-09-18T13:59:47.077" v="79"/>
          <pc:sldLayoutMkLst>
            <pc:docMk/>
            <pc:sldMasterMk cId="0" sldId="2147486149"/>
            <pc:sldLayoutMk cId="0" sldId="2147486341"/>
          </pc:sldLayoutMkLst>
        </pc:sldLayoutChg>
        <pc:sldLayoutChg chg="add">
          <pc:chgData name="Aleena Lida Surenian" userId="S::als0813@ads.northwestern.edu::e2fd0e4e-6417-49b0-ab16-0ba26a1719f0" providerId="AD" clId="Web-{F046C23C-0C4B-2F39-85BA-D2CC8D14F2D5}" dt="2023-09-18T13:59:47.077" v="79"/>
          <pc:sldLayoutMkLst>
            <pc:docMk/>
            <pc:sldMasterMk cId="0" sldId="2147486149"/>
            <pc:sldLayoutMk cId="0" sldId="2147486342"/>
          </pc:sldLayoutMkLst>
        </pc:sldLayoutChg>
        <pc:sldLayoutChg chg="add">
          <pc:chgData name="Aleena Lida Surenian" userId="S::als0813@ads.northwestern.edu::e2fd0e4e-6417-49b0-ab16-0ba26a1719f0" providerId="AD" clId="Web-{F046C23C-0C4B-2F39-85BA-D2CC8D14F2D5}" dt="2023-09-18T13:59:47.077" v="79"/>
          <pc:sldLayoutMkLst>
            <pc:docMk/>
            <pc:sldMasterMk cId="0" sldId="2147486149"/>
            <pc:sldLayoutMk cId="0" sldId="2147486343"/>
          </pc:sldLayoutMkLst>
        </pc:sldLayoutChg>
        <pc:sldLayoutChg chg="add">
          <pc:chgData name="Aleena Lida Surenian" userId="S::als0813@ads.northwestern.edu::e2fd0e4e-6417-49b0-ab16-0ba26a1719f0" providerId="AD" clId="Web-{F046C23C-0C4B-2F39-85BA-D2CC8D14F2D5}" dt="2023-09-18T13:59:47.077" v="79"/>
          <pc:sldLayoutMkLst>
            <pc:docMk/>
            <pc:sldMasterMk cId="0" sldId="2147486149"/>
            <pc:sldLayoutMk cId="0" sldId="2147486344"/>
          </pc:sldLayoutMkLst>
        </pc:sldLayoutChg>
        <pc:sldLayoutChg chg="add">
          <pc:chgData name="Aleena Lida Surenian" userId="S::als0813@ads.northwestern.edu::e2fd0e4e-6417-49b0-ab16-0ba26a1719f0" providerId="AD" clId="Web-{F046C23C-0C4B-2F39-85BA-D2CC8D14F2D5}" dt="2023-09-18T13:59:47.077" v="79"/>
          <pc:sldLayoutMkLst>
            <pc:docMk/>
            <pc:sldMasterMk cId="0" sldId="2147486149"/>
            <pc:sldLayoutMk cId="0" sldId="2147486345"/>
          </pc:sldLayoutMkLst>
        </pc:sldLayoutChg>
        <pc:sldLayoutChg chg="add">
          <pc:chgData name="Aleena Lida Surenian" userId="S::als0813@ads.northwestern.edu::e2fd0e4e-6417-49b0-ab16-0ba26a1719f0" providerId="AD" clId="Web-{F046C23C-0C4B-2F39-85BA-D2CC8D14F2D5}" dt="2023-09-18T13:59:47.077" v="79"/>
          <pc:sldLayoutMkLst>
            <pc:docMk/>
            <pc:sldMasterMk cId="0" sldId="2147486149"/>
            <pc:sldLayoutMk cId="0" sldId="2147486346"/>
          </pc:sldLayoutMkLst>
        </pc:sldLayoutChg>
      </pc:sldMasterChg>
    </pc:docChg>
  </pc:docChgLst>
  <pc:docChgLst>
    <pc:chgData name="Aleena Lida Surenian" userId="S::als0813@ads.northwestern.edu::e2fd0e4e-6417-49b0-ab16-0ba26a1719f0" providerId="AD" clId="Web-{4A889D96-B5E3-AFD0-1277-0CAEF59B8BD7}"/>
    <pc:docChg chg="addSld delSld modSld addMainMaster modMainMaster">
      <pc:chgData name="Aleena Lida Surenian" userId="S::als0813@ads.northwestern.edu::e2fd0e4e-6417-49b0-ab16-0ba26a1719f0" providerId="AD" clId="Web-{4A889D96-B5E3-AFD0-1277-0CAEF59B8BD7}" dt="2023-09-18T15:44:14.903" v="18"/>
      <pc:docMkLst>
        <pc:docMk/>
      </pc:docMkLst>
      <pc:sldChg chg="modSp">
        <pc:chgData name="Aleena Lida Surenian" userId="S::als0813@ads.northwestern.edu::e2fd0e4e-6417-49b0-ab16-0ba26a1719f0" providerId="AD" clId="Web-{4A889D96-B5E3-AFD0-1277-0CAEF59B8BD7}" dt="2023-09-18T15:39:30.043" v="9" actId="20577"/>
        <pc:sldMkLst>
          <pc:docMk/>
          <pc:sldMk cId="0" sldId="256"/>
        </pc:sldMkLst>
        <pc:spChg chg="mod">
          <ac:chgData name="Aleena Lida Surenian" userId="S::als0813@ads.northwestern.edu::e2fd0e4e-6417-49b0-ab16-0ba26a1719f0" providerId="AD" clId="Web-{4A889D96-B5E3-AFD0-1277-0CAEF59B8BD7}" dt="2023-09-18T15:39:30.043" v="9" actId="20577"/>
          <ac:spMkLst>
            <pc:docMk/>
            <pc:sldMk cId="0" sldId="256"/>
            <ac:spMk id="10993" creationId="{00000000-0000-0000-0000-000000000000}"/>
          </ac:spMkLst>
        </pc:spChg>
      </pc:sldChg>
      <pc:sldChg chg="del">
        <pc:chgData name="Aleena Lida Surenian" userId="S::als0813@ads.northwestern.edu::e2fd0e4e-6417-49b0-ab16-0ba26a1719f0" providerId="AD" clId="Web-{4A889D96-B5E3-AFD0-1277-0CAEF59B8BD7}" dt="2023-09-18T15:43:51.699" v="16"/>
        <pc:sldMkLst>
          <pc:docMk/>
          <pc:sldMk cId="0" sldId="289"/>
        </pc:sldMkLst>
      </pc:sldChg>
      <pc:sldChg chg="del">
        <pc:chgData name="Aleena Lida Surenian" userId="S::als0813@ads.northwestern.edu::e2fd0e4e-6417-49b0-ab16-0ba26a1719f0" providerId="AD" clId="Web-{4A889D96-B5E3-AFD0-1277-0CAEF59B8BD7}" dt="2023-09-18T15:44:14.903" v="18"/>
        <pc:sldMkLst>
          <pc:docMk/>
          <pc:sldMk cId="0" sldId="290"/>
        </pc:sldMkLst>
      </pc:sldChg>
      <pc:sldChg chg="add">
        <pc:chgData name="Aleena Lida Surenian" userId="S::als0813@ads.northwestern.edu::e2fd0e4e-6417-49b0-ab16-0ba26a1719f0" providerId="AD" clId="Web-{4A889D96-B5E3-AFD0-1277-0CAEF59B8BD7}" dt="2023-09-18T15:43:40.434" v="10"/>
        <pc:sldMkLst>
          <pc:docMk/>
          <pc:sldMk cId="989343882" sldId="306"/>
        </pc:sldMkLst>
      </pc:sldChg>
      <pc:sldChg chg="add">
        <pc:chgData name="Aleena Lida Surenian" userId="S::als0813@ads.northwestern.edu::e2fd0e4e-6417-49b0-ab16-0ba26a1719f0" providerId="AD" clId="Web-{4A889D96-B5E3-AFD0-1277-0CAEF59B8BD7}" dt="2023-09-18T15:43:40.590" v="11"/>
        <pc:sldMkLst>
          <pc:docMk/>
          <pc:sldMk cId="3491122342" sldId="307"/>
        </pc:sldMkLst>
      </pc:sldChg>
      <pc:sldChg chg="add">
        <pc:chgData name="Aleena Lida Surenian" userId="S::als0813@ads.northwestern.edu::e2fd0e4e-6417-49b0-ab16-0ba26a1719f0" providerId="AD" clId="Web-{4A889D96-B5E3-AFD0-1277-0CAEF59B8BD7}" dt="2023-09-18T15:43:40.715" v="12"/>
        <pc:sldMkLst>
          <pc:docMk/>
          <pc:sldMk cId="959836455" sldId="308"/>
        </pc:sldMkLst>
      </pc:sldChg>
      <pc:sldChg chg="add">
        <pc:chgData name="Aleena Lida Surenian" userId="S::als0813@ads.northwestern.edu::e2fd0e4e-6417-49b0-ab16-0ba26a1719f0" providerId="AD" clId="Web-{4A889D96-B5E3-AFD0-1277-0CAEF59B8BD7}" dt="2023-09-18T15:43:40.824" v="13"/>
        <pc:sldMkLst>
          <pc:docMk/>
          <pc:sldMk cId="675565070" sldId="309"/>
        </pc:sldMkLst>
      </pc:sldChg>
      <pc:sldChg chg="add">
        <pc:chgData name="Aleena Lida Surenian" userId="S::als0813@ads.northwestern.edu::e2fd0e4e-6417-49b0-ab16-0ba26a1719f0" providerId="AD" clId="Web-{4A889D96-B5E3-AFD0-1277-0CAEF59B8BD7}" dt="2023-09-18T15:43:40.965" v="14"/>
        <pc:sldMkLst>
          <pc:docMk/>
          <pc:sldMk cId="3309934044" sldId="310"/>
        </pc:sldMkLst>
      </pc:sldChg>
      <pc:sldChg chg="add">
        <pc:chgData name="Aleena Lida Surenian" userId="S::als0813@ads.northwestern.edu::e2fd0e4e-6417-49b0-ab16-0ba26a1719f0" providerId="AD" clId="Web-{4A889D96-B5E3-AFD0-1277-0CAEF59B8BD7}" dt="2023-09-18T15:43:41.090" v="15"/>
        <pc:sldMkLst>
          <pc:docMk/>
          <pc:sldMk cId="3549688472" sldId="311"/>
        </pc:sldMkLst>
      </pc:sldChg>
      <pc:sldChg chg="add">
        <pc:chgData name="Aleena Lida Surenian" userId="S::als0813@ads.northwestern.edu::e2fd0e4e-6417-49b0-ab16-0ba26a1719f0" providerId="AD" clId="Web-{4A889D96-B5E3-AFD0-1277-0CAEF59B8BD7}" dt="2023-09-18T15:44:00.496" v="17"/>
        <pc:sldMkLst>
          <pc:docMk/>
          <pc:sldMk cId="55174723" sldId="312"/>
        </pc:sldMkLst>
      </pc:sldChg>
      <pc:sldMasterChg chg="modSldLayout">
        <pc:chgData name="Aleena Lida Surenian" userId="S::als0813@ads.northwestern.edu::e2fd0e4e-6417-49b0-ab16-0ba26a1719f0" providerId="AD" clId="Web-{4A889D96-B5E3-AFD0-1277-0CAEF59B8BD7}" dt="2023-09-18T15:43:40.434" v="10"/>
        <pc:sldMasterMkLst>
          <pc:docMk/>
          <pc:sldMasterMk cId="0" sldId="2147483648"/>
        </pc:sldMasterMkLst>
        <pc:sldLayoutChg chg="replId">
          <pc:chgData name="Aleena Lida Surenian" userId="S::als0813@ads.northwestern.edu::e2fd0e4e-6417-49b0-ab16-0ba26a1719f0" providerId="AD" clId="Web-{4A889D96-B5E3-AFD0-1277-0CAEF59B8BD7}" dt="2023-09-18T15:43:40.434" v="10"/>
          <pc:sldLayoutMkLst>
            <pc:docMk/>
            <pc:sldMasterMk cId="0" sldId="2147483648"/>
            <pc:sldLayoutMk cId="0" sldId="2147486347"/>
          </pc:sldLayoutMkLst>
        </pc:sldLayoutChg>
        <pc:sldLayoutChg chg="replId">
          <pc:chgData name="Aleena Lida Surenian" userId="S::als0813@ads.northwestern.edu::e2fd0e4e-6417-49b0-ab16-0ba26a1719f0" providerId="AD" clId="Web-{4A889D96-B5E3-AFD0-1277-0CAEF59B8BD7}" dt="2023-09-18T15:43:40.434" v="10"/>
          <pc:sldLayoutMkLst>
            <pc:docMk/>
            <pc:sldMasterMk cId="0" sldId="2147483648"/>
            <pc:sldLayoutMk cId="0" sldId="2147486348"/>
          </pc:sldLayoutMkLst>
        </pc:sldLayoutChg>
        <pc:sldLayoutChg chg="replId">
          <pc:chgData name="Aleena Lida Surenian" userId="S::als0813@ads.northwestern.edu::e2fd0e4e-6417-49b0-ab16-0ba26a1719f0" providerId="AD" clId="Web-{4A889D96-B5E3-AFD0-1277-0CAEF59B8BD7}" dt="2023-09-18T15:43:40.434" v="10"/>
          <pc:sldLayoutMkLst>
            <pc:docMk/>
            <pc:sldMasterMk cId="0" sldId="2147483648"/>
            <pc:sldLayoutMk cId="0" sldId="2147486349"/>
          </pc:sldLayoutMkLst>
        </pc:sldLayoutChg>
        <pc:sldLayoutChg chg="replId">
          <pc:chgData name="Aleena Lida Surenian" userId="S::als0813@ads.northwestern.edu::e2fd0e4e-6417-49b0-ab16-0ba26a1719f0" providerId="AD" clId="Web-{4A889D96-B5E3-AFD0-1277-0CAEF59B8BD7}" dt="2023-09-18T15:43:40.434" v="10"/>
          <pc:sldLayoutMkLst>
            <pc:docMk/>
            <pc:sldMasterMk cId="0" sldId="2147483648"/>
            <pc:sldLayoutMk cId="0" sldId="2147486350"/>
          </pc:sldLayoutMkLst>
        </pc:sldLayoutChg>
        <pc:sldLayoutChg chg="replId">
          <pc:chgData name="Aleena Lida Surenian" userId="S::als0813@ads.northwestern.edu::e2fd0e4e-6417-49b0-ab16-0ba26a1719f0" providerId="AD" clId="Web-{4A889D96-B5E3-AFD0-1277-0CAEF59B8BD7}" dt="2023-09-18T15:43:40.434" v="10"/>
          <pc:sldLayoutMkLst>
            <pc:docMk/>
            <pc:sldMasterMk cId="0" sldId="2147483648"/>
            <pc:sldLayoutMk cId="0" sldId="2147486351"/>
          </pc:sldLayoutMkLst>
        </pc:sldLayoutChg>
        <pc:sldLayoutChg chg="replId">
          <pc:chgData name="Aleena Lida Surenian" userId="S::als0813@ads.northwestern.edu::e2fd0e4e-6417-49b0-ab16-0ba26a1719f0" providerId="AD" clId="Web-{4A889D96-B5E3-AFD0-1277-0CAEF59B8BD7}" dt="2023-09-18T15:43:40.434" v="10"/>
          <pc:sldLayoutMkLst>
            <pc:docMk/>
            <pc:sldMasterMk cId="0" sldId="2147483648"/>
            <pc:sldLayoutMk cId="0" sldId="2147486352"/>
          </pc:sldLayoutMkLst>
        </pc:sldLayoutChg>
        <pc:sldLayoutChg chg="replId">
          <pc:chgData name="Aleena Lida Surenian" userId="S::als0813@ads.northwestern.edu::e2fd0e4e-6417-49b0-ab16-0ba26a1719f0" providerId="AD" clId="Web-{4A889D96-B5E3-AFD0-1277-0CAEF59B8BD7}" dt="2023-09-18T15:43:40.434" v="10"/>
          <pc:sldLayoutMkLst>
            <pc:docMk/>
            <pc:sldMasterMk cId="0" sldId="2147483648"/>
            <pc:sldLayoutMk cId="0" sldId="2147486353"/>
          </pc:sldLayoutMkLst>
        </pc:sldLayoutChg>
        <pc:sldLayoutChg chg="replId">
          <pc:chgData name="Aleena Lida Surenian" userId="S::als0813@ads.northwestern.edu::e2fd0e4e-6417-49b0-ab16-0ba26a1719f0" providerId="AD" clId="Web-{4A889D96-B5E3-AFD0-1277-0CAEF59B8BD7}" dt="2023-09-18T15:43:40.434" v="10"/>
          <pc:sldLayoutMkLst>
            <pc:docMk/>
            <pc:sldMasterMk cId="0" sldId="2147483648"/>
            <pc:sldLayoutMk cId="0" sldId="2147486354"/>
          </pc:sldLayoutMkLst>
        </pc:sldLayoutChg>
        <pc:sldLayoutChg chg="replId">
          <pc:chgData name="Aleena Lida Surenian" userId="S::als0813@ads.northwestern.edu::e2fd0e4e-6417-49b0-ab16-0ba26a1719f0" providerId="AD" clId="Web-{4A889D96-B5E3-AFD0-1277-0CAEF59B8BD7}" dt="2023-09-18T15:43:40.434" v="10"/>
          <pc:sldLayoutMkLst>
            <pc:docMk/>
            <pc:sldMasterMk cId="0" sldId="2147483648"/>
            <pc:sldLayoutMk cId="0" sldId="2147486355"/>
          </pc:sldLayoutMkLst>
        </pc:sldLayoutChg>
      </pc:sldMasterChg>
      <pc:sldMasterChg chg="add addSldLayout">
        <pc:chgData name="Aleena Lida Surenian" userId="S::als0813@ads.northwestern.edu::e2fd0e4e-6417-49b0-ab16-0ba26a1719f0" providerId="AD" clId="Web-{4A889D96-B5E3-AFD0-1277-0CAEF59B8BD7}" dt="2023-09-18T15:43:40.434" v="10"/>
        <pc:sldMasterMkLst>
          <pc:docMk/>
          <pc:sldMasterMk cId="1105731913" sldId="2147483706"/>
        </pc:sldMasterMkLst>
        <pc:sldLayoutChg chg="add">
          <pc:chgData name="Aleena Lida Surenian" userId="S::als0813@ads.northwestern.edu::e2fd0e4e-6417-49b0-ab16-0ba26a1719f0" providerId="AD" clId="Web-{4A889D96-B5E3-AFD0-1277-0CAEF59B8BD7}" dt="2023-09-18T15:43:40.434" v="10"/>
          <pc:sldLayoutMkLst>
            <pc:docMk/>
            <pc:sldMasterMk cId="1105731913" sldId="2147483706"/>
            <pc:sldLayoutMk cId="389512105" sldId="2147483707"/>
          </pc:sldLayoutMkLst>
        </pc:sldLayoutChg>
        <pc:sldLayoutChg chg="add">
          <pc:chgData name="Aleena Lida Surenian" userId="S::als0813@ads.northwestern.edu::e2fd0e4e-6417-49b0-ab16-0ba26a1719f0" providerId="AD" clId="Web-{4A889D96-B5E3-AFD0-1277-0CAEF59B8BD7}" dt="2023-09-18T15:43:40.434" v="10"/>
          <pc:sldLayoutMkLst>
            <pc:docMk/>
            <pc:sldMasterMk cId="1105731913" sldId="2147483706"/>
            <pc:sldLayoutMk cId="3151710844" sldId="2147483708"/>
          </pc:sldLayoutMkLst>
        </pc:sldLayoutChg>
        <pc:sldLayoutChg chg="add">
          <pc:chgData name="Aleena Lida Surenian" userId="S::als0813@ads.northwestern.edu::e2fd0e4e-6417-49b0-ab16-0ba26a1719f0" providerId="AD" clId="Web-{4A889D96-B5E3-AFD0-1277-0CAEF59B8BD7}" dt="2023-09-18T15:43:40.434" v="10"/>
          <pc:sldLayoutMkLst>
            <pc:docMk/>
            <pc:sldMasterMk cId="1105731913" sldId="2147483706"/>
            <pc:sldLayoutMk cId="3106938703" sldId="2147483709"/>
          </pc:sldLayoutMkLst>
        </pc:sldLayoutChg>
        <pc:sldLayoutChg chg="add">
          <pc:chgData name="Aleena Lida Surenian" userId="S::als0813@ads.northwestern.edu::e2fd0e4e-6417-49b0-ab16-0ba26a1719f0" providerId="AD" clId="Web-{4A889D96-B5E3-AFD0-1277-0CAEF59B8BD7}" dt="2023-09-18T15:43:40.434" v="10"/>
          <pc:sldLayoutMkLst>
            <pc:docMk/>
            <pc:sldMasterMk cId="1105731913" sldId="2147483706"/>
            <pc:sldLayoutMk cId="1817558049" sldId="2147483710"/>
          </pc:sldLayoutMkLst>
        </pc:sldLayoutChg>
        <pc:sldLayoutChg chg="add">
          <pc:chgData name="Aleena Lida Surenian" userId="S::als0813@ads.northwestern.edu::e2fd0e4e-6417-49b0-ab16-0ba26a1719f0" providerId="AD" clId="Web-{4A889D96-B5E3-AFD0-1277-0CAEF59B8BD7}" dt="2023-09-18T15:43:40.434" v="10"/>
          <pc:sldLayoutMkLst>
            <pc:docMk/>
            <pc:sldMasterMk cId="1105731913" sldId="2147483706"/>
            <pc:sldLayoutMk cId="212408274" sldId="2147483711"/>
          </pc:sldLayoutMkLst>
        </pc:sldLayoutChg>
        <pc:sldLayoutChg chg="add">
          <pc:chgData name="Aleena Lida Surenian" userId="S::als0813@ads.northwestern.edu::e2fd0e4e-6417-49b0-ab16-0ba26a1719f0" providerId="AD" clId="Web-{4A889D96-B5E3-AFD0-1277-0CAEF59B8BD7}" dt="2023-09-18T15:43:40.434" v="10"/>
          <pc:sldLayoutMkLst>
            <pc:docMk/>
            <pc:sldMasterMk cId="1105731913" sldId="2147483706"/>
            <pc:sldLayoutMk cId="2265116039" sldId="2147483712"/>
          </pc:sldLayoutMkLst>
        </pc:sldLayoutChg>
        <pc:sldLayoutChg chg="add">
          <pc:chgData name="Aleena Lida Surenian" userId="S::als0813@ads.northwestern.edu::e2fd0e4e-6417-49b0-ab16-0ba26a1719f0" providerId="AD" clId="Web-{4A889D96-B5E3-AFD0-1277-0CAEF59B8BD7}" dt="2023-09-18T15:43:40.434" v="10"/>
          <pc:sldLayoutMkLst>
            <pc:docMk/>
            <pc:sldMasterMk cId="1105731913" sldId="2147483706"/>
            <pc:sldLayoutMk cId="3298499042" sldId="2147483713"/>
          </pc:sldLayoutMkLst>
        </pc:sldLayoutChg>
        <pc:sldLayoutChg chg="add">
          <pc:chgData name="Aleena Lida Surenian" userId="S::als0813@ads.northwestern.edu::e2fd0e4e-6417-49b0-ab16-0ba26a1719f0" providerId="AD" clId="Web-{4A889D96-B5E3-AFD0-1277-0CAEF59B8BD7}" dt="2023-09-18T15:43:40.434" v="10"/>
          <pc:sldLayoutMkLst>
            <pc:docMk/>
            <pc:sldMasterMk cId="1105731913" sldId="2147483706"/>
            <pc:sldLayoutMk cId="3583605796" sldId="2147483727"/>
          </pc:sldLayoutMkLst>
        </pc:sldLayoutChg>
      </pc:sldMasterChg>
    </pc:docChg>
  </pc:docChgLst>
</pc:chgInfo>
</file>

<file path=ppt/charts/_rels/chart1.xml.rels><?xml version="1.0" encoding="UTF-8" standalone="yes"?>
<Relationships xmlns="http://schemas.openxmlformats.org/package/2006/relationships"><Relationship Id="rId3" Type="http://schemas.openxmlformats.org/officeDocument/2006/relationships/oleObject" Target="BE%20Hospital%20Structure%20Measures%20Data.xlsx" TargetMode="External"/><Relationship Id="rId2" Type="http://schemas.microsoft.com/office/2011/relationships/chartColorStyle" Target="colors1.xml"/><Relationship Id="rId1" Type="http://schemas.microsoft.com/office/2011/relationships/chartStyle" Target="style1.xml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400" b="0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en-US"/>
              <a:t>Feeling pressured into accepting care I did not want or did not understand (strongly agree/agree)</a:t>
            </a:r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title>
    <c:autoTitleDeleted val="0"/>
    <c:plotArea>
      <c:layout>
        <c:manualLayout>
          <c:layoutTarget val="inner"/>
          <c:xMode val="edge"/>
          <c:yMode val="edge"/>
          <c:x val="6.2346163795398035E-2"/>
          <c:y val="0.13822272616798631"/>
          <c:w val="0.93765383620460196"/>
          <c:h val="0.76357143479620693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'[BE Hospital Structure Measures Data.xlsx]SMFM'!$A$41</c:f>
              <c:strCache>
                <c:ptCount val="1"/>
                <c:pt idx="0">
                  <c:v>Q3/Q4 2022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9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'[BE Hospital Structure Measures Data.xlsx]SMFM'!$B$40:$E$40</c:f>
              <c:strCache>
                <c:ptCount val="4"/>
                <c:pt idx="0">
                  <c:v>Non-Hispanic Black</c:v>
                </c:pt>
                <c:pt idx="1">
                  <c:v>Non-Hispanic White</c:v>
                </c:pt>
                <c:pt idx="2">
                  <c:v>Private Insurance</c:v>
                </c:pt>
                <c:pt idx="3">
                  <c:v>Public Insurance</c:v>
                </c:pt>
              </c:strCache>
            </c:strRef>
          </c:cat>
          <c:val>
            <c:numRef>
              <c:f>'[BE Hospital Structure Measures Data.xlsx]SMFM'!$B$41:$E$41</c:f>
              <c:numCache>
                <c:formatCode>0%</c:formatCode>
                <c:ptCount val="4"/>
                <c:pt idx="0">
                  <c:v>0.17</c:v>
                </c:pt>
                <c:pt idx="1">
                  <c:v>0.12</c:v>
                </c:pt>
                <c:pt idx="2">
                  <c:v>0.11</c:v>
                </c:pt>
                <c:pt idx="3">
                  <c:v>0.15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9F92-480F-A53C-10A7E702EF85}"/>
            </c:ext>
          </c:extLst>
        </c:ser>
        <c:ser>
          <c:idx val="1"/>
          <c:order val="1"/>
          <c:tx>
            <c:strRef>
              <c:f>'[BE Hospital Structure Measures Data.xlsx]SMFM'!$A$42</c:f>
              <c:strCache>
                <c:ptCount val="1"/>
                <c:pt idx="0">
                  <c:v>Q1/Q2 2023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9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'[BE Hospital Structure Measures Data.xlsx]SMFM'!$B$40:$E$40</c:f>
              <c:strCache>
                <c:ptCount val="4"/>
                <c:pt idx="0">
                  <c:v>Non-Hispanic Black</c:v>
                </c:pt>
                <c:pt idx="1">
                  <c:v>Non-Hispanic White</c:v>
                </c:pt>
                <c:pt idx="2">
                  <c:v>Private Insurance</c:v>
                </c:pt>
                <c:pt idx="3">
                  <c:v>Public Insurance</c:v>
                </c:pt>
              </c:strCache>
            </c:strRef>
          </c:cat>
          <c:val>
            <c:numRef>
              <c:f>'[BE Hospital Structure Measures Data.xlsx]SMFM'!$B$42:$E$42</c:f>
              <c:numCache>
                <c:formatCode>0%</c:formatCode>
                <c:ptCount val="4"/>
                <c:pt idx="0">
                  <c:v>0.13</c:v>
                </c:pt>
                <c:pt idx="1">
                  <c:v>0.1</c:v>
                </c:pt>
                <c:pt idx="2">
                  <c:v>0.1</c:v>
                </c:pt>
                <c:pt idx="3">
                  <c:v>0.13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9F92-480F-A53C-10A7E702EF85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1160120184"/>
        <c:axId val="1160118744"/>
      </c:barChart>
      <c:catAx>
        <c:axId val="116012018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1160118744"/>
        <c:crosses val="autoZero"/>
        <c:auto val="1"/>
        <c:lblAlgn val="ctr"/>
        <c:lblOffset val="100"/>
        <c:noMultiLvlLbl val="0"/>
      </c:catAx>
      <c:valAx>
        <c:axId val="1160118744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%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1160120184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9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olors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style1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9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 txBox="1">
            <a:spLocks noGrp="1"/>
          </p:cNvSpPr>
          <p:nvPr>
            <p:ph type="hdr" idx="2"/>
          </p:nvPr>
        </p:nvSpPr>
        <p:spPr>
          <a:xfrm>
            <a:off x="0" y="0"/>
            <a:ext cx="2971800" cy="4587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4" name="Google Shape;4;n"/>
          <p:cNvSpPr txBox="1">
            <a:spLocks noGrp="1"/>
          </p:cNvSpPr>
          <p:nvPr>
            <p:ph type="dt" idx="10"/>
          </p:nvPr>
        </p:nvSpPr>
        <p:spPr>
          <a:xfrm>
            <a:off x="3884613" y="0"/>
            <a:ext cx="2971800" cy="4587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5" name="Google Shape;5;n"/>
          <p:cNvSpPr>
            <a:spLocks noGrp="1" noRot="1" noChangeAspect="1"/>
          </p:cNvSpPr>
          <p:nvPr>
            <p:ph type="sldImg" idx="3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6" name="Google Shape;6;n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marR="0" lvl="1" indent="-22860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1371600" marR="0" lvl="2" indent="-22860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1828800" marR="0" lvl="3" indent="-22860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2286000" marR="0" lvl="4" indent="-22860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2743200" marR="0" lvl="5" indent="-22860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22860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22860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22860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7" name="Google Shape;7;n"/>
          <p:cNvSpPr txBox="1">
            <a:spLocks noGrp="1"/>
          </p:cNvSpPr>
          <p:nvPr>
            <p:ph type="ftr" idx="11"/>
          </p:nvPr>
        </p:nvSpPr>
        <p:spPr>
          <a:xfrm>
            <a:off x="0" y="8685213"/>
            <a:ext cx="2971800" cy="4587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8" name="Google Shape;8;n"/>
          <p:cNvSpPr txBox="1">
            <a:spLocks noGrp="1"/>
          </p:cNvSpPr>
          <p:nvPr>
            <p:ph type="sldNum" idx="12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marR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‹#›</a:t>
            </a:fld>
            <a:endParaRPr sz="1200" b="0" i="0" u="none" strike="noStrike" cap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notes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3" Type="http://schemas.openxmlformats.org/officeDocument/2006/relationships/hyperlink" Target="https://ilpqc.org/2023-annual-conference/" TargetMode="External"/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3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4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5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6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7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8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9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0.xml"/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1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2.xml"/><Relationship Id="rId1" Type="http://schemas.openxmlformats.org/officeDocument/2006/relationships/notesMaster" Target="../notesMasters/notesMaster1.xml"/></Relationships>
</file>

<file path=ppt/notesSlides/_rels/notesSlide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3.xml"/><Relationship Id="rId1" Type="http://schemas.openxmlformats.org/officeDocument/2006/relationships/notesMaster" Target="../notesMasters/notesMaster1.xml"/></Relationships>
</file>

<file path=ppt/notesSlides/_rels/notesSlide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4.xml"/><Relationship Id="rId1" Type="http://schemas.openxmlformats.org/officeDocument/2006/relationships/notesMaster" Target="../notesMasters/notesMaster1.xml"/></Relationships>
</file>

<file path=ppt/notesSlides/_rels/notesSlide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5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9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89" name="Google Shape;10989;p1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10990" name="Google Shape;10990;p1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991" name="Google Shape;10991;p1:notes"/>
          <p:cNvSpPr txBox="1">
            <a:spLocks noGrp="1"/>
          </p:cNvSpPr>
          <p:nvPr>
            <p:ph type="sldNum" idx="12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1</a:t>
            </a:fld>
            <a:endParaRPr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1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34" name="Google Shape;11134;p10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11135" name="Google Shape;11135;p10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Calibri"/>
              <a:buNone/>
            </a:pPr>
            <a:r>
              <a:rPr lang="en-US"/>
              <a:t>Thin the goal line should be at 70%</a:t>
            </a:r>
            <a:endParaRPr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Calibri"/>
              <a:buNone/>
            </a:pPr>
            <a:endParaRPr/>
          </a:p>
        </p:txBody>
      </p:sp>
      <p:sp>
        <p:nvSpPr>
          <p:cNvPr id="11136" name="Google Shape;11136;p10:notes"/>
          <p:cNvSpPr txBox="1">
            <a:spLocks noGrp="1"/>
          </p:cNvSpPr>
          <p:nvPr>
            <p:ph type="sldNum" idx="12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Calibri"/>
              <a:buNone/>
            </a:pPr>
            <a:fld id="{00000000-1234-1234-1234-123412341234}" type="slidenum">
              <a:rPr lang="en-US"/>
              <a:t>10</a:t>
            </a:fld>
            <a:endParaRPr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1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50" name="Google Shape;11150;p11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11151" name="Google Shape;11151;p11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152" name="Google Shape;11152;p11:notes"/>
          <p:cNvSpPr txBox="1">
            <a:spLocks noGrp="1"/>
          </p:cNvSpPr>
          <p:nvPr>
            <p:ph type="sldNum" idx="12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Calibri"/>
              <a:buNone/>
            </a:pPr>
            <a:fld id="{00000000-1234-1234-1234-123412341234}" type="slidenum">
              <a:rPr lang="en-US" sz="12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rPr>
              <a:t>11</a:t>
            </a:fld>
            <a:endParaRPr sz="1200" b="0" i="0" u="none" strike="noStrike" cap="none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1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62" name="Google Shape;11162;p12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163" name="Google Shape;11163;p12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1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67" name="Google Shape;11167;p13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11168" name="Google Shape;11168;p13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Calibri"/>
              <a:buNone/>
            </a:pPr>
            <a:endParaRPr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Calibri"/>
              <a:buNone/>
            </a:pPr>
            <a:endParaRPr/>
          </a:p>
        </p:txBody>
      </p:sp>
      <p:sp>
        <p:nvSpPr>
          <p:cNvPr id="11169" name="Google Shape;11169;p13:notes"/>
          <p:cNvSpPr txBox="1">
            <a:spLocks noGrp="1"/>
          </p:cNvSpPr>
          <p:nvPr>
            <p:ph type="sldNum" idx="12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Calibri"/>
              <a:buNone/>
            </a:pPr>
            <a:fld id="{00000000-1234-1234-1234-123412341234}" type="slidenum">
              <a:rPr lang="en-US"/>
              <a:t>13</a:t>
            </a:fld>
            <a:endParaRPr/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1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78" name="Google Shape;11178;p14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179" name="Google Shape;11179;p14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2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17" name="Google Shape;4217;p41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4218" name="Google Shape;4218;p41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19" name="Google Shape;4219;p41:notes"/>
          <p:cNvSpPr txBox="1">
            <a:spLocks noGrp="1"/>
          </p:cNvSpPr>
          <p:nvPr>
            <p:ph type="sldNum" idx="12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20</a:t>
            </a:fld>
            <a:endParaRPr/>
          </a:p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1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86" name="Google Shape;11186;p15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187" name="Google Shape;11187;p15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1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92" name="Google Shape;11192;p16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193" name="Google Shape;11193;p16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2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03" name="Google Shape;11203;p17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04" name="Google Shape;11204;p17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2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17" name="Google Shape;11217;p18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18" name="Google Shape;11218;p18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9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97" name="Google Shape;10997;p2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10998" name="Google Shape;10998;p2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999" name="Google Shape;10999;p2:notes"/>
          <p:cNvSpPr txBox="1">
            <a:spLocks noGrp="1"/>
          </p:cNvSpPr>
          <p:nvPr>
            <p:ph type="sldNum" idx="12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Calibri"/>
              <a:buNone/>
            </a:pPr>
            <a:fld id="{00000000-1234-1234-1234-123412341234}" type="slidenum">
              <a:rPr lang="en-US" sz="12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rPr>
              <a:t>2</a:t>
            </a:fld>
            <a:endParaRPr sz="1200" b="0" i="0" u="none" strike="noStrike" cap="none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2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28" name="Google Shape;11228;p19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29" name="Google Shape;11229;p19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2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39" name="Google Shape;11239;p20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40" name="Google Shape;11240;p20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2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51" name="Google Shape;11251;p21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52" name="Google Shape;11252;p21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2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62" name="Google Shape;11262;p22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63" name="Google Shape;11263;p22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2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71" name="Google Shape;11271;p23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72" name="Google Shape;11272;p23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2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81" name="Google Shape;11281;p24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82" name="Google Shape;11282;p24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2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90" name="Google Shape;11290;p25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91" name="Google Shape;11291;p25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3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25" name="Google Shape;11325;p26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26" name="Google Shape;11326;p26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4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26" name="Google Shape;11426;p34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27" name="Google Shape;11427;p34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3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39" name="Google Shape;11339;p27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40" name="Google Shape;11340;p27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0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24" name="Google Shape;11024;p3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11025" name="Google Shape;11025;p3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u="sng">
                <a:solidFill>
                  <a:schemeClr val="hlink"/>
                </a:solidFill>
                <a:hlinkClick r:id="rId3"/>
              </a:rPr>
              <a:t>https://ilpqc.org/2023-annual-conference/</a:t>
            </a:r>
            <a:endParaRPr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026" name="Google Shape;11026;p3:notes"/>
          <p:cNvSpPr txBox="1">
            <a:spLocks noGrp="1"/>
          </p:cNvSpPr>
          <p:nvPr>
            <p:ph type="sldNum" idx="12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3</a:t>
            </a:fld>
            <a:endParaRPr/>
          </a:p>
        </p:txBody>
      </p:sp>
    </p:spTree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3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45" name="Google Shape;11345;p28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46" name="Google Shape;11346;p28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3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67" name="Google Shape;11367;p29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68" name="Google Shape;11368;p29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3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86" name="Google Shape;11386;p30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87" name="Google Shape;11387;p30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3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97" name="Google Shape;11397;p31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98" name="Google Shape;11398;p31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4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03" name="Google Shape;11403;p32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04" name="Google Shape;11404;p32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4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18" name="Google Shape;11418;p33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19" name="Google Shape;11419;p33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4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40" name="Google Shape;11440;p36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41" name="Google Shape;11441;p36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4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46" name="Google Shape;11446;p37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47" name="Google Shape;11447;p37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4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59" name="Google Shape;11459;p38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60" name="Google Shape;11460;p38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4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68" name="Google Shape;11468;p39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11469" name="Google Shape;11469;p39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b="1"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70" name="Google Shape;11470;p39:notes"/>
          <p:cNvSpPr txBox="1">
            <a:spLocks noGrp="1"/>
          </p:cNvSpPr>
          <p:nvPr>
            <p:ph type="sldNum" idx="12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Calibri"/>
              <a:buNone/>
            </a:pPr>
            <a:fld id="{00000000-1234-1234-1234-123412341234}" type="slidenum">
              <a:rPr lang="en-US" sz="12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rPr>
              <a:t>46</a:t>
            </a:fld>
            <a:endParaRPr sz="1200" b="0" i="0" u="none" strike="noStrike" cap="none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0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39" name="Google Shape;11039;p4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040" name="Google Shape;11040;p4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4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79" name="Google Shape;11479;p40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80" name="Google Shape;11480;p40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4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92" name="Google Shape;11492;p41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93" name="Google Shape;11493;p41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4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4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98" name="Google Shape;11498;p42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11499" name="Google Shape;11499;p42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500" name="Google Shape;11500;p42:notes"/>
          <p:cNvSpPr txBox="1">
            <a:spLocks noGrp="1"/>
          </p:cNvSpPr>
          <p:nvPr>
            <p:ph type="sldNum" idx="12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49</a:t>
            </a:fld>
            <a:endParaRPr/>
          </a:p>
        </p:txBody>
      </p:sp>
    </p:spTree>
  </p:cSld>
  <p:clrMapOvr>
    <a:masterClrMapping/>
  </p:clrMapOvr>
</p:notes>
</file>

<file path=ppt/notesSlides/notesSlide4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5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08" name="Google Shape;11508;p43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11509" name="Google Shape;11509;p43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Calibri"/>
              <a:buNone/>
            </a:pPr>
            <a:endParaRPr/>
          </a:p>
        </p:txBody>
      </p:sp>
      <p:sp>
        <p:nvSpPr>
          <p:cNvPr id="11510" name="Google Shape;11510;p43:notes"/>
          <p:cNvSpPr txBox="1">
            <a:spLocks noGrp="1"/>
          </p:cNvSpPr>
          <p:nvPr>
            <p:ph type="sldNum" idx="12"/>
          </p:nvPr>
        </p:nvSpPr>
        <p:spPr>
          <a:xfrm>
            <a:off x="3884613" y="8685213"/>
            <a:ext cx="2971800" cy="45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Calibri"/>
              <a:buNone/>
            </a:pPr>
            <a:fld id="{00000000-1234-1234-1234-123412341234}" type="slidenum">
              <a:rPr lang="en-US"/>
              <a:t>50</a:t>
            </a:fld>
            <a:endParaRPr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0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53" name="Google Shape;11053;p5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054" name="Google Shape;11054;p5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0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76" name="Google Shape;11076;p6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077" name="Google Shape;11077;p6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0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82" name="Google Shape;11082;p7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Calibri"/>
              <a:buNone/>
            </a:pPr>
            <a:endParaRPr/>
          </a:p>
        </p:txBody>
      </p:sp>
      <p:sp>
        <p:nvSpPr>
          <p:cNvPr id="11083" name="Google Shape;11083;p7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1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07" name="Google Shape;11107;p8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Calibri"/>
              <a:buNone/>
            </a:pPr>
            <a:endParaRPr/>
          </a:p>
        </p:txBody>
      </p:sp>
      <p:sp>
        <p:nvSpPr>
          <p:cNvPr id="11108" name="Google Shape;11108;p8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1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26" name="Google Shape;11126;p9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127" name="Google Shape;11127;p9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10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1.xml"/></Relationships>
</file>

<file path=ppt/slideLayouts/_rels/slideLayout100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4.xml"/></Relationships>
</file>

<file path=ppt/slideLayouts/_rels/slideLayout100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4.xml"/></Relationships>
</file>

<file path=ppt/slideLayouts/_rels/slideLayout100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4.xml"/></Relationships>
</file>

<file path=ppt/slideLayouts/_rels/slideLayout100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4.xml"/></Relationships>
</file>

<file path=ppt/slideLayouts/_rels/slideLayout1004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4.xml"/></Relationships>
</file>

<file path=ppt/slideLayouts/_rels/slideLayout100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4.xml"/></Relationships>
</file>

<file path=ppt/slideLayouts/_rels/slideLayout100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4.xml"/></Relationships>
</file>

<file path=ppt/slideLayouts/_rels/slideLayout100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4.xml"/></Relationships>
</file>

<file path=ppt/slideLayouts/_rels/slideLayout1008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4.xml"/></Relationships>
</file>

<file path=ppt/slideLayouts/_rels/slideLayout100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4.xml"/></Relationships>
</file>

<file path=ppt/slideLayouts/_rels/slideLayout10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1.xml"/></Relationships>
</file>

<file path=ppt/slideLayouts/_rels/slideLayout10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4.xml"/></Relationships>
</file>

<file path=ppt/slideLayouts/_rels/slideLayout10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4.xml"/></Relationships>
</file>

<file path=ppt/slideLayouts/_rels/slideLayout10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4.xml"/></Relationships>
</file>

<file path=ppt/slideLayouts/_rels/slideLayout10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4.xml"/></Relationships>
</file>

<file path=ppt/slideLayouts/_rels/slideLayout10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4.xml"/></Relationships>
</file>

<file path=ppt/slideLayouts/_rels/slideLayout10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4.xml"/></Relationships>
</file>

<file path=ppt/slideLayouts/_rels/slideLayout10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4.xml"/></Relationships>
</file>

<file path=ppt/slideLayouts/_rels/slideLayout10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4.xml"/></Relationships>
</file>

<file path=ppt/slideLayouts/_rels/slideLayout10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4.xml"/></Relationships>
</file>

<file path=ppt/slideLayouts/_rels/slideLayout10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4.xml"/></Relationships>
</file>

<file path=ppt/slideLayouts/_rels/slideLayout10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1.xml"/></Relationships>
</file>

<file path=ppt/slideLayouts/_rels/slideLayout10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4.xml"/></Relationships>
</file>

<file path=ppt/slideLayouts/_rels/slideLayout10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4.xml"/></Relationships>
</file>

<file path=ppt/slideLayouts/_rels/slideLayout10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4.xml"/></Relationships>
</file>

<file path=ppt/slideLayouts/_rels/slideLayout10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4.xml"/></Relationships>
</file>

<file path=ppt/slideLayouts/_rels/slideLayout10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4.xml"/></Relationships>
</file>

<file path=ppt/slideLayouts/_rels/slideLayout10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4.xml"/></Relationships>
</file>

<file path=ppt/slideLayouts/_rels/slideLayout10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4.xml"/></Relationships>
</file>

<file path=ppt/slideLayouts/_rels/slideLayout10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png"/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4.xml"/></Relationships>
</file>

<file path=ppt/slideLayouts/_rels/slideLayout10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4.xml"/></Relationships>
</file>

<file path=ppt/slideLayouts/_rels/slideLayout10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4.xml"/></Relationships>
</file>

<file path=ppt/slideLayouts/_rels/slideLayout103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0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0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png"/><Relationship Id="rId1" Type="http://schemas.openxmlformats.org/officeDocument/2006/relationships/slideMaster" Target="../slideMasters/slideMaster4.xml"/></Relationships>
</file>

<file path=ppt/slideLayouts/_rels/slideLayout10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png"/><Relationship Id="rId1" Type="http://schemas.openxmlformats.org/officeDocument/2006/relationships/slideMaster" Target="../slideMasters/slideMaster4.xml"/></Relationships>
</file>

<file path=ppt/slideLayouts/_rels/slideLayout10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png"/><Relationship Id="rId1" Type="http://schemas.openxmlformats.org/officeDocument/2006/relationships/slideMaster" Target="../slideMasters/slideMaster4.xml"/></Relationships>
</file>

<file path=ppt/slideLayouts/_rels/slideLayout10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png"/><Relationship Id="rId1" Type="http://schemas.openxmlformats.org/officeDocument/2006/relationships/slideMaster" Target="../slideMasters/slideMaster4.xml"/></Relationships>
</file>

<file path=ppt/slideLayouts/_rels/slideLayout10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png"/><Relationship Id="rId1" Type="http://schemas.openxmlformats.org/officeDocument/2006/relationships/slideMaster" Target="../slideMasters/slideMaster4.xml"/></Relationships>
</file>

<file path=ppt/slideLayouts/_rels/slideLayout10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png"/><Relationship Id="rId1" Type="http://schemas.openxmlformats.org/officeDocument/2006/relationships/slideMaster" Target="../slideMasters/slideMaster4.xml"/></Relationships>
</file>

<file path=ppt/slideLayouts/_rels/slideLayout10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png"/><Relationship Id="rId1" Type="http://schemas.openxmlformats.org/officeDocument/2006/relationships/slideMaster" Target="../slideMasters/slideMaster4.xml"/></Relationships>
</file>

<file path=ppt/slideLayouts/_rels/slideLayout10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png"/><Relationship Id="rId1" Type="http://schemas.openxmlformats.org/officeDocument/2006/relationships/slideMaster" Target="../slideMasters/slideMaster4.xml"/></Relationships>
</file>

<file path=ppt/slideLayouts/_rels/slideLayout10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png"/><Relationship Id="rId1" Type="http://schemas.openxmlformats.org/officeDocument/2006/relationships/slideMaster" Target="../slideMasters/slideMaster4.xml"/></Relationships>
</file>

<file path=ppt/slideLayouts/_rels/slideLayout10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0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3.png"/><Relationship Id="rId1" Type="http://schemas.openxmlformats.org/officeDocument/2006/relationships/slideMaster" Target="../slideMasters/slideMaster4.xml"/></Relationships>
</file>

<file path=ppt/slideLayouts/_rels/slideLayout10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4.xml"/></Relationships>
</file>

<file path=ppt/slideLayouts/_rels/slideLayout10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5.png"/><Relationship Id="rId1" Type="http://schemas.openxmlformats.org/officeDocument/2006/relationships/slideMaster" Target="../slideMasters/slideMaster4.xml"/></Relationships>
</file>

<file path=ppt/slideLayouts/_rels/slideLayout10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5.png"/><Relationship Id="rId1" Type="http://schemas.openxmlformats.org/officeDocument/2006/relationships/slideMaster" Target="../slideMasters/slideMaster4.xml"/></Relationships>
</file>

<file path=ppt/slideLayouts/_rels/slideLayout10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5.png"/><Relationship Id="rId1" Type="http://schemas.openxmlformats.org/officeDocument/2006/relationships/slideMaster" Target="../slideMasters/slideMaster4.xml"/></Relationships>
</file>

<file path=ppt/slideLayouts/_rels/slideLayout10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6.png"/><Relationship Id="rId1" Type="http://schemas.openxmlformats.org/officeDocument/2006/relationships/slideMaster" Target="../slideMasters/slideMaster4.xml"/></Relationships>
</file>

<file path=ppt/slideLayouts/_rels/slideLayout10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.png"/><Relationship Id="rId1" Type="http://schemas.openxmlformats.org/officeDocument/2006/relationships/slideMaster" Target="../slideMasters/slideMaster4.xml"/></Relationships>
</file>

<file path=ppt/slideLayouts/_rels/slideLayout10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.png"/><Relationship Id="rId1" Type="http://schemas.openxmlformats.org/officeDocument/2006/relationships/slideMaster" Target="../slideMasters/slideMaster4.xml"/></Relationships>
</file>

<file path=ppt/slideLayouts/_rels/slideLayout10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.png"/><Relationship Id="rId1" Type="http://schemas.openxmlformats.org/officeDocument/2006/relationships/slideMaster" Target="../slideMasters/slideMaster4.xml"/></Relationships>
</file>

<file path=ppt/slideLayouts/_rels/slideLayout10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2.png"/><Relationship Id="rId1" Type="http://schemas.openxmlformats.org/officeDocument/2006/relationships/slideMaster" Target="../slideMasters/slideMaster4.xml"/></Relationships>
</file>

<file path=ppt/slideLayouts/_rels/slideLayout10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1.xml"/></Relationships>
</file>

<file path=ppt/slideLayouts/_rels/slideLayout10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2.png"/><Relationship Id="rId1" Type="http://schemas.openxmlformats.org/officeDocument/2006/relationships/slideMaster" Target="../slideMasters/slideMaster4.xml"/></Relationships>
</file>

<file path=ppt/slideLayouts/_rels/slideLayout10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2.png"/><Relationship Id="rId1" Type="http://schemas.openxmlformats.org/officeDocument/2006/relationships/slideMaster" Target="../slideMasters/slideMaster4.xml"/></Relationships>
</file>

<file path=ppt/slideLayouts/_rels/slideLayout10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4.xml"/></Relationships>
</file>

<file path=ppt/slideLayouts/_rels/slideLayout10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4.xml"/></Relationships>
</file>

<file path=ppt/slideLayouts/_rels/slideLayout10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4.xml"/></Relationships>
</file>

<file path=ppt/slideLayouts/_rels/slideLayout10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4.xml"/></Relationships>
</file>

<file path=ppt/slideLayouts/_rels/slideLayout10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4.xml"/></Relationships>
</file>

<file path=ppt/slideLayouts/_rels/slideLayout10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4.xml"/></Relationships>
</file>

<file path=ppt/slideLayouts/_rels/slideLayout10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4.xml"/></Relationships>
</file>

<file path=ppt/slideLayouts/_rels/slideLayout10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4.xml"/></Relationships>
</file>

<file path=ppt/slideLayouts/_rels/slideLayout10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1.xml"/></Relationships>
</file>

<file path=ppt/slideLayouts/_rels/slideLayout10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4.xml"/></Relationships>
</file>

<file path=ppt/slideLayouts/_rels/slideLayout10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4.xml"/></Relationships>
</file>

<file path=ppt/slideLayouts/_rels/slideLayout10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4.xml"/></Relationships>
</file>

<file path=ppt/slideLayouts/_rels/slideLayout10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4.xml"/></Relationships>
</file>

<file path=ppt/slideLayouts/_rels/slideLayout10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4.xml"/></Relationships>
</file>

<file path=ppt/slideLayouts/_rels/slideLayout1065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4.xml"/></Relationships>
</file>

<file path=ppt/slideLayouts/_rels/slideLayout10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4.xml"/></Relationships>
</file>

<file path=ppt/slideLayouts/_rels/slideLayout106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4.xml"/></Relationships>
</file>

<file path=ppt/slideLayouts/_rels/slideLayout10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4.xml"/></Relationships>
</file>

<file path=ppt/slideLayouts/_rels/slideLayout106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4.xml"/></Relationships>
</file>

<file path=ppt/slideLayouts/_rels/slideLayout10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1.xml"/></Relationships>
</file>

<file path=ppt/slideLayouts/_rels/slideLayout10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4.xml"/></Relationships>
</file>

<file path=ppt/slideLayouts/_rels/slideLayout107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4.xml"/></Relationships>
</file>

<file path=ppt/slideLayouts/_rels/slideLayout107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9.png"/><Relationship Id="rId2" Type="http://schemas.openxmlformats.org/officeDocument/2006/relationships/image" Target="../media/image38.png"/><Relationship Id="rId1" Type="http://schemas.openxmlformats.org/officeDocument/2006/relationships/slideMaster" Target="../slideMasters/slideMaster4.xml"/></Relationships>
</file>

<file path=ppt/slideLayouts/_rels/slideLayout1073.xml.rels><?xml version="1.0" encoding="UTF-8" standalone="yes"?>
<Relationships xmlns="http://schemas.openxmlformats.org/package/2006/relationships"><Relationship Id="rId2" Type="http://schemas.openxmlformats.org/officeDocument/2006/relationships/image" Target="../media/image59.jpg"/><Relationship Id="rId1" Type="http://schemas.openxmlformats.org/officeDocument/2006/relationships/slideMaster" Target="../slideMasters/slideMaster4.xml"/></Relationships>
</file>

<file path=ppt/slideLayouts/_rels/slideLayout10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0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076.xml.rels><?xml version="1.0" encoding="UTF-8" standalone="yes"?>
<Relationships xmlns="http://schemas.openxmlformats.org/package/2006/relationships"><Relationship Id="rId2" Type="http://schemas.openxmlformats.org/officeDocument/2006/relationships/image" Target="../media/image62.png"/><Relationship Id="rId1" Type="http://schemas.openxmlformats.org/officeDocument/2006/relationships/slideMaster" Target="../slideMasters/slideMaster4.xml"/></Relationships>
</file>

<file path=ppt/slideLayouts/_rels/slideLayout107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5.xml"/></Relationships>
</file>

<file path=ppt/slideLayouts/_rels/slideLayout10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0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08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1.xml"/></Relationships>
</file>

<file path=ppt/slideLayouts/_rels/slideLayout10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0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0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0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0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0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0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0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0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08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6.xml"/></Relationships>
</file>

<file path=ppt/slideLayouts/_rels/slideLayout109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1.xml"/></Relationships>
</file>

<file path=ppt/slideLayouts/_rels/slideLayout109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6.xml"/></Relationships>
</file>

<file path=ppt/slideLayouts/_rels/slideLayout109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6.xml"/></Relationships>
</file>

<file path=ppt/slideLayouts/_rels/slideLayout109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6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6.xml"/><Relationship Id="rId4" Type="http://schemas.openxmlformats.org/officeDocument/2006/relationships/image" Target="../media/image76.svg"/></Relationships>
</file>

<file path=ppt/slideLayouts/_rels/slideLayout109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6.xml"/></Relationships>
</file>

<file path=ppt/slideLayouts/_rels/slideLayout109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6.xml"/></Relationships>
</file>

<file path=ppt/slideLayouts/_rels/slideLayout109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6.xml"/></Relationships>
</file>

<file path=ppt/slideLayouts/_rels/slideLayout109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6.xml"/></Relationships>
</file>

<file path=ppt/slideLayouts/_rels/slideLayout109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6.xml"/></Relationships>
</file>

<file path=ppt/slideLayouts/_rels/slideLayout109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6.xml"/></Relationships>
</file>

<file path=ppt/slideLayouts/_rels/slideLayout109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6.xml"/></Relationships>
</file>

<file path=ppt/slideLayouts/_rels/slideLayout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.xml"/></Relationships>
</file>

<file path=ppt/slideLayouts/_rels/slideLayout1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1.xml"/></Relationships>
</file>

<file path=ppt/slideLayouts/_rels/slideLayout110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6.xml"/></Relationships>
</file>

<file path=ppt/slideLayouts/_rels/slideLayout110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6.xml"/></Relationships>
</file>

<file path=ppt/slideLayouts/_rels/slideLayout110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6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6.xml"/><Relationship Id="rId4" Type="http://schemas.openxmlformats.org/officeDocument/2006/relationships/image" Target="../media/image76.svg"/></Relationships>
</file>

<file path=ppt/slideLayouts/_rels/slideLayout110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6.xml"/></Relationships>
</file>

<file path=ppt/slideLayouts/_rels/slideLayout110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6.xml"/></Relationships>
</file>

<file path=ppt/slideLayouts/_rels/slideLayout110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6.xml"/></Relationships>
</file>

<file path=ppt/slideLayouts/_rels/slideLayout110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6.xml"/></Relationships>
</file>

<file path=ppt/slideLayouts/_rels/slideLayout110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6.xml"/></Relationships>
</file>

<file path=ppt/slideLayouts/_rels/slideLayout110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6.xml"/></Relationships>
</file>

<file path=ppt/slideLayouts/_rels/slideLayout1109.xml.rels><?xml version="1.0" encoding="UTF-8" standalone="yes"?>
<Relationships xmlns="http://schemas.openxmlformats.org/package/2006/relationships"><Relationship Id="rId3" Type="http://schemas.openxmlformats.org/officeDocument/2006/relationships/image" Target="../media/image66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6.xml"/><Relationship Id="rId4" Type="http://schemas.openxmlformats.org/officeDocument/2006/relationships/image" Target="../media/image77.svg"/></Relationships>
</file>

<file path=ppt/slideLayouts/_rels/slideLayout1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1.xml"/></Relationships>
</file>

<file path=ppt/slideLayouts/_rels/slideLayout11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6.xml"/></Relationships>
</file>

<file path=ppt/slideLayouts/_rels/slideLayout11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6.xml"/></Relationships>
</file>

<file path=ppt/slideLayouts/_rels/slideLayout11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6.xml"/></Relationships>
</file>

<file path=ppt/slideLayouts/_rels/slideLayout11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6.pn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6.xml"/><Relationship Id="rId4" Type="http://schemas.openxmlformats.org/officeDocument/2006/relationships/image" Target="../media/image76.svg"/></Relationships>
</file>

<file path=ppt/slideLayouts/_rels/slideLayout11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6.xml"/></Relationships>
</file>

<file path=ppt/slideLayouts/_rels/slideLayout11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6.xml"/></Relationships>
</file>

<file path=ppt/slideLayouts/_rels/slideLayout11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6.xml"/></Relationships>
</file>

<file path=ppt/slideLayouts/_rels/slideLayout11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6.xml"/></Relationships>
</file>

<file path=ppt/slideLayouts/_rels/slideLayout11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6.xml"/></Relationships>
</file>

<file path=ppt/slideLayouts/_rels/slideLayout11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6.xml"/></Relationships>
</file>

<file path=ppt/slideLayouts/_rels/slideLayout1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1.xml"/></Relationships>
</file>

<file path=ppt/slideLayouts/_rels/slideLayout11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6.xml"/></Relationships>
</file>

<file path=ppt/slideLayouts/_rels/slideLayout11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6.xml"/></Relationships>
</file>

<file path=ppt/slideLayouts/_rels/slideLayout11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6.pn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6.xml"/><Relationship Id="rId4" Type="http://schemas.openxmlformats.org/officeDocument/2006/relationships/image" Target="../media/image77.svg"/></Relationships>
</file>

<file path=ppt/slideLayouts/_rels/slideLayout11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6.xml"/></Relationships>
</file>

<file path=ppt/slideLayouts/_rels/slideLayout11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6.pn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6.xml"/><Relationship Id="rId4" Type="http://schemas.openxmlformats.org/officeDocument/2006/relationships/image" Target="../media/image76.svg"/></Relationships>
</file>

<file path=ppt/slideLayouts/_rels/slideLayout11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6.xml"/></Relationships>
</file>

<file path=ppt/slideLayouts/_rels/slideLayout11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6.xml"/></Relationships>
</file>

<file path=ppt/slideLayouts/_rels/slideLayout11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6.xml"/></Relationships>
</file>

<file path=ppt/slideLayouts/_rels/slideLayout11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6.xml"/></Relationships>
</file>

<file path=ppt/slideLayouts/_rels/slideLayout11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6.xml"/></Relationships>
</file>

<file path=ppt/slideLayouts/_rels/slideLayout1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1.xml"/></Relationships>
</file>

<file path=ppt/slideLayouts/_rels/slideLayout11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6.xml"/></Relationships>
</file>

<file path=ppt/slideLayouts/_rels/slideLayout11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6.xml"/></Relationships>
</file>

<file path=ppt/slideLayouts/_rels/slideLayout11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6.xml"/></Relationships>
</file>

<file path=ppt/slideLayouts/_rels/slideLayout11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6.xml"/></Relationships>
</file>

<file path=ppt/slideLayouts/_rels/slideLayout11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6.png"/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6.xml"/><Relationship Id="rId4" Type="http://schemas.openxmlformats.org/officeDocument/2006/relationships/image" Target="../media/image77.svg"/></Relationships>
</file>

<file path=ppt/slideLayouts/_rels/slideLayout11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6.png"/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6.xml"/><Relationship Id="rId4" Type="http://schemas.openxmlformats.org/officeDocument/2006/relationships/image" Target="../media/image76.svg"/></Relationships>
</file>

<file path=ppt/slideLayouts/_rels/slideLayout11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6.xml"/></Relationships>
</file>

<file path=ppt/slideLayouts/_rels/slideLayout11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6.xml"/></Relationships>
</file>

<file path=ppt/slideLayouts/_rels/slideLayout11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6.xml"/></Relationships>
</file>

<file path=ppt/slideLayouts/_rels/slideLayout11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6.xml"/></Relationships>
</file>

<file path=ppt/slideLayouts/_rels/slideLayout1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1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6.xml"/></Relationships>
</file>

<file path=ppt/slideLayouts/_rels/slideLayout11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6.xml"/></Relationships>
</file>

<file path=ppt/slideLayouts/_rels/slideLayout11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6.xml"/></Relationships>
</file>

<file path=ppt/slideLayouts/_rels/slideLayout11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6.xml"/></Relationships>
</file>

<file path=ppt/slideLayouts/_rels/slideLayout11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6.png"/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6.xml"/><Relationship Id="rId4" Type="http://schemas.openxmlformats.org/officeDocument/2006/relationships/image" Target="../media/image77.svg"/></Relationships>
</file>

<file path=ppt/slideLayouts/_rels/slideLayout11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6.xml"/></Relationships>
</file>

<file path=ppt/slideLayouts/_rels/slideLayout11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6.xml"/></Relationships>
</file>

<file path=ppt/slideLayouts/_rels/slideLayout11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6.xml"/></Relationships>
</file>

<file path=ppt/slideLayouts/_rels/slideLayout11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6.xml"/></Relationships>
</file>

<file path=ppt/slideLayouts/_rels/slideLayout11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6.xml"/></Relationships>
</file>

<file path=ppt/slideLayouts/_rels/slideLayout1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/Relationships>
</file>

<file path=ppt/slideLayouts/_rels/slideLayout11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6.xml"/></Relationships>
</file>

<file path=ppt/slideLayouts/_rels/slideLayout11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6.xml"/></Relationships>
</file>

<file path=ppt/slideLayouts/_rels/slideLayout11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6.xml"/></Relationships>
</file>

<file path=ppt/slideLayouts/_rels/slideLayout11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6.xml"/></Relationships>
</file>

<file path=ppt/slideLayouts/_rels/slideLayout11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6.png"/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6.xml"/><Relationship Id="rId4" Type="http://schemas.openxmlformats.org/officeDocument/2006/relationships/image" Target="../media/image77.svg"/></Relationships>
</file>

<file path=ppt/slideLayouts/_rels/slideLayout11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6.xml"/></Relationships>
</file>

<file path=ppt/slideLayouts/_rels/slideLayout11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6.xml"/></Relationships>
</file>

<file path=ppt/slideLayouts/_rels/slideLayout11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6.xml"/></Relationships>
</file>

<file path=ppt/slideLayouts/_rels/slideLayout11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6.xml"/></Relationships>
</file>

<file path=ppt/slideLayouts/_rels/slideLayout1159.xml.rels><?xml version="1.0" encoding="UTF-8" standalone="yes"?>
<Relationships xmlns="http://schemas.openxmlformats.org/package/2006/relationships"><Relationship Id="rId3" Type="http://schemas.openxmlformats.org/officeDocument/2006/relationships/image" Target="../media/image66.png"/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6.xml"/><Relationship Id="rId4" Type="http://schemas.openxmlformats.org/officeDocument/2006/relationships/image" Target="../media/image76.svg"/></Relationships>
</file>

<file path=ppt/slideLayouts/_rels/slideLayout1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1.xml"/></Relationships>
</file>

<file path=ppt/slideLayouts/_rels/slideLayout11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6.xml"/></Relationships>
</file>

<file path=ppt/slideLayouts/_rels/slideLayout11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6.xml"/></Relationships>
</file>

<file path=ppt/slideLayouts/_rels/slideLayout11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6.xml"/></Relationships>
</file>

<file path=ppt/slideLayouts/_rels/slideLayout11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6.xml"/></Relationships>
</file>

<file path=ppt/slideLayouts/_rels/slideLayout11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6.xml"/></Relationships>
</file>

<file path=ppt/slideLayouts/_rels/slideLayout116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6.xml"/></Relationships>
</file>

<file path=ppt/slideLayouts/_rels/slideLayout116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6.png"/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6.xml"/><Relationship Id="rId4" Type="http://schemas.openxmlformats.org/officeDocument/2006/relationships/image" Target="../media/image77.svg"/></Relationships>
</file>

<file path=ppt/slideLayouts/_rels/slideLayout1167.xml.rels><?xml version="1.0" encoding="UTF-8" standalone="yes"?>
<Relationships xmlns="http://schemas.openxmlformats.org/package/2006/relationships"><Relationship Id="rId3" Type="http://schemas.openxmlformats.org/officeDocument/2006/relationships/image" Target="../media/image66.png"/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6.xml"/><Relationship Id="rId4" Type="http://schemas.openxmlformats.org/officeDocument/2006/relationships/image" Target="../media/image76.svg"/></Relationships>
</file>

<file path=ppt/slideLayouts/_rels/slideLayout11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6.xml"/></Relationships>
</file>

<file path=ppt/slideLayouts/_rels/slideLayout116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6.xml"/></Relationships>
</file>

<file path=ppt/slideLayouts/_rels/slideLayout1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1.xml"/></Relationships>
</file>

<file path=ppt/slideLayouts/_rels/slideLayout11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6.xml"/></Relationships>
</file>

<file path=ppt/slideLayouts/_rels/slideLayout117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6.xml"/></Relationships>
</file>

<file path=ppt/slideLayouts/_rels/slideLayout117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6.xml"/></Relationships>
</file>

<file path=ppt/slideLayouts/_rels/slideLayout117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6.xml"/></Relationships>
</file>

<file path=ppt/slideLayouts/_rels/slideLayout1174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6.xml"/></Relationships>
</file>

<file path=ppt/slideLayouts/_rels/slideLayout117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6.xml"/></Relationships>
</file>

<file path=ppt/slideLayouts/_rels/slideLayout117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6.xml"/></Relationships>
</file>

<file path=ppt/slideLayouts/_rels/slideLayout117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6.xml"/></Relationships>
</file>

<file path=ppt/slideLayouts/_rels/slideLayout117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6.xml"/></Relationships>
</file>

<file path=ppt/slideLayouts/_rels/slideLayout117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6.xml"/></Relationships>
</file>

<file path=ppt/slideLayouts/_rels/slideLayout1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1.xml"/></Relationships>
</file>

<file path=ppt/slideLayouts/_rels/slideLayout118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6.xml"/></Relationships>
</file>

<file path=ppt/slideLayouts/_rels/slideLayout118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6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6.xml"/><Relationship Id="rId4" Type="http://schemas.openxmlformats.org/officeDocument/2006/relationships/image" Target="../media/image77.svg"/></Relationships>
</file>

<file path=ppt/slideLayouts/_rels/slideLayout118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6.xml"/></Relationships>
</file>

<file path=ppt/slideLayouts/_rels/slideLayout118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6.xml"/></Relationships>
</file>

<file path=ppt/slideLayouts/_rels/slideLayout118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6.xml"/></Relationships>
</file>

<file path=ppt/slideLayouts/_rels/slideLayout118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6.xml"/></Relationships>
</file>

<file path=ppt/slideLayouts/_rels/slideLayout118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6.xml"/></Relationships>
</file>

<file path=ppt/slideLayouts/_rels/slideLayout1187.xml.rels><?xml version="1.0" encoding="UTF-8" standalone="yes"?>
<Relationships xmlns="http://schemas.openxmlformats.org/package/2006/relationships"><Relationship Id="rId3" Type="http://schemas.openxmlformats.org/officeDocument/2006/relationships/image" Target="../media/image66.png"/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6.xml"/><Relationship Id="rId4" Type="http://schemas.openxmlformats.org/officeDocument/2006/relationships/image" Target="../media/image77.svg"/></Relationships>
</file>

<file path=ppt/slideLayouts/_rels/slideLayout118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6.png"/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6.xml"/><Relationship Id="rId4" Type="http://schemas.openxmlformats.org/officeDocument/2006/relationships/image" Target="../media/image76.svg"/></Relationships>
</file>

<file path=ppt/slideLayouts/_rels/slideLayout118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6.xml"/></Relationships>
</file>

<file path=ppt/slideLayouts/_rels/slideLayout1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1.xml"/></Relationships>
</file>

<file path=ppt/slideLayouts/_rels/slideLayout119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6.xml"/></Relationships>
</file>

<file path=ppt/slideLayouts/_rels/slideLayout119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6.xml"/></Relationships>
</file>

<file path=ppt/slideLayouts/_rels/slideLayout119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6.xml"/></Relationships>
</file>

<file path=ppt/slideLayouts/_rels/slideLayout119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6.xml"/></Relationships>
</file>

<file path=ppt/slideLayouts/_rels/slideLayout119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6.xml"/></Relationships>
</file>

<file path=ppt/slideLayouts/_rels/slideLayout119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6.png"/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6.xml"/><Relationship Id="rId4" Type="http://schemas.openxmlformats.org/officeDocument/2006/relationships/image" Target="../media/image78.svg"/></Relationships>
</file>

<file path=ppt/slideLayouts/_rels/slideLayout119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6.png"/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6.xml"/><Relationship Id="rId4" Type="http://schemas.openxmlformats.org/officeDocument/2006/relationships/image" Target="../media/image78.svg"/></Relationships>
</file>

<file path=ppt/slideLayouts/_rels/slideLayout119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png"/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6.xml"/></Relationships>
</file>

<file path=ppt/slideLayouts/_rels/slideLayout119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6.png"/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6.xml"/><Relationship Id="rId4" Type="http://schemas.openxmlformats.org/officeDocument/2006/relationships/image" Target="../media/image76.svg"/></Relationships>
</file>

<file path=ppt/slideLayouts/_rels/slideLayout119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6.xml"/></Relationships>
</file>

<file path=ppt/slideLayouts/_rels/slideLayout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/Relationships>
</file>

<file path=ppt/slideLayouts/_rels/slideLayout1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png"/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1.xml"/></Relationships>
</file>

<file path=ppt/slideLayouts/_rels/slideLayout1200.xml.rels><?xml version="1.0" encoding="UTF-8" standalone="yes"?>
<Relationships xmlns="http://schemas.openxmlformats.org/package/2006/relationships"><Relationship Id="rId3" Type="http://schemas.openxmlformats.org/officeDocument/2006/relationships/image" Target="../media/image66.png"/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6.xml"/><Relationship Id="rId4" Type="http://schemas.openxmlformats.org/officeDocument/2006/relationships/image" Target="../media/image76.svg"/></Relationships>
</file>

<file path=ppt/slideLayouts/_rels/slideLayout120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6.png"/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6.xml"/><Relationship Id="rId4" Type="http://schemas.openxmlformats.org/officeDocument/2006/relationships/image" Target="../media/image78.svg"/></Relationships>
</file>

<file path=ppt/slideLayouts/_rels/slideLayout120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6.png"/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6.xml"/><Relationship Id="rId4" Type="http://schemas.openxmlformats.org/officeDocument/2006/relationships/image" Target="../media/image76.svg"/></Relationships>
</file>

<file path=ppt/slideLayouts/_rels/slideLayout120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6.png"/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6.xml"/><Relationship Id="rId4" Type="http://schemas.openxmlformats.org/officeDocument/2006/relationships/image" Target="../media/image78.svg"/></Relationships>
</file>

<file path=ppt/slideLayouts/_rels/slideLayout120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6.xml"/></Relationships>
</file>

<file path=ppt/slideLayouts/_rels/slideLayout120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6.xml"/></Relationships>
</file>

<file path=ppt/slideLayouts/_rels/slideLayout120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6.xml"/></Relationships>
</file>

<file path=ppt/slideLayouts/_rels/slideLayout1207.xml.rels><?xml version="1.0" encoding="UTF-8" standalone="yes"?>
<Relationships xmlns="http://schemas.openxmlformats.org/package/2006/relationships"><Relationship Id="rId3" Type="http://schemas.openxmlformats.org/officeDocument/2006/relationships/image" Target="../media/image66.png"/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6.xml"/><Relationship Id="rId4" Type="http://schemas.openxmlformats.org/officeDocument/2006/relationships/image" Target="../media/image77.svg"/></Relationships>
</file>

<file path=ppt/slideLayouts/_rels/slideLayout120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6.xml"/></Relationships>
</file>

<file path=ppt/slideLayouts/_rels/slideLayout120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6.xml"/></Relationships>
</file>

<file path=ppt/slideLayouts/_rels/slideLayout1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1.xml"/></Relationships>
</file>

<file path=ppt/slideLayouts/_rels/slideLayout12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6.xml"/></Relationships>
</file>

<file path=ppt/slideLayouts/_rels/slideLayout12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6.xml"/></Relationships>
</file>

<file path=ppt/slideLayouts/_rels/slideLayout12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6.xml"/></Relationships>
</file>

<file path=ppt/slideLayouts/_rels/slideLayout12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6.xml"/></Relationships>
</file>

<file path=ppt/slideLayouts/_rels/slideLayout12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6.xml"/></Relationships>
</file>

<file path=ppt/slideLayouts/_rels/slideLayout12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6.xml"/></Relationships>
</file>

<file path=ppt/slideLayouts/_rels/slideLayout12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6.xml"/></Relationships>
</file>

<file path=ppt/slideLayouts/_rels/slideLayout12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66.png"/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6.xml"/><Relationship Id="rId4" Type="http://schemas.openxmlformats.org/officeDocument/2006/relationships/image" Target="../media/image77.svg"/></Relationships>
</file>

<file path=ppt/slideLayouts/_rels/slideLayout12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6.xml"/></Relationships>
</file>

<file path=ppt/slideLayouts/_rels/slideLayout12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6.xml"/></Relationships>
</file>

<file path=ppt/slideLayouts/_rels/slideLayout1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1.xml"/></Relationships>
</file>

<file path=ppt/slideLayouts/_rels/slideLayout12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6.xml"/></Relationships>
</file>

<file path=ppt/slideLayouts/_rels/slideLayout12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6.xml"/></Relationships>
</file>

<file path=ppt/slideLayouts/_rels/slideLayout12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6.xml"/></Relationships>
</file>

<file path=ppt/slideLayouts/_rels/slideLayout12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6.xml"/></Relationships>
</file>

<file path=ppt/slideLayouts/_rels/slideLayout12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6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6.xml"/><Relationship Id="rId4" Type="http://schemas.openxmlformats.org/officeDocument/2006/relationships/image" Target="../media/image76.svg"/></Relationships>
</file>

<file path=ppt/slideLayouts/_rels/slideLayout12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6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6.xml"/><Relationship Id="rId4" Type="http://schemas.openxmlformats.org/officeDocument/2006/relationships/image" Target="../media/image77.svg"/></Relationships>
</file>

<file path=ppt/slideLayouts/_rels/slideLayout12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6.png"/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6.xml"/><Relationship Id="rId4" Type="http://schemas.openxmlformats.org/officeDocument/2006/relationships/image" Target="../media/image76.svg"/></Relationships>
</file>

<file path=ppt/slideLayouts/_rels/slideLayout12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6.xml"/></Relationships>
</file>

<file path=ppt/slideLayouts/_rels/slideLayout12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6.xml"/></Relationships>
</file>

<file path=ppt/slideLayouts/_rels/slideLayout12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6.xml"/></Relationships>
</file>

<file path=ppt/slideLayouts/_rels/slideLayout1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1.xml"/></Relationships>
</file>

<file path=ppt/slideLayouts/_rels/slideLayout12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66.png"/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6.xml"/><Relationship Id="rId4" Type="http://schemas.openxmlformats.org/officeDocument/2006/relationships/image" Target="../media/image78.svg"/></Relationships>
</file>

<file path=ppt/slideLayouts/_rels/slideLayout12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6.png"/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6.xml"/><Relationship Id="rId4" Type="http://schemas.openxmlformats.org/officeDocument/2006/relationships/image" Target="../media/image77.svg"/></Relationships>
</file>

<file path=ppt/slideLayouts/_rels/slideLayout12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6.xml"/></Relationships>
</file>

<file path=ppt/slideLayouts/_rels/slideLayout12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6.xml"/></Relationships>
</file>

<file path=ppt/slideLayouts/_rels/slideLayout12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6.xml"/></Relationships>
</file>

<file path=ppt/slideLayouts/_rels/slideLayout12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6.xml"/></Relationships>
</file>

<file path=ppt/slideLayouts/_rels/slideLayout12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6.xml"/></Relationships>
</file>

<file path=ppt/slideLayouts/_rels/slideLayout12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6.xml"/></Relationships>
</file>

<file path=ppt/slideLayouts/_rels/slideLayout12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6.xml"/></Relationships>
</file>

<file path=ppt/slideLayouts/_rels/slideLayout12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6.xml"/></Relationships>
</file>

<file path=ppt/slideLayouts/_rels/slideLayout1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1.xml"/></Relationships>
</file>

<file path=ppt/slideLayouts/_rels/slideLayout12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6.xml"/></Relationships>
</file>

<file path=ppt/slideLayouts/_rels/slideLayout12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6.png"/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6.xml"/><Relationship Id="rId4" Type="http://schemas.openxmlformats.org/officeDocument/2006/relationships/image" Target="../media/image77.svg"/></Relationships>
</file>

<file path=ppt/slideLayouts/_rels/slideLayout12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6.xml"/></Relationships>
</file>

<file path=ppt/slideLayouts/_rels/slideLayout12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6.xml"/></Relationships>
</file>

<file path=ppt/slideLayouts/_rels/slideLayout12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6.xml"/></Relationships>
</file>

<file path=ppt/slideLayouts/_rels/slideLayout12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6.xml"/></Relationships>
</file>

<file path=ppt/slideLayouts/_rels/slideLayout12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6.xml"/></Relationships>
</file>

<file path=ppt/slideLayouts/_rels/slideLayout12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6.xml"/></Relationships>
</file>

<file path=ppt/slideLayouts/_rels/slideLayout12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6.pn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6.xml"/><Relationship Id="rId4" Type="http://schemas.openxmlformats.org/officeDocument/2006/relationships/image" Target="../media/image76.svg"/></Relationships>
</file>

<file path=ppt/slideLayouts/_rels/slideLayout12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png"/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6.xml"/></Relationships>
</file>

<file path=ppt/slideLayouts/_rels/slideLayout1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1.xml"/></Relationships>
</file>

<file path=ppt/slideLayouts/_rels/slideLayout12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66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6.xml"/><Relationship Id="rId4" Type="http://schemas.openxmlformats.org/officeDocument/2006/relationships/image" Target="../media/image78.svg"/></Relationships>
</file>

<file path=ppt/slideLayouts/_rels/slideLayout12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6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6.xml"/><Relationship Id="rId4" Type="http://schemas.openxmlformats.org/officeDocument/2006/relationships/image" Target="../media/image76.svg"/></Relationships>
</file>

<file path=ppt/slideLayouts/_rels/slideLayout12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2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png"/><Relationship Id="rId1" Type="http://schemas.openxmlformats.org/officeDocument/2006/relationships/slideMaster" Target="../slideMasters/slideMaster6.xml"/></Relationships>
</file>

<file path=ppt/slideLayouts/_rels/slideLayout12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png"/><Relationship Id="rId1" Type="http://schemas.openxmlformats.org/officeDocument/2006/relationships/slideMaster" Target="../slideMasters/slideMaster6.xml"/></Relationships>
</file>

<file path=ppt/slideLayouts/_rels/slideLayout12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79.png"/><Relationship Id="rId1" Type="http://schemas.openxmlformats.org/officeDocument/2006/relationships/slideMaster" Target="../slideMasters/slideMaster6.xml"/></Relationships>
</file>

<file path=ppt/slideLayouts/_rels/slideLayout12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79.png"/><Relationship Id="rId1" Type="http://schemas.openxmlformats.org/officeDocument/2006/relationships/slideMaster" Target="../slideMasters/slideMaster6.xml"/></Relationships>
</file>

<file path=ppt/slideLayouts/_rels/slideLayout12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79.png"/><Relationship Id="rId1" Type="http://schemas.openxmlformats.org/officeDocument/2006/relationships/slideMaster" Target="../slideMasters/slideMaster6.xml"/></Relationships>
</file>

<file path=ppt/slideLayouts/_rels/slideLayout12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png"/><Relationship Id="rId1" Type="http://schemas.openxmlformats.org/officeDocument/2006/relationships/slideMaster" Target="../slideMasters/slideMaster6.xml"/></Relationships>
</file>

<file path=ppt/slideLayouts/_rels/slideLayout12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png"/><Relationship Id="rId1" Type="http://schemas.openxmlformats.org/officeDocument/2006/relationships/slideMaster" Target="../slideMasters/slideMaster6.xml"/></Relationships>
</file>

<file path=ppt/slideLayouts/_rels/slideLayout1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1.xml"/></Relationships>
</file>

<file path=ppt/slideLayouts/_rels/slideLayout12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png"/><Relationship Id="rId1" Type="http://schemas.openxmlformats.org/officeDocument/2006/relationships/slideMaster" Target="../slideMasters/slideMaster6.xml"/></Relationships>
</file>

<file path=ppt/slideLayouts/_rels/slideLayout12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png"/><Relationship Id="rId1" Type="http://schemas.openxmlformats.org/officeDocument/2006/relationships/slideMaster" Target="../slideMasters/slideMaster6.xml"/></Relationships>
</file>

<file path=ppt/slideLayouts/_rels/slideLayout12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.png"/><Relationship Id="rId1" Type="http://schemas.openxmlformats.org/officeDocument/2006/relationships/slideMaster" Target="../slideMasters/slideMaster6.xml"/></Relationships>
</file>

<file path=ppt/slideLayouts/_rels/slideLayout12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7.png"/><Relationship Id="rId1" Type="http://schemas.openxmlformats.org/officeDocument/2006/relationships/slideMaster" Target="../slideMasters/slideMaster6.xml"/></Relationships>
</file>

<file path=ppt/slideLayouts/_rels/slideLayout12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png"/><Relationship Id="rId1" Type="http://schemas.openxmlformats.org/officeDocument/2006/relationships/slideMaster" Target="../slideMasters/slideMaster6.xml"/></Relationships>
</file>

<file path=ppt/slideLayouts/_rels/slideLayout126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9.png"/><Relationship Id="rId1" Type="http://schemas.openxmlformats.org/officeDocument/2006/relationships/slideMaster" Target="../slideMasters/slideMaster6.xml"/></Relationships>
</file>

<file path=ppt/slideLayouts/_rels/slideLayout12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9.png"/><Relationship Id="rId1" Type="http://schemas.openxmlformats.org/officeDocument/2006/relationships/slideMaster" Target="../slideMasters/slideMaster6.xml"/></Relationships>
</file>

<file path=ppt/slideLayouts/_rels/slideLayout126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9.png"/><Relationship Id="rId1" Type="http://schemas.openxmlformats.org/officeDocument/2006/relationships/slideMaster" Target="../slideMasters/slideMaster6.xml"/></Relationships>
</file>

<file path=ppt/slideLayouts/_rels/slideLayout12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png"/><Relationship Id="rId1" Type="http://schemas.openxmlformats.org/officeDocument/2006/relationships/slideMaster" Target="../slideMasters/slideMaster6.xml"/></Relationships>
</file>

<file path=ppt/slideLayouts/_rels/slideLayout126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png"/><Relationship Id="rId1" Type="http://schemas.openxmlformats.org/officeDocument/2006/relationships/slideMaster" Target="../slideMasters/slideMaster6.xml"/></Relationships>
</file>

<file path=ppt/slideLayouts/_rels/slideLayout1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1.xml"/></Relationships>
</file>

<file path=ppt/slideLayouts/_rels/slideLayout12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png"/><Relationship Id="rId1" Type="http://schemas.openxmlformats.org/officeDocument/2006/relationships/slideMaster" Target="../slideMasters/slideMaster6.xml"/></Relationships>
</file>

<file path=ppt/slideLayouts/_rels/slideLayout127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png"/><Relationship Id="rId1" Type="http://schemas.openxmlformats.org/officeDocument/2006/relationships/slideMaster" Target="../slideMasters/slideMaster6.xml"/></Relationships>
</file>

<file path=ppt/slideLayouts/_rels/slideLayout127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3.png"/><Relationship Id="rId1" Type="http://schemas.openxmlformats.org/officeDocument/2006/relationships/slideMaster" Target="../slideMasters/slideMaster6.xml"/></Relationships>
</file>

<file path=ppt/slideLayouts/_rels/slideLayout127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6.xml"/></Relationships>
</file>

<file path=ppt/slideLayouts/_rels/slideLayout127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5.png"/><Relationship Id="rId1" Type="http://schemas.openxmlformats.org/officeDocument/2006/relationships/slideMaster" Target="../slideMasters/slideMaster6.xml"/></Relationships>
</file>

<file path=ppt/slideLayouts/_rels/slideLayout127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5.png"/><Relationship Id="rId1" Type="http://schemas.openxmlformats.org/officeDocument/2006/relationships/slideMaster" Target="../slideMasters/slideMaster6.xml"/></Relationships>
</file>

<file path=ppt/slideLayouts/_rels/slideLayout127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5.png"/><Relationship Id="rId1" Type="http://schemas.openxmlformats.org/officeDocument/2006/relationships/slideMaster" Target="../slideMasters/slideMaster6.xml"/></Relationships>
</file>

<file path=ppt/slideLayouts/_rels/slideLayout127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6.png"/><Relationship Id="rId1" Type="http://schemas.openxmlformats.org/officeDocument/2006/relationships/slideMaster" Target="../slideMasters/slideMaster6.xml"/></Relationships>
</file>

<file path=ppt/slideLayouts/_rels/slideLayout127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.png"/><Relationship Id="rId1" Type="http://schemas.openxmlformats.org/officeDocument/2006/relationships/slideMaster" Target="../slideMasters/slideMaster6.xml"/></Relationships>
</file>

<file path=ppt/slideLayouts/_rels/slideLayout127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.png"/><Relationship Id="rId1" Type="http://schemas.openxmlformats.org/officeDocument/2006/relationships/slideMaster" Target="../slideMasters/slideMaster6.xml"/></Relationships>
</file>

<file path=ppt/slideLayouts/_rels/slideLayout1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1.xml"/></Relationships>
</file>

<file path=ppt/slideLayouts/_rels/slideLayout128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.png"/><Relationship Id="rId1" Type="http://schemas.openxmlformats.org/officeDocument/2006/relationships/slideMaster" Target="../slideMasters/slideMaster6.xml"/></Relationships>
</file>

<file path=ppt/slideLayouts/_rels/slideLayout128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2.png"/><Relationship Id="rId1" Type="http://schemas.openxmlformats.org/officeDocument/2006/relationships/slideMaster" Target="../slideMasters/slideMaster6.xml"/></Relationships>
</file>

<file path=ppt/slideLayouts/_rels/slideLayout128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2.png"/><Relationship Id="rId1" Type="http://schemas.openxmlformats.org/officeDocument/2006/relationships/slideMaster" Target="../slideMasters/slideMaster6.xml"/></Relationships>
</file>

<file path=ppt/slideLayouts/_rels/slideLayout128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2.png"/><Relationship Id="rId1" Type="http://schemas.openxmlformats.org/officeDocument/2006/relationships/slideMaster" Target="../slideMasters/slideMaster6.xml"/></Relationships>
</file>

<file path=ppt/slideLayouts/_rels/slideLayout128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6.xml"/></Relationships>
</file>

<file path=ppt/slideLayouts/_rels/slideLayout128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6.xml"/></Relationships>
</file>

<file path=ppt/slideLayouts/_rels/slideLayout128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6.xml"/></Relationships>
</file>

<file path=ppt/slideLayouts/_rels/slideLayout1287.xml.rels><?xml version="1.0" encoding="UTF-8" standalone="yes"?>
<Relationships xmlns="http://schemas.openxmlformats.org/package/2006/relationships"><Relationship Id="rId3" Type="http://schemas.openxmlformats.org/officeDocument/2006/relationships/image" Target="../media/image66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6.xml"/><Relationship Id="rId4" Type="http://schemas.openxmlformats.org/officeDocument/2006/relationships/image" Target="../media/image77.svg"/></Relationships>
</file>

<file path=ppt/slideLayouts/_rels/slideLayout128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6.xml"/></Relationships>
</file>

<file path=ppt/slideLayouts/_rels/slideLayout128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6.xml"/></Relationships>
</file>

<file path=ppt/slideLayouts/_rels/slideLayout1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1.xml"/></Relationships>
</file>

<file path=ppt/slideLayouts/_rels/slideLayout129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6.xml"/></Relationships>
</file>

<file path=ppt/slideLayouts/_rels/slideLayout129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6.xml"/></Relationships>
</file>

<file path=ppt/slideLayouts/_rels/slideLayout129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6.xml"/></Relationships>
</file>

<file path=ppt/slideLayouts/_rels/slideLayout129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6.xml"/></Relationships>
</file>

<file path=ppt/slideLayouts/_rels/slideLayout129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6.xml"/></Relationships>
</file>

<file path=ppt/slideLayouts/_rels/slideLayout129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6.xml"/></Relationships>
</file>

<file path=ppt/slideLayouts/_rels/slideLayout129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6.xml"/></Relationships>
</file>

<file path=ppt/slideLayouts/_rels/slideLayout1297.xml.rels><?xml version="1.0" encoding="UTF-8" standalone="yes"?>
<Relationships xmlns="http://schemas.openxmlformats.org/package/2006/relationships"><Relationship Id="rId3" Type="http://schemas.openxmlformats.org/officeDocument/2006/relationships/image" Target="../media/image66.png"/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6.xml"/><Relationship Id="rId4" Type="http://schemas.openxmlformats.org/officeDocument/2006/relationships/image" Target="../media/image77.svg"/></Relationships>
</file>

<file path=ppt/slideLayouts/_rels/slideLayout129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6.xml"/></Relationships>
</file>

<file path=ppt/slideLayouts/_rels/slideLayout129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6.xml"/></Relationships>
</file>

<file path=ppt/slideLayouts/_rels/slideLayout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/Relationships>
</file>

<file path=ppt/slideLayouts/_rels/slideLayout1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1.xml"/></Relationships>
</file>

<file path=ppt/slideLayouts/_rels/slideLayout130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6.xml"/></Relationships>
</file>

<file path=ppt/slideLayouts/_rels/slideLayout130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6.xml"/></Relationships>
</file>

<file path=ppt/slideLayouts/_rels/slideLayout130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6.xml"/></Relationships>
</file>

<file path=ppt/slideLayouts/_rels/slideLayout130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6.xml"/></Relationships>
</file>

<file path=ppt/slideLayouts/_rels/slideLayout1304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.bin"/><Relationship Id="rId2" Type="http://schemas.openxmlformats.org/officeDocument/2006/relationships/slideMaster" Target="../slideMasters/slideMaster6.xml"/><Relationship Id="rId1" Type="http://schemas.openxmlformats.org/officeDocument/2006/relationships/tags" Target="../tags/tag1.xml"/><Relationship Id="rId6" Type="http://schemas.openxmlformats.org/officeDocument/2006/relationships/image" Target="../media/image82.emf"/><Relationship Id="rId5" Type="http://schemas.openxmlformats.org/officeDocument/2006/relationships/image" Target="../media/image81.emf"/><Relationship Id="rId4" Type="http://schemas.openxmlformats.org/officeDocument/2006/relationships/image" Target="../media/image80.emf"/></Relationships>
</file>

<file path=ppt/slideLayouts/_rels/slideLayout1305.xml.rels><?xml version="1.0" encoding="UTF-8" standalone="yes"?>
<Relationships xmlns="http://schemas.openxmlformats.org/package/2006/relationships"><Relationship Id="rId3" Type="http://schemas.openxmlformats.org/officeDocument/2006/relationships/slideMaster" Target="../slideMasters/slideMaster6.xml"/><Relationship Id="rId7" Type="http://schemas.openxmlformats.org/officeDocument/2006/relationships/image" Target="../media/image40.jpg"/><Relationship Id="rId2" Type="http://schemas.openxmlformats.org/officeDocument/2006/relationships/tags" Target="../tags/tag3.xml"/><Relationship Id="rId1" Type="http://schemas.openxmlformats.org/officeDocument/2006/relationships/tags" Target="../tags/tag2.xml"/><Relationship Id="rId6" Type="http://schemas.openxmlformats.org/officeDocument/2006/relationships/oleObject" Target="../embeddings/oleObject3.bin"/><Relationship Id="rId5" Type="http://schemas.openxmlformats.org/officeDocument/2006/relationships/image" Target="../media/image80.emf"/><Relationship Id="rId4" Type="http://schemas.openxmlformats.org/officeDocument/2006/relationships/oleObject" Target="../embeddings/oleObject2.bin"/></Relationships>
</file>

<file path=ppt/slideLayouts/_rels/slideLayout1306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6.xml"/></Relationships>
</file>

<file path=ppt/slideLayouts/_rels/slideLayout1307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6.xml"/></Relationships>
</file>

<file path=ppt/slideLayouts/_rels/slideLayout1308.xml.rels><?xml version="1.0" encoding="UTF-8" standalone="yes"?>
<Relationships xmlns="http://schemas.openxmlformats.org/package/2006/relationships"><Relationship Id="rId2" Type="http://schemas.openxmlformats.org/officeDocument/2006/relationships/image" Target="../media/image58.png"/><Relationship Id="rId1" Type="http://schemas.openxmlformats.org/officeDocument/2006/relationships/slideMaster" Target="../slideMasters/slideMaster6.xml"/></Relationships>
</file>

<file path=ppt/slideLayouts/_rels/slideLayout1309.xml.rels><?xml version="1.0" encoding="UTF-8" standalone="yes"?>
<Relationships xmlns="http://schemas.openxmlformats.org/package/2006/relationships"><Relationship Id="rId2" Type="http://schemas.openxmlformats.org/officeDocument/2006/relationships/image" Target="../media/image83.png"/><Relationship Id="rId1" Type="http://schemas.openxmlformats.org/officeDocument/2006/relationships/slideMaster" Target="../slideMasters/slideMaster6.xml"/></Relationships>
</file>

<file path=ppt/slideLayouts/_rels/slideLayout1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1.xml"/></Relationships>
</file>

<file path=ppt/slideLayouts/_rels/slideLayout13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83.png"/><Relationship Id="rId1" Type="http://schemas.openxmlformats.org/officeDocument/2006/relationships/slideMaster" Target="../slideMasters/slideMaster6.xml"/></Relationships>
</file>

<file path=ppt/slideLayouts/_rels/slideLayout13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83.png"/><Relationship Id="rId1" Type="http://schemas.openxmlformats.org/officeDocument/2006/relationships/slideMaster" Target="../slideMasters/slideMaster6.xml"/></Relationships>
</file>

<file path=ppt/slideLayouts/_rels/slideLayout1312.xml.rels><?xml version="1.0" encoding="UTF-8" standalone="yes"?>
<Relationships xmlns="http://schemas.openxmlformats.org/package/2006/relationships"><Relationship Id="rId3" Type="http://schemas.openxmlformats.org/officeDocument/2006/relationships/slideMaster" Target="../slideMasters/slideMaster6.xml"/><Relationship Id="rId7" Type="http://schemas.openxmlformats.org/officeDocument/2006/relationships/image" Target="../media/image59.jpg"/><Relationship Id="rId2" Type="http://schemas.openxmlformats.org/officeDocument/2006/relationships/tags" Target="../tags/tag5.xml"/><Relationship Id="rId1" Type="http://schemas.openxmlformats.org/officeDocument/2006/relationships/tags" Target="../tags/tag4.xml"/><Relationship Id="rId6" Type="http://schemas.openxmlformats.org/officeDocument/2006/relationships/oleObject" Target="../embeddings/oleObject5.bin"/><Relationship Id="rId5" Type="http://schemas.openxmlformats.org/officeDocument/2006/relationships/image" Target="../media/image80.emf"/><Relationship Id="rId4" Type="http://schemas.openxmlformats.org/officeDocument/2006/relationships/oleObject" Target="../embeddings/oleObject4.bin"/></Relationships>
</file>

<file path=ppt/slideLayouts/_rels/slideLayout13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3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3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.png"/><Relationship Id="rId2" Type="http://schemas.openxmlformats.org/officeDocument/2006/relationships/slideMaster" Target="../slideMasters/slideMaster6.xml"/><Relationship Id="rId1" Type="http://schemas.openxmlformats.org/officeDocument/2006/relationships/tags" Target="../tags/tag6.xml"/></Relationships>
</file>

<file path=ppt/slideLayouts/_rels/slideLayout13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6.png"/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6.xml"/><Relationship Id="rId4" Type="http://schemas.openxmlformats.org/officeDocument/2006/relationships/image" Target="../media/image76.svg"/></Relationships>
</file>

<file path=ppt/slideLayouts/_rels/slideLayout13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62.png"/><Relationship Id="rId2" Type="http://schemas.openxmlformats.org/officeDocument/2006/relationships/slideMaster" Target="../slideMasters/slideMaster6.xml"/><Relationship Id="rId1" Type="http://schemas.openxmlformats.org/officeDocument/2006/relationships/tags" Target="../tags/tag7.xml"/></Relationships>
</file>

<file path=ppt/slideLayouts/_rels/slideLayout13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3.png"/><Relationship Id="rId2" Type="http://schemas.openxmlformats.org/officeDocument/2006/relationships/slideMaster" Target="../slideMasters/slideMaster6.xml"/><Relationship Id="rId1" Type="http://schemas.openxmlformats.org/officeDocument/2006/relationships/tags" Target="../tags/tag8.xml"/></Relationships>
</file>

<file path=ppt/slideLayouts/_rels/slideLayout13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66.pn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6.xml"/><Relationship Id="rId4" Type="http://schemas.openxmlformats.org/officeDocument/2006/relationships/image" Target="../media/image77.svg"/></Relationships>
</file>

<file path=ppt/slideLayouts/_rels/slideLayout1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1.xml"/></Relationships>
</file>

<file path=ppt/slideLayouts/_rels/slideLayout13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66.png"/><Relationship Id="rId2" Type="http://schemas.openxmlformats.org/officeDocument/2006/relationships/image" Target="../media/image64.png"/><Relationship Id="rId1" Type="http://schemas.openxmlformats.org/officeDocument/2006/relationships/slideMaster" Target="../slideMasters/slideMaster6.xml"/><Relationship Id="rId4" Type="http://schemas.openxmlformats.org/officeDocument/2006/relationships/image" Target="../media/image76.svg"/></Relationships>
</file>

<file path=ppt/slideLayouts/_rels/slideLayout13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6.pn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6.xml"/><Relationship Id="rId4" Type="http://schemas.openxmlformats.org/officeDocument/2006/relationships/image" Target="../media/image77.svg"/></Relationships>
</file>

<file path=ppt/slideLayouts/_rels/slideLayout13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6.png"/><Relationship Id="rId2" Type="http://schemas.openxmlformats.org/officeDocument/2006/relationships/image" Target="../media/image64.png"/><Relationship Id="rId1" Type="http://schemas.openxmlformats.org/officeDocument/2006/relationships/slideMaster" Target="../slideMasters/slideMaster6.xml"/><Relationship Id="rId4" Type="http://schemas.openxmlformats.org/officeDocument/2006/relationships/image" Target="../media/image76.svg"/></Relationships>
</file>

<file path=ppt/slideLayouts/_rels/slideLayout13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64.png"/><Relationship Id="rId1" Type="http://schemas.openxmlformats.org/officeDocument/2006/relationships/slideMaster" Target="../slideMasters/slideMaster6.xml"/></Relationships>
</file>

<file path=ppt/slideLayouts/_rels/slideLayout13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64.png"/><Relationship Id="rId1" Type="http://schemas.openxmlformats.org/officeDocument/2006/relationships/slideMaster" Target="../slideMasters/slideMaster6.xml"/></Relationships>
</file>

<file path=ppt/slideLayouts/_rels/slideLayout13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64.png"/><Relationship Id="rId1" Type="http://schemas.openxmlformats.org/officeDocument/2006/relationships/slideMaster" Target="../slideMasters/slideMaster6.xml"/></Relationships>
</file>

<file path=ppt/slideLayouts/_rels/slideLayout13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6.png"/><Relationship Id="rId2" Type="http://schemas.openxmlformats.org/officeDocument/2006/relationships/image" Target="../media/image64.png"/><Relationship Id="rId1" Type="http://schemas.openxmlformats.org/officeDocument/2006/relationships/slideMaster" Target="../slideMasters/slideMaster6.xml"/><Relationship Id="rId4" Type="http://schemas.openxmlformats.org/officeDocument/2006/relationships/image" Target="../media/image78.svg"/></Relationships>
</file>

<file path=ppt/slideLayouts/_rels/slideLayout13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66.png"/><Relationship Id="rId2" Type="http://schemas.openxmlformats.org/officeDocument/2006/relationships/image" Target="../media/image64.png"/><Relationship Id="rId1" Type="http://schemas.openxmlformats.org/officeDocument/2006/relationships/slideMaster" Target="../slideMasters/slideMaster6.xml"/><Relationship Id="rId4" Type="http://schemas.openxmlformats.org/officeDocument/2006/relationships/image" Target="../media/image77.svg"/></Relationships>
</file>

<file path=ppt/slideLayouts/_rels/slideLayout13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6.png"/><Relationship Id="rId2" Type="http://schemas.openxmlformats.org/officeDocument/2006/relationships/image" Target="../media/image64.png"/><Relationship Id="rId1" Type="http://schemas.openxmlformats.org/officeDocument/2006/relationships/slideMaster" Target="../slideMasters/slideMaster6.xml"/><Relationship Id="rId4" Type="http://schemas.openxmlformats.org/officeDocument/2006/relationships/image" Target="../media/image78.svg"/></Relationships>
</file>

<file path=ppt/slideLayouts/_rels/slideLayout13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66.png"/><Relationship Id="rId2" Type="http://schemas.openxmlformats.org/officeDocument/2006/relationships/image" Target="../media/image64.png"/><Relationship Id="rId1" Type="http://schemas.openxmlformats.org/officeDocument/2006/relationships/slideMaster" Target="../slideMasters/slideMaster6.xml"/><Relationship Id="rId4" Type="http://schemas.openxmlformats.org/officeDocument/2006/relationships/image" Target="../media/image77.svg"/></Relationships>
</file>

<file path=ppt/slideLayouts/_rels/slideLayout1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1.xml"/></Relationships>
</file>

<file path=ppt/slideLayouts/_rels/slideLayout13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64.png"/><Relationship Id="rId1" Type="http://schemas.openxmlformats.org/officeDocument/2006/relationships/slideMaster" Target="../slideMasters/slideMaster6.xml"/></Relationships>
</file>

<file path=ppt/slideLayouts/_rels/slideLayout13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64.png"/><Relationship Id="rId1" Type="http://schemas.openxmlformats.org/officeDocument/2006/relationships/slideMaster" Target="../slideMasters/slideMaster6.xml"/></Relationships>
</file>

<file path=ppt/slideLayouts/_rels/slideLayout13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64.png"/><Relationship Id="rId1" Type="http://schemas.openxmlformats.org/officeDocument/2006/relationships/slideMaster" Target="../slideMasters/slideMaster6.xml"/></Relationships>
</file>

<file path=ppt/slideLayouts/_rels/slideLayout13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64.png"/><Relationship Id="rId1" Type="http://schemas.openxmlformats.org/officeDocument/2006/relationships/slideMaster" Target="../slideMasters/slideMaster6.xml"/></Relationships>
</file>

<file path=ppt/slideLayouts/_rels/slideLayout13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64.png"/><Relationship Id="rId1" Type="http://schemas.openxmlformats.org/officeDocument/2006/relationships/slideMaster" Target="../slideMasters/slideMaster6.xml"/></Relationships>
</file>

<file path=ppt/slideLayouts/_rels/slideLayout13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64.png"/><Relationship Id="rId1" Type="http://schemas.openxmlformats.org/officeDocument/2006/relationships/slideMaster" Target="../slideMasters/slideMaster6.xml"/></Relationships>
</file>

<file path=ppt/slideLayouts/_rels/slideLayout13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7.xml"/></Relationships>
</file>

<file path=ppt/slideLayouts/_rels/slideLayout13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7.xml"/></Relationships>
</file>

<file path=ppt/slideLayouts/_rels/slideLayout13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7.xml"/></Relationships>
</file>

<file path=ppt/slideLayouts/_rels/slideLayout13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7.xml"/></Relationships>
</file>

<file path=ppt/slideLayouts/_rels/slideLayout1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1.xml"/></Relationships>
</file>

<file path=ppt/slideLayouts/_rels/slideLayout13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7.xml"/></Relationships>
</file>

<file path=ppt/slideLayouts/_rels/slideLayout13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7.xml"/></Relationships>
</file>

<file path=ppt/slideLayouts/_rels/slideLayout13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7.xml"/></Relationships>
</file>

<file path=ppt/slideLayouts/_rels/slideLayout13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7.xml"/></Relationships>
</file>

<file path=ppt/slideLayouts/_rels/slideLayout13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7.xml"/></Relationships>
</file>

<file path=ppt/slideLayouts/_rels/slideLayout13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7.xml"/></Relationships>
</file>

<file path=ppt/slideLayouts/_rels/slideLayout13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7.xml"/></Relationships>
</file>

<file path=ppt/slideLayouts/_rels/slideLayout13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84.png"/><Relationship Id="rId1" Type="http://schemas.openxmlformats.org/officeDocument/2006/relationships/slideMaster" Target="../slideMasters/slideMaster7.xml"/></Relationships>
</file>

<file path=ppt/slideLayouts/_rels/slideLayout13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7.xml"/></Relationships>
</file>

<file path=ppt/slideLayouts/_rels/slideLayout13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7.xml"/></Relationships>
</file>

<file path=ppt/slideLayouts/_rels/slideLayout1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1.xml"/></Relationships>
</file>

<file path=ppt/slideLayouts/_rels/slideLayout13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7.xml"/></Relationships>
</file>

<file path=ppt/slideLayouts/_rels/slideLayout13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85.png"/><Relationship Id="rId1" Type="http://schemas.openxmlformats.org/officeDocument/2006/relationships/slideMaster" Target="../slideMasters/slideMaster7.xml"/></Relationships>
</file>

<file path=ppt/slideLayouts/_rels/slideLayout13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85.png"/><Relationship Id="rId1" Type="http://schemas.openxmlformats.org/officeDocument/2006/relationships/slideMaster" Target="../slideMasters/slideMaster7.xml"/></Relationships>
</file>

<file path=ppt/slideLayouts/_rels/slideLayout13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85.png"/><Relationship Id="rId1" Type="http://schemas.openxmlformats.org/officeDocument/2006/relationships/slideMaster" Target="../slideMasters/slideMaster7.xml"/></Relationships>
</file>

<file path=ppt/slideLayouts/_rels/slideLayout13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6.png"/><Relationship Id="rId2" Type="http://schemas.openxmlformats.org/officeDocument/2006/relationships/image" Target="../media/image85.png"/><Relationship Id="rId1" Type="http://schemas.openxmlformats.org/officeDocument/2006/relationships/slideMaster" Target="../slideMasters/slideMaster7.xml"/></Relationships>
</file>

<file path=ppt/slideLayouts/_rels/slideLayout13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85.png"/><Relationship Id="rId1" Type="http://schemas.openxmlformats.org/officeDocument/2006/relationships/slideMaster" Target="../slideMasters/slideMaster7.xml"/></Relationships>
</file>

<file path=ppt/slideLayouts/_rels/slideLayout13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85.png"/><Relationship Id="rId1" Type="http://schemas.openxmlformats.org/officeDocument/2006/relationships/slideMaster" Target="../slideMasters/slideMaster7.xml"/></Relationships>
</file>

<file path=ppt/slideLayouts/_rels/slideLayout13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85.png"/><Relationship Id="rId1" Type="http://schemas.openxmlformats.org/officeDocument/2006/relationships/slideMaster" Target="../slideMasters/slideMaster7.xml"/></Relationships>
</file>

<file path=ppt/slideLayouts/_rels/slideLayout13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85.png"/><Relationship Id="rId1" Type="http://schemas.openxmlformats.org/officeDocument/2006/relationships/slideMaster" Target="../slideMasters/slideMaster7.xml"/></Relationships>
</file>

<file path=ppt/slideLayouts/_rels/slideLayout13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85.png"/><Relationship Id="rId1" Type="http://schemas.openxmlformats.org/officeDocument/2006/relationships/slideMaster" Target="../slideMasters/slideMaster7.xml"/></Relationships>
</file>

<file path=ppt/slideLayouts/_rels/slideLayout1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1.xml"/></Relationships>
</file>

<file path=ppt/slideLayouts/_rels/slideLayout13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85.png"/><Relationship Id="rId1" Type="http://schemas.openxmlformats.org/officeDocument/2006/relationships/slideMaster" Target="../slideMasters/slideMaster7.xml"/></Relationships>
</file>

<file path=ppt/slideLayouts/_rels/slideLayout136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6.png"/><Relationship Id="rId2" Type="http://schemas.openxmlformats.org/officeDocument/2006/relationships/image" Target="../media/image85.png"/><Relationship Id="rId1" Type="http://schemas.openxmlformats.org/officeDocument/2006/relationships/slideMaster" Target="../slideMasters/slideMaster7.xml"/></Relationships>
</file>

<file path=ppt/slideLayouts/_rels/slideLayout13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7.xml"/></Relationships>
</file>

<file path=ppt/slideLayouts/_rels/slideLayout13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7.xml"/></Relationships>
</file>

<file path=ppt/slideLayouts/_rels/slideLayout13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7.xml"/></Relationships>
</file>

<file path=ppt/slideLayouts/_rels/slideLayout136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6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7.xml"/></Relationships>
</file>

<file path=ppt/slideLayouts/_rels/slideLayout13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7.xml"/></Relationships>
</file>

<file path=ppt/slideLayouts/_rels/slideLayout136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7.xml"/></Relationships>
</file>

<file path=ppt/slideLayouts/_rels/slideLayout13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7.xml"/></Relationships>
</file>

<file path=ppt/slideLayouts/_rels/slideLayout136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7.xml"/></Relationships>
</file>

<file path=ppt/slideLayouts/_rels/slideLayout1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1.xml"/></Relationships>
</file>

<file path=ppt/slideLayouts/_rels/slideLayout1370.xml.rels><?xml version="1.0" encoding="UTF-8" standalone="yes"?>
<Relationships xmlns="http://schemas.openxmlformats.org/package/2006/relationships"><Relationship Id="rId3" Type="http://schemas.openxmlformats.org/officeDocument/2006/relationships/image" Target="../media/image66.png"/><Relationship Id="rId2" Type="http://schemas.openxmlformats.org/officeDocument/2006/relationships/image" Target="../media/image86.png"/><Relationship Id="rId1" Type="http://schemas.openxmlformats.org/officeDocument/2006/relationships/slideMaster" Target="../slideMasters/slideMaster7.xml"/></Relationships>
</file>

<file path=ppt/slideLayouts/_rels/slideLayout137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6.png"/><Relationship Id="rId2" Type="http://schemas.openxmlformats.org/officeDocument/2006/relationships/image" Target="../media/image86.png"/><Relationship Id="rId1" Type="http://schemas.openxmlformats.org/officeDocument/2006/relationships/slideMaster" Target="../slideMasters/slideMaster7.xml"/></Relationships>
</file>

<file path=ppt/slideLayouts/_rels/slideLayout137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7.xml"/></Relationships>
</file>

<file path=ppt/slideLayouts/_rels/slideLayout137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7.xml"/></Relationships>
</file>

<file path=ppt/slideLayouts/_rels/slideLayout137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7.xml"/></Relationships>
</file>

<file path=ppt/slideLayouts/_rels/slideLayout137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6.png"/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7.xml"/></Relationships>
</file>

<file path=ppt/slideLayouts/_rels/slideLayout137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7.xml"/></Relationships>
</file>

<file path=ppt/slideLayouts/_rels/slideLayout137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7.xml"/></Relationships>
</file>

<file path=ppt/slideLayouts/_rels/slideLayout137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7.xml"/></Relationships>
</file>

<file path=ppt/slideLayouts/_rels/slideLayout137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7.xml"/></Relationships>
</file>

<file path=ppt/slideLayouts/_rels/slideLayout1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1.xml"/></Relationships>
</file>

<file path=ppt/slideLayouts/_rels/slideLayout138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7.xml"/></Relationships>
</file>

<file path=ppt/slideLayouts/_rels/slideLayout138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6.png"/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7.xml"/></Relationships>
</file>

<file path=ppt/slideLayouts/_rels/slideLayout138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6.png"/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7.xml"/></Relationships>
</file>

<file path=ppt/slideLayouts/_rels/slideLayout138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7.xml"/></Relationships>
</file>

<file path=ppt/slideLayouts/_rels/slideLayout138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7.xml"/></Relationships>
</file>

<file path=ppt/slideLayouts/_rels/slideLayout138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7.xml"/></Relationships>
</file>

<file path=ppt/slideLayouts/_rels/slideLayout138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7.xml"/></Relationships>
</file>

<file path=ppt/slideLayouts/_rels/slideLayout138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7.xml"/></Relationships>
</file>

<file path=ppt/slideLayouts/_rels/slideLayout1388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7.xml"/></Relationships>
</file>

<file path=ppt/slideLayouts/_rels/slideLayout138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7.xml"/></Relationships>
</file>

<file path=ppt/slideLayouts/_rels/slideLayout1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1.xml"/></Relationships>
</file>

<file path=ppt/slideLayouts/_rels/slideLayout139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7.xml"/></Relationships>
</file>

<file path=ppt/slideLayouts/_rels/slideLayout139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7.xml"/></Relationships>
</file>

<file path=ppt/slideLayouts/_rels/slideLayout139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7.xml"/></Relationships>
</file>

<file path=ppt/slideLayouts/_rels/slideLayout139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7.xml"/></Relationships>
</file>

<file path=ppt/slideLayouts/_rels/slideLayout139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7.xml"/></Relationships>
</file>

<file path=ppt/slideLayouts/_rels/slideLayout139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6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7.xml"/></Relationships>
</file>

<file path=ppt/slideLayouts/_rels/slideLayout139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7.xml"/></Relationships>
</file>

<file path=ppt/slideLayouts/_rels/slideLayout139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7.xml"/></Relationships>
</file>

<file path=ppt/slideLayouts/_rels/slideLayout139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7.xml"/></Relationships>
</file>

<file path=ppt/slideLayouts/_rels/slideLayout139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7.xml"/></Relationships>
</file>

<file path=ppt/slideLayouts/_rels/slideLayout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/Relationships>
</file>

<file path=ppt/slideLayouts/_rels/slideLayout1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1.xml"/></Relationships>
</file>

<file path=ppt/slideLayouts/_rels/slideLayout1400.xml.rels><?xml version="1.0" encoding="UTF-8" standalone="yes"?>
<Relationships xmlns="http://schemas.openxmlformats.org/package/2006/relationships"><Relationship Id="rId3" Type="http://schemas.openxmlformats.org/officeDocument/2006/relationships/image" Target="../media/image66.png"/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7.xml"/></Relationships>
</file>

<file path=ppt/slideLayouts/_rels/slideLayout1401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7.xml"/></Relationships>
</file>

<file path=ppt/slideLayouts/_rels/slideLayout1402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7.xml"/></Relationships>
</file>

<file path=ppt/slideLayouts/_rels/slideLayout1403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7.xml"/></Relationships>
</file>

<file path=ppt/slideLayouts/_rels/slideLayout140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6.png"/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7.xml"/></Relationships>
</file>

<file path=ppt/slideLayouts/_rels/slideLayout140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6.png"/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7.xml"/></Relationships>
</file>

<file path=ppt/slideLayouts/_rels/slideLayout1406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7.xml"/></Relationships>
</file>

<file path=ppt/slideLayouts/_rels/slideLayout1407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7.xml"/></Relationships>
</file>

<file path=ppt/slideLayouts/_rels/slideLayout1408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7.xml"/></Relationships>
</file>

<file path=ppt/slideLayouts/_rels/slideLayout1409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7.xml"/></Relationships>
</file>

<file path=ppt/slideLayouts/_rels/slideLayout1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1.xml"/></Relationships>
</file>

<file path=ppt/slideLayouts/_rels/slideLayout14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7.xml"/></Relationships>
</file>

<file path=ppt/slideLayouts/_rels/slideLayout14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7.xml"/></Relationships>
</file>

<file path=ppt/slideLayouts/_rels/slideLayout14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7.xml"/></Relationships>
</file>

<file path=ppt/slideLayouts/_rels/slideLayout14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7.xml"/></Relationships>
</file>

<file path=ppt/slideLayouts/_rels/slideLayout14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6.png"/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7.xml"/></Relationships>
</file>

<file path=ppt/slideLayouts/_rels/slideLayout14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7.xml"/></Relationships>
</file>

<file path=ppt/slideLayouts/_rels/slideLayout14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7.xml"/></Relationships>
</file>

<file path=ppt/slideLayouts/_rels/slideLayout14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7.xml"/></Relationships>
</file>

<file path=ppt/slideLayouts/_rels/slideLayout14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7.xml"/></Relationships>
</file>

<file path=ppt/slideLayouts/_rels/slideLayout14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7.xml"/></Relationships>
</file>

<file path=ppt/slideLayouts/_rels/slideLayout1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1.xml"/></Relationships>
</file>

<file path=ppt/slideLayouts/_rels/slideLayout14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7.xml"/></Relationships>
</file>

<file path=ppt/slideLayouts/_rels/slideLayout14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7.xml"/></Relationships>
</file>

<file path=ppt/slideLayouts/_rels/slideLayout14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7.xml"/></Relationships>
</file>

<file path=ppt/slideLayouts/_rels/slideLayout14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6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7.xml"/></Relationships>
</file>

<file path=ppt/slideLayouts/_rels/slideLayout14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6.png"/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7.xml"/></Relationships>
</file>

<file path=ppt/slideLayouts/_rels/slideLayout14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6.png"/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7.xml"/></Relationships>
</file>

<file path=ppt/slideLayouts/_rels/slideLayout14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png"/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7.xml"/></Relationships>
</file>

<file path=ppt/slideLayouts/_rels/slideLayout14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66.png"/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7.xml"/></Relationships>
</file>

<file path=ppt/slideLayouts/_rels/slideLayout14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7.xml"/></Relationships>
</file>

<file path=ppt/slideLayouts/_rels/slideLayout14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7.xml"/></Relationships>
</file>

<file path=ppt/slideLayouts/_rels/slideLayout1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1.xml"/></Relationships>
</file>

<file path=ppt/slideLayouts/_rels/slideLayout14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7.xml"/></Relationships>
</file>

<file path=ppt/slideLayouts/_rels/slideLayout14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6.png"/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7.xml"/></Relationships>
</file>

<file path=ppt/slideLayouts/_rels/slideLayout14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7.xml"/></Relationships>
</file>

<file path=ppt/slideLayouts/_rels/slideLayout14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7.xml"/></Relationships>
</file>

<file path=ppt/slideLayouts/_rels/slideLayout14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7.xml"/></Relationships>
</file>

<file path=ppt/slideLayouts/_rels/slideLayout14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7.xml"/></Relationships>
</file>

<file path=ppt/slideLayouts/_rels/slideLayout14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7.xml"/></Relationships>
</file>

<file path=ppt/slideLayouts/_rels/slideLayout14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7.xml"/></Relationships>
</file>

<file path=ppt/slideLayouts/_rels/slideLayout14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86.png"/><Relationship Id="rId1" Type="http://schemas.openxmlformats.org/officeDocument/2006/relationships/slideMaster" Target="../slideMasters/slideMaster7.xml"/></Relationships>
</file>

<file path=ppt/slideLayouts/_rels/slideLayout14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86.png"/><Relationship Id="rId1" Type="http://schemas.openxmlformats.org/officeDocument/2006/relationships/slideMaster" Target="../slideMasters/slideMaster7.xml"/></Relationships>
</file>

<file path=ppt/slideLayouts/_rels/slideLayout1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1.xml"/></Relationships>
</file>

<file path=ppt/slideLayouts/_rels/slideLayout14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86.png"/><Relationship Id="rId1" Type="http://schemas.openxmlformats.org/officeDocument/2006/relationships/slideMaster" Target="../slideMasters/slideMaster7.xml"/></Relationships>
</file>

<file path=ppt/slideLayouts/_rels/slideLayout14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6.png"/><Relationship Id="rId2" Type="http://schemas.openxmlformats.org/officeDocument/2006/relationships/image" Target="../media/image86.png"/><Relationship Id="rId1" Type="http://schemas.openxmlformats.org/officeDocument/2006/relationships/slideMaster" Target="../slideMasters/slideMaster7.xml"/></Relationships>
</file>

<file path=ppt/slideLayouts/_rels/slideLayout14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86.png"/><Relationship Id="rId1" Type="http://schemas.openxmlformats.org/officeDocument/2006/relationships/slideMaster" Target="../slideMasters/slideMaster7.xml"/></Relationships>
</file>

<file path=ppt/slideLayouts/_rels/slideLayout14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86.png"/><Relationship Id="rId1" Type="http://schemas.openxmlformats.org/officeDocument/2006/relationships/slideMaster" Target="../slideMasters/slideMaster7.xml"/></Relationships>
</file>

<file path=ppt/slideLayouts/_rels/slideLayout14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86.png"/><Relationship Id="rId1" Type="http://schemas.openxmlformats.org/officeDocument/2006/relationships/slideMaster" Target="../slideMasters/slideMaster7.xml"/></Relationships>
</file>

<file path=ppt/slideLayouts/_rels/slideLayout14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86.png"/><Relationship Id="rId1" Type="http://schemas.openxmlformats.org/officeDocument/2006/relationships/slideMaster" Target="../slideMasters/slideMaster7.xml"/></Relationships>
</file>

<file path=ppt/slideLayouts/_rels/slideLayout14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86.png"/><Relationship Id="rId1" Type="http://schemas.openxmlformats.org/officeDocument/2006/relationships/slideMaster" Target="../slideMasters/slideMaster7.xml"/></Relationships>
</file>

<file path=ppt/slideLayouts/_rels/slideLayout14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86.png"/><Relationship Id="rId1" Type="http://schemas.openxmlformats.org/officeDocument/2006/relationships/slideMaster" Target="../slideMasters/slideMaster7.xml"/></Relationships>
</file>

<file path=ppt/slideLayouts/_rels/slideLayout14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6.png"/><Relationship Id="rId2" Type="http://schemas.openxmlformats.org/officeDocument/2006/relationships/image" Target="../media/image84.png"/><Relationship Id="rId1" Type="http://schemas.openxmlformats.org/officeDocument/2006/relationships/slideMaster" Target="../slideMasters/slideMaster7.xml"/></Relationships>
</file>

<file path=ppt/slideLayouts/_rels/slideLayout14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1.xml"/></Relationships>
</file>

<file path=ppt/slideLayouts/_rels/slideLayout14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png"/><Relationship Id="rId1" Type="http://schemas.openxmlformats.org/officeDocument/2006/relationships/slideMaster" Target="../slideMasters/slideMaster7.xml"/></Relationships>
</file>

<file path=ppt/slideLayouts/_rels/slideLayout14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png"/><Relationship Id="rId1" Type="http://schemas.openxmlformats.org/officeDocument/2006/relationships/slideMaster" Target="../slideMasters/slideMaster7.xml"/></Relationships>
</file>

<file path=ppt/slideLayouts/_rels/slideLayout14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png"/><Relationship Id="rId1" Type="http://schemas.openxmlformats.org/officeDocument/2006/relationships/slideMaster" Target="../slideMasters/slideMaster7.xml"/></Relationships>
</file>

<file path=ppt/slideLayouts/_rels/slideLayout14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png"/><Relationship Id="rId1" Type="http://schemas.openxmlformats.org/officeDocument/2006/relationships/slideMaster" Target="../slideMasters/slideMaster7.xml"/></Relationships>
</file>

<file path=ppt/slideLayouts/_rels/slideLayout14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png"/><Relationship Id="rId1" Type="http://schemas.openxmlformats.org/officeDocument/2006/relationships/slideMaster" Target="../slideMasters/slideMaster7.xml"/></Relationships>
</file>

<file path=ppt/slideLayouts/_rels/slideLayout14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png"/><Relationship Id="rId1" Type="http://schemas.openxmlformats.org/officeDocument/2006/relationships/slideMaster" Target="../slideMasters/slideMaster7.xml"/></Relationships>
</file>

<file path=ppt/slideLayouts/_rels/slideLayout14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png"/><Relationship Id="rId1" Type="http://schemas.openxmlformats.org/officeDocument/2006/relationships/slideMaster" Target="../slideMasters/slideMaster7.xml"/></Relationships>
</file>

<file path=ppt/slideLayouts/_rels/slideLayout14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png"/><Relationship Id="rId1" Type="http://schemas.openxmlformats.org/officeDocument/2006/relationships/slideMaster" Target="../slideMasters/slideMaster7.xml"/></Relationships>
</file>

<file path=ppt/slideLayouts/_rels/slideLayout14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png"/><Relationship Id="rId1" Type="http://schemas.openxmlformats.org/officeDocument/2006/relationships/slideMaster" Target="../slideMasters/slideMaster7.xml"/></Relationships>
</file>

<file path=ppt/slideLayouts/_rels/slideLayout14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.png"/><Relationship Id="rId1" Type="http://schemas.openxmlformats.org/officeDocument/2006/relationships/slideMaster" Target="../slideMasters/slideMaster7.xml"/></Relationships>
</file>

<file path=ppt/slideLayouts/_rels/slideLayout1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/Relationships>
</file>

<file path=ppt/slideLayouts/_rels/slideLayout14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60.png"/><Relationship Id="rId1" Type="http://schemas.openxmlformats.org/officeDocument/2006/relationships/slideMaster" Target="../slideMasters/slideMaster7.xml"/></Relationships>
</file>

<file path=ppt/slideLayouts/_rels/slideLayout14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60.png"/><Relationship Id="rId1" Type="http://schemas.openxmlformats.org/officeDocument/2006/relationships/slideMaster" Target="../slideMasters/slideMaster7.xml"/></Relationships>
</file>

<file path=ppt/slideLayouts/_rels/slideLayout14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60.png"/><Relationship Id="rId1" Type="http://schemas.openxmlformats.org/officeDocument/2006/relationships/slideMaster" Target="../slideMasters/slideMaster7.xml"/></Relationships>
</file>

<file path=ppt/slideLayouts/_rels/slideLayout14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3.png"/><Relationship Id="rId1" Type="http://schemas.openxmlformats.org/officeDocument/2006/relationships/slideMaster" Target="../slideMasters/slideMaster7.xml"/></Relationships>
</file>

<file path=ppt/slideLayouts/_rels/slideLayout14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87.png"/><Relationship Id="rId1" Type="http://schemas.openxmlformats.org/officeDocument/2006/relationships/slideMaster" Target="../slideMasters/slideMaster7.xml"/></Relationships>
</file>

<file path=ppt/slideLayouts/_rels/slideLayout1465.xml.rels><?xml version="1.0" encoding="UTF-8" standalone="yes"?>
<Relationships xmlns="http://schemas.openxmlformats.org/package/2006/relationships"><Relationship Id="rId2" Type="http://schemas.openxmlformats.org/officeDocument/2006/relationships/image" Target="../media/image88.png"/><Relationship Id="rId1" Type="http://schemas.openxmlformats.org/officeDocument/2006/relationships/slideMaster" Target="../slideMasters/slideMaster7.xml"/></Relationships>
</file>

<file path=ppt/slideLayouts/_rels/slideLayout14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88.png"/><Relationship Id="rId1" Type="http://schemas.openxmlformats.org/officeDocument/2006/relationships/slideMaster" Target="../slideMasters/slideMaster7.xml"/></Relationships>
</file>

<file path=ppt/slideLayouts/_rels/slideLayout1467.xml.rels><?xml version="1.0" encoding="UTF-8" standalone="yes"?>
<Relationships xmlns="http://schemas.openxmlformats.org/package/2006/relationships"><Relationship Id="rId2" Type="http://schemas.openxmlformats.org/officeDocument/2006/relationships/image" Target="../media/image88.png"/><Relationship Id="rId1" Type="http://schemas.openxmlformats.org/officeDocument/2006/relationships/slideMaster" Target="../slideMasters/slideMaster7.xml"/></Relationships>
</file>

<file path=ppt/slideLayouts/_rels/slideLayout14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6.png"/><Relationship Id="rId1" Type="http://schemas.openxmlformats.org/officeDocument/2006/relationships/slideMaster" Target="../slideMasters/slideMaster7.xml"/></Relationships>
</file>

<file path=ppt/slideLayouts/_rels/slideLayout1469.xml.rels><?xml version="1.0" encoding="UTF-8" standalone="yes"?>
<Relationships xmlns="http://schemas.openxmlformats.org/package/2006/relationships"><Relationship Id="rId2" Type="http://schemas.openxmlformats.org/officeDocument/2006/relationships/image" Target="../media/image89.png"/><Relationship Id="rId1" Type="http://schemas.openxmlformats.org/officeDocument/2006/relationships/slideMaster" Target="../slideMasters/slideMaster7.xml"/></Relationships>
</file>

<file path=ppt/slideLayouts/_rels/slideLayout1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1.xml"/></Relationships>
</file>

<file path=ppt/slideLayouts/_rels/slideLayout14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89.png"/><Relationship Id="rId1" Type="http://schemas.openxmlformats.org/officeDocument/2006/relationships/slideMaster" Target="../slideMasters/slideMaster7.xml"/></Relationships>
</file>

<file path=ppt/slideLayouts/_rels/slideLayout1471.xml.rels><?xml version="1.0" encoding="UTF-8" standalone="yes"?>
<Relationships xmlns="http://schemas.openxmlformats.org/package/2006/relationships"><Relationship Id="rId2" Type="http://schemas.openxmlformats.org/officeDocument/2006/relationships/image" Target="../media/image89.png"/><Relationship Id="rId1" Type="http://schemas.openxmlformats.org/officeDocument/2006/relationships/slideMaster" Target="../slideMasters/slideMaster7.xml"/></Relationships>
</file>

<file path=ppt/slideLayouts/_rels/slideLayout1472.xml.rels><?xml version="1.0" encoding="UTF-8" standalone="yes"?>
<Relationships xmlns="http://schemas.openxmlformats.org/package/2006/relationships"><Relationship Id="rId2" Type="http://schemas.openxmlformats.org/officeDocument/2006/relationships/image" Target="../media/image90.png"/><Relationship Id="rId1" Type="http://schemas.openxmlformats.org/officeDocument/2006/relationships/slideMaster" Target="../slideMasters/slideMaster7.xml"/></Relationships>
</file>

<file path=ppt/slideLayouts/_rels/slideLayout1473.xml.rels><?xml version="1.0" encoding="UTF-8" standalone="yes"?>
<Relationships xmlns="http://schemas.openxmlformats.org/package/2006/relationships"><Relationship Id="rId2" Type="http://schemas.openxmlformats.org/officeDocument/2006/relationships/image" Target="../media/image90.png"/><Relationship Id="rId1" Type="http://schemas.openxmlformats.org/officeDocument/2006/relationships/slideMaster" Target="../slideMasters/slideMaster7.xml"/></Relationships>
</file>

<file path=ppt/slideLayouts/_rels/slideLayout1474.xml.rels><?xml version="1.0" encoding="UTF-8" standalone="yes"?>
<Relationships xmlns="http://schemas.openxmlformats.org/package/2006/relationships"><Relationship Id="rId2" Type="http://schemas.openxmlformats.org/officeDocument/2006/relationships/image" Target="../media/image90.png"/><Relationship Id="rId1" Type="http://schemas.openxmlformats.org/officeDocument/2006/relationships/slideMaster" Target="../slideMasters/slideMaster7.xml"/></Relationships>
</file>

<file path=ppt/slideLayouts/_rels/slideLayout147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7.xml"/></Relationships>
</file>

<file path=ppt/slideLayouts/_rels/slideLayout147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7.xml"/></Relationships>
</file>

<file path=ppt/slideLayouts/_rels/slideLayout147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7.xml"/></Relationships>
</file>

<file path=ppt/slideLayouts/_rels/slideLayout147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6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7.xml"/></Relationships>
</file>

<file path=ppt/slideLayouts/_rels/slideLayout147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7.xml"/></Relationships>
</file>

<file path=ppt/slideLayouts/_rels/slideLayout1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1.xml"/></Relationships>
</file>

<file path=ppt/slideLayouts/_rels/slideLayout148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7.xml"/></Relationships>
</file>

<file path=ppt/slideLayouts/_rels/slideLayout148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7.xml"/></Relationships>
</file>

<file path=ppt/slideLayouts/_rels/slideLayout148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7.xml"/></Relationships>
</file>

<file path=ppt/slideLayouts/_rels/slideLayout148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7.xml"/></Relationships>
</file>

<file path=ppt/slideLayouts/_rels/slideLayout148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7.xml"/></Relationships>
</file>

<file path=ppt/slideLayouts/_rels/slideLayout148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7.xml"/></Relationships>
</file>

<file path=ppt/slideLayouts/_rels/slideLayout148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7.xml"/></Relationships>
</file>

<file path=ppt/slideLayouts/_rels/slideLayout1487.xml.rels><?xml version="1.0" encoding="UTF-8" standalone="yes"?>
<Relationships xmlns="http://schemas.openxmlformats.org/package/2006/relationships"><Relationship Id="rId3" Type="http://schemas.openxmlformats.org/officeDocument/2006/relationships/image" Target="../media/image66.png"/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7.xml"/></Relationships>
</file>

<file path=ppt/slideLayouts/_rels/slideLayout148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7.xml"/></Relationships>
</file>

<file path=ppt/slideLayouts/_rels/slideLayout148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7.xml"/></Relationships>
</file>

<file path=ppt/slideLayouts/_rels/slideLayout1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1.xml"/></Relationships>
</file>

<file path=ppt/slideLayouts/_rels/slideLayout149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7.xml"/></Relationships>
</file>

<file path=ppt/slideLayouts/_rels/slideLayout149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7.xml"/></Relationships>
</file>

<file path=ppt/slideLayouts/_rels/slideLayout149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7.xml"/></Relationships>
</file>

<file path=ppt/slideLayouts/_rels/slideLayout149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7.xml"/></Relationships>
</file>

<file path=ppt/slideLayouts/_rels/slideLayout149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9.png"/><Relationship Id="rId2" Type="http://schemas.openxmlformats.org/officeDocument/2006/relationships/image" Target="../media/image38.png"/><Relationship Id="rId1" Type="http://schemas.openxmlformats.org/officeDocument/2006/relationships/slideMaster" Target="../slideMasters/slideMaster7.xml"/></Relationships>
</file>

<file path=ppt/slideLayouts/_rels/slideLayout149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0.jpg"/><Relationship Id="rId1" Type="http://schemas.openxmlformats.org/officeDocument/2006/relationships/slideMaster" Target="../slideMasters/slideMaster7.xml"/></Relationships>
</file>

<file path=ppt/slideLayouts/_rels/slideLayout1496.xml.rels><?xml version="1.0" encoding="UTF-8" standalone="yes"?>
<Relationships xmlns="http://schemas.openxmlformats.org/package/2006/relationships"><Relationship Id="rId2" Type="http://schemas.openxmlformats.org/officeDocument/2006/relationships/image" Target="../media/image58.png"/><Relationship Id="rId1" Type="http://schemas.openxmlformats.org/officeDocument/2006/relationships/slideMaster" Target="../slideMasters/slideMaster7.xml"/></Relationships>
</file>

<file path=ppt/slideLayouts/_rels/slideLayout149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9.png"/><Relationship Id="rId2" Type="http://schemas.openxmlformats.org/officeDocument/2006/relationships/image" Target="../media/image38.png"/><Relationship Id="rId1" Type="http://schemas.openxmlformats.org/officeDocument/2006/relationships/slideMaster" Target="../slideMasters/slideMaster7.xml"/></Relationships>
</file>

<file path=ppt/slideLayouts/_rels/slideLayout1498.xml.rels><?xml version="1.0" encoding="UTF-8" standalone="yes"?>
<Relationships xmlns="http://schemas.openxmlformats.org/package/2006/relationships"><Relationship Id="rId2" Type="http://schemas.openxmlformats.org/officeDocument/2006/relationships/image" Target="../media/image91.jpeg"/><Relationship Id="rId1" Type="http://schemas.openxmlformats.org/officeDocument/2006/relationships/slideMaster" Target="../slideMasters/slideMaster7.xml"/></Relationships>
</file>

<file path=ppt/slideLayouts/_rels/slideLayout1499.xml.rels><?xml version="1.0" encoding="UTF-8" standalone="yes"?>
<Relationships xmlns="http://schemas.openxmlformats.org/package/2006/relationships"><Relationship Id="rId2" Type="http://schemas.openxmlformats.org/officeDocument/2006/relationships/image" Target="../media/image87.png"/><Relationship Id="rId1" Type="http://schemas.openxmlformats.org/officeDocument/2006/relationships/slideMaster" Target="../slideMasters/slideMaster7.xml"/></Relationships>
</file>

<file path=ppt/slideLayouts/_rels/slideLayout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/Relationships>
</file>

<file path=ppt/slideLayouts/_rels/slideLayout1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1.xml"/></Relationships>
</file>

<file path=ppt/slideLayouts/_rels/slideLayout1500.xml.rels><?xml version="1.0" encoding="UTF-8" standalone="yes"?>
<Relationships xmlns="http://schemas.openxmlformats.org/package/2006/relationships"><Relationship Id="rId2" Type="http://schemas.openxmlformats.org/officeDocument/2006/relationships/image" Target="../media/image90.png"/><Relationship Id="rId1" Type="http://schemas.openxmlformats.org/officeDocument/2006/relationships/slideMaster" Target="../slideMasters/slideMaster7.xml"/></Relationships>
</file>

<file path=ppt/slideLayouts/_rels/slideLayout1501.xml.rels><?xml version="1.0" encoding="UTF-8" standalone="yes"?>
<Relationships xmlns="http://schemas.openxmlformats.org/package/2006/relationships"><Relationship Id="rId2" Type="http://schemas.openxmlformats.org/officeDocument/2006/relationships/image" Target="../media/image90.png"/><Relationship Id="rId1" Type="http://schemas.openxmlformats.org/officeDocument/2006/relationships/slideMaster" Target="../slideMasters/slideMaster7.xml"/></Relationships>
</file>

<file path=ppt/slideLayouts/_rels/slideLayout1502.xml.rels><?xml version="1.0" encoding="UTF-8" standalone="yes"?>
<Relationships xmlns="http://schemas.openxmlformats.org/package/2006/relationships"><Relationship Id="rId2" Type="http://schemas.openxmlformats.org/officeDocument/2006/relationships/image" Target="../media/image90.png"/><Relationship Id="rId1" Type="http://schemas.openxmlformats.org/officeDocument/2006/relationships/slideMaster" Target="../slideMasters/slideMaster7.xml"/></Relationships>
</file>

<file path=ppt/slideLayouts/_rels/slideLayout15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5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505.xml.rels><?xml version="1.0" encoding="UTF-8" standalone="yes"?>
<Relationships xmlns="http://schemas.openxmlformats.org/package/2006/relationships"><Relationship Id="rId2" Type="http://schemas.openxmlformats.org/officeDocument/2006/relationships/image" Target="../media/image61.png"/><Relationship Id="rId1" Type="http://schemas.openxmlformats.org/officeDocument/2006/relationships/slideMaster" Target="../slideMasters/slideMaster7.xml"/></Relationships>
</file>

<file path=ppt/slideLayouts/_rels/slideLayout150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6.png"/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7.xml"/></Relationships>
</file>

<file path=ppt/slideLayouts/_rels/slideLayout1507.xml.rels><?xml version="1.0" encoding="UTF-8" standalone="yes"?>
<Relationships xmlns="http://schemas.openxmlformats.org/package/2006/relationships"><Relationship Id="rId2" Type="http://schemas.openxmlformats.org/officeDocument/2006/relationships/image" Target="../media/image92.png"/><Relationship Id="rId1" Type="http://schemas.openxmlformats.org/officeDocument/2006/relationships/slideMaster" Target="../slideMasters/slideMaster7.xml"/></Relationships>
</file>

<file path=ppt/slideLayouts/_rels/slideLayout1508.xml.rels><?xml version="1.0" encoding="UTF-8" standalone="yes"?>
<Relationships xmlns="http://schemas.openxmlformats.org/package/2006/relationships"><Relationship Id="rId2" Type="http://schemas.openxmlformats.org/officeDocument/2006/relationships/image" Target="../media/image84.png"/><Relationship Id="rId1" Type="http://schemas.openxmlformats.org/officeDocument/2006/relationships/slideMaster" Target="../slideMasters/slideMaster7.xml"/></Relationships>
</file>

<file path=ppt/slideLayouts/_rels/slideLayout1509.xml.rels><?xml version="1.0" encoding="UTF-8" standalone="yes"?>
<Relationships xmlns="http://schemas.openxmlformats.org/package/2006/relationships"><Relationship Id="rId2" Type="http://schemas.openxmlformats.org/officeDocument/2006/relationships/image" Target="../media/image84.png"/><Relationship Id="rId1" Type="http://schemas.openxmlformats.org/officeDocument/2006/relationships/slideMaster" Target="../slideMasters/slideMaster7.xml"/></Relationships>
</file>

<file path=ppt/slideLayouts/_rels/slideLayout1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1.xml"/></Relationships>
</file>

<file path=ppt/slideLayouts/_rels/slideLayout15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84.png"/><Relationship Id="rId1" Type="http://schemas.openxmlformats.org/officeDocument/2006/relationships/slideMaster" Target="../slideMasters/slideMaster7.xml"/></Relationships>
</file>

<file path=ppt/slideLayouts/_rels/slideLayout15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7.xml"/></Relationships>
</file>

<file path=ppt/slideLayouts/_rels/slideLayout15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6.png"/><Relationship Id="rId2" Type="http://schemas.openxmlformats.org/officeDocument/2006/relationships/image" Target="../media/image84.png"/><Relationship Id="rId1" Type="http://schemas.openxmlformats.org/officeDocument/2006/relationships/slideMaster" Target="../slideMasters/slideMaster7.xml"/></Relationships>
</file>

<file path=ppt/slideLayouts/_rels/slideLayout15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84.png"/><Relationship Id="rId1" Type="http://schemas.openxmlformats.org/officeDocument/2006/relationships/slideMaster" Target="../slideMasters/slideMaster7.xml"/></Relationships>
</file>

<file path=ppt/slideLayouts/_rels/slideLayout15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84.png"/><Relationship Id="rId1" Type="http://schemas.openxmlformats.org/officeDocument/2006/relationships/slideMaster" Target="../slideMasters/slideMaster7.xml"/></Relationships>
</file>

<file path=ppt/slideLayouts/_rels/slideLayout15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84.png"/><Relationship Id="rId1" Type="http://schemas.openxmlformats.org/officeDocument/2006/relationships/slideMaster" Target="../slideMasters/slideMaster7.xml"/></Relationships>
</file>

<file path=ppt/slideLayouts/_rels/slideLayout15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84.png"/><Relationship Id="rId1" Type="http://schemas.openxmlformats.org/officeDocument/2006/relationships/slideMaster" Target="../slideMasters/slideMaster7.xml"/></Relationships>
</file>

<file path=ppt/slideLayouts/_rels/slideLayout15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84.png"/><Relationship Id="rId1" Type="http://schemas.openxmlformats.org/officeDocument/2006/relationships/slideMaster" Target="../slideMasters/slideMaster7.xml"/></Relationships>
</file>

<file path=ppt/slideLayouts/_rels/slideLayout15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6.png"/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7.xml"/></Relationships>
</file>

<file path=ppt/slideLayouts/_rels/slideLayout15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7.xml"/></Relationships>
</file>

<file path=ppt/slideLayouts/_rels/slideLayout1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1.xml"/></Relationships>
</file>

<file path=ppt/slideLayouts/_rels/slideLayout15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7.xml"/></Relationships>
</file>

<file path=ppt/slideLayouts/_rels/slideLayout15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7.xml"/></Relationships>
</file>

<file path=ppt/slideLayouts/_rels/slideLayout15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7.xml"/></Relationships>
</file>

<file path=ppt/slideLayouts/_rels/slideLayout15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6.png"/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7.xml"/></Relationships>
</file>

<file path=ppt/slideLayouts/_rels/slideLayout15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6.png"/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7.xml"/></Relationships>
</file>

<file path=ppt/slideLayouts/_rels/slideLayout15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7.xml"/></Relationships>
</file>

<file path=ppt/slideLayouts/_rels/slideLayout15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7.xml"/></Relationships>
</file>

<file path=ppt/slideLayouts/_rels/slideLayout15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7.xml"/></Relationships>
</file>

<file path=ppt/slideLayouts/_rels/slideLayout15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7.xml"/></Relationships>
</file>

<file path=ppt/slideLayouts/_rels/slideLayout15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7.xml"/></Relationships>
</file>

<file path=ppt/slideLayouts/_rels/slideLayout1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1.xml"/></Relationships>
</file>

<file path=ppt/slideLayouts/_rels/slideLayout15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7.xml"/></Relationships>
</file>

<file path=ppt/slideLayouts/_rels/slideLayout15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png"/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7.xml"/></Relationships>
</file>

<file path=ppt/slideLayouts/_rels/slideLayout15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6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7.xml"/></Relationships>
</file>

<file path=ppt/slideLayouts/_rels/slideLayout15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94.emf"/><Relationship Id="rId2" Type="http://schemas.openxmlformats.org/officeDocument/2006/relationships/image" Target="../media/image93.png"/><Relationship Id="rId1" Type="http://schemas.openxmlformats.org/officeDocument/2006/relationships/slideMaster" Target="../slideMasters/slideMaster8.xml"/><Relationship Id="rId4" Type="http://schemas.openxmlformats.org/officeDocument/2006/relationships/image" Target="../media/image95.emf"/></Relationships>
</file>

<file path=ppt/slideLayouts/_rels/slideLayout15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97.emf"/><Relationship Id="rId2" Type="http://schemas.openxmlformats.org/officeDocument/2006/relationships/image" Target="../media/image96.png"/><Relationship Id="rId1" Type="http://schemas.openxmlformats.org/officeDocument/2006/relationships/slideMaster" Target="../slideMasters/slideMaster8.xml"/><Relationship Id="rId4" Type="http://schemas.openxmlformats.org/officeDocument/2006/relationships/image" Target="../media/image95.emf"/></Relationships>
</file>

<file path=ppt/slideLayouts/_rels/slideLayout15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94.emf"/><Relationship Id="rId2" Type="http://schemas.openxmlformats.org/officeDocument/2006/relationships/image" Target="../media/image98.png"/><Relationship Id="rId1" Type="http://schemas.openxmlformats.org/officeDocument/2006/relationships/slideMaster" Target="../slideMasters/slideMaster8.xml"/><Relationship Id="rId4" Type="http://schemas.openxmlformats.org/officeDocument/2006/relationships/image" Target="../media/image95.emf"/></Relationships>
</file>

<file path=ppt/slideLayouts/_rels/slideLayout15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94.emf"/><Relationship Id="rId2" Type="http://schemas.openxmlformats.org/officeDocument/2006/relationships/image" Target="../media/image99.png"/><Relationship Id="rId1" Type="http://schemas.openxmlformats.org/officeDocument/2006/relationships/slideMaster" Target="../slideMasters/slideMaster8.xml"/><Relationship Id="rId4" Type="http://schemas.openxmlformats.org/officeDocument/2006/relationships/image" Target="../media/image95.emf"/></Relationships>
</file>

<file path=ppt/slideLayouts/_rels/slideLayout15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95.emf"/><Relationship Id="rId2" Type="http://schemas.openxmlformats.org/officeDocument/2006/relationships/image" Target="../media/image100.png"/><Relationship Id="rId1" Type="http://schemas.openxmlformats.org/officeDocument/2006/relationships/slideMaster" Target="../slideMasters/slideMaster8.xml"/></Relationships>
</file>

<file path=ppt/slideLayouts/_rels/slideLayout15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95.emf"/><Relationship Id="rId2" Type="http://schemas.openxmlformats.org/officeDocument/2006/relationships/image" Target="../media/image101.png"/><Relationship Id="rId1" Type="http://schemas.openxmlformats.org/officeDocument/2006/relationships/slideMaster" Target="../slideMasters/slideMaster8.xml"/></Relationships>
</file>

<file path=ppt/slideLayouts/_rels/slideLayout15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95.emf"/><Relationship Id="rId2" Type="http://schemas.openxmlformats.org/officeDocument/2006/relationships/image" Target="../media/image96.png"/><Relationship Id="rId1" Type="http://schemas.openxmlformats.org/officeDocument/2006/relationships/slideMaster" Target="../slideMasters/slideMaster8.xml"/></Relationships>
</file>

<file path=ppt/slideLayouts/_rels/slideLayout1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1.xml"/></Relationships>
</file>

<file path=ppt/slideLayouts/_rels/slideLayout15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1.xml"/></Relationships>
</file>

<file path=ppt/slideLayouts/_rels/slideLayout1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1.xml"/></Relationships>
</file>

<file path=ppt/slideLayouts/_rels/slideLayout1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1.xml"/></Relationships>
</file>

<file path=ppt/slideLayouts/_rels/slideLayout1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1.xml"/></Relationships>
</file>

<file path=ppt/slideLayouts/_rels/slideLayout1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/Relationships>
</file>

<file path=ppt/slideLayouts/_rels/slideLayout1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1.xml"/></Relationships>
</file>

<file path=ppt/slideLayouts/_rels/slideLayout1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1.xml"/></Relationships>
</file>

<file path=ppt/slideLayouts/_rels/slideLayout162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1.xml"/></Relationships>
</file>

<file path=ppt/slideLayouts/_rels/slideLayout1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1.xml"/></Relationships>
</file>

<file path=ppt/slideLayouts/_rels/slideLayout1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1.xml"/></Relationships>
</file>

<file path=ppt/slideLayouts/_rels/slideLayout16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1.xml"/></Relationships>
</file>

<file path=ppt/slideLayouts/_rels/slideLayout1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1.xml"/></Relationships>
</file>

<file path=ppt/slideLayouts/_rels/slideLayout16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1.xml"/></Relationships>
</file>

<file path=ppt/slideLayouts/_rels/slideLayout1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1.xml"/></Relationships>
</file>

<file path=ppt/slideLayouts/_rels/slideLayout169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/Relationships>
</file>

<file path=ppt/slideLayouts/_rels/slideLayout17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png"/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1.xml"/></Relationships>
</file>

<file path=ppt/slideLayouts/_rels/slideLayout171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72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png"/><Relationship Id="rId1" Type="http://schemas.openxmlformats.org/officeDocument/2006/relationships/slideMaster" Target="../slideMasters/slideMaster1.xml"/></Relationships>
</file>

<file path=ppt/slideLayouts/_rels/slideLayout17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png"/><Relationship Id="rId1" Type="http://schemas.openxmlformats.org/officeDocument/2006/relationships/slideMaster" Target="../slideMasters/slideMaster1.xml"/></Relationships>
</file>

<file path=ppt/slideLayouts/_rels/slideLayout17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png"/><Relationship Id="rId1" Type="http://schemas.openxmlformats.org/officeDocument/2006/relationships/slideMaster" Target="../slideMasters/slideMaster1.xml"/></Relationships>
</file>

<file path=ppt/slideLayouts/_rels/slideLayout17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png"/><Relationship Id="rId1" Type="http://schemas.openxmlformats.org/officeDocument/2006/relationships/slideMaster" Target="../slideMasters/slideMaster1.xml"/></Relationships>
</file>

<file path=ppt/slideLayouts/_rels/slideLayout17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png"/><Relationship Id="rId1" Type="http://schemas.openxmlformats.org/officeDocument/2006/relationships/slideMaster" Target="../slideMasters/slideMaster1.xml"/></Relationships>
</file>

<file path=ppt/slideLayouts/_rels/slideLayout17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png"/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/Relationships>
</file>

<file path=ppt/slideLayouts/_rels/slideLayout18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png"/><Relationship Id="rId1" Type="http://schemas.openxmlformats.org/officeDocument/2006/relationships/slideMaster" Target="../slideMasters/slideMaster1.xml"/></Relationships>
</file>

<file path=ppt/slideLayouts/_rels/slideLayout18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png"/><Relationship Id="rId1" Type="http://schemas.openxmlformats.org/officeDocument/2006/relationships/slideMaster" Target="../slideMasters/slideMaster1.xml"/></Relationships>
</file>

<file path=ppt/slideLayouts/_rels/slideLayout18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png"/><Relationship Id="rId1" Type="http://schemas.openxmlformats.org/officeDocument/2006/relationships/slideMaster" Target="../slideMasters/slideMaster1.xml"/></Relationships>
</file>

<file path=ppt/slideLayouts/_rels/slideLayout18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.png"/><Relationship Id="rId1" Type="http://schemas.openxmlformats.org/officeDocument/2006/relationships/slideMaster" Target="../slideMasters/slideMaster1.xml"/></Relationships>
</file>

<file path=ppt/slideLayouts/_rels/slideLayout18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7.png"/><Relationship Id="rId1" Type="http://schemas.openxmlformats.org/officeDocument/2006/relationships/slideMaster" Target="../slideMasters/slideMaster1.xml"/></Relationships>
</file>

<file path=ppt/slideLayouts/_rels/slideLayout18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png"/><Relationship Id="rId1" Type="http://schemas.openxmlformats.org/officeDocument/2006/relationships/slideMaster" Target="../slideMasters/slideMaster1.xml"/></Relationships>
</file>

<file path=ppt/slideLayouts/_rels/slideLayout18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9.png"/><Relationship Id="rId1" Type="http://schemas.openxmlformats.org/officeDocument/2006/relationships/slideMaster" Target="../slideMasters/slideMaster1.xml"/></Relationships>
</file>

<file path=ppt/slideLayouts/_rels/slideLayout18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9.png"/><Relationship Id="rId1" Type="http://schemas.openxmlformats.org/officeDocument/2006/relationships/slideMaster" Target="../slideMasters/slideMaster1.xml"/></Relationships>
</file>

<file path=ppt/slideLayouts/_rels/slideLayout18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9.png"/><Relationship Id="rId1" Type="http://schemas.openxmlformats.org/officeDocument/2006/relationships/slideMaster" Target="../slideMasters/slideMaster1.xml"/></Relationships>
</file>

<file path=ppt/slideLayouts/_rels/slideLayout18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png"/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/Relationships>
</file>

<file path=ppt/slideLayouts/_rels/slideLayout19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png"/><Relationship Id="rId1" Type="http://schemas.openxmlformats.org/officeDocument/2006/relationships/slideMaster" Target="../slideMasters/slideMaster1.xml"/></Relationships>
</file>

<file path=ppt/slideLayouts/_rels/slideLayout19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png"/><Relationship Id="rId1" Type="http://schemas.openxmlformats.org/officeDocument/2006/relationships/slideMaster" Target="../slideMasters/slideMaster1.xml"/></Relationships>
</file>

<file path=ppt/slideLayouts/_rels/slideLayout19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png"/><Relationship Id="rId1" Type="http://schemas.openxmlformats.org/officeDocument/2006/relationships/slideMaster" Target="../slideMasters/slideMaster1.xml"/></Relationships>
</file>

<file path=ppt/slideLayouts/_rels/slideLayout19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2.png"/><Relationship Id="rId1" Type="http://schemas.openxmlformats.org/officeDocument/2006/relationships/slideMaster" Target="../slideMasters/slideMaster1.xml"/></Relationships>
</file>

<file path=ppt/slideLayouts/_rels/slideLayout19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2.png"/><Relationship Id="rId1" Type="http://schemas.openxmlformats.org/officeDocument/2006/relationships/slideMaster" Target="../slideMasters/slideMaster1.xml"/></Relationships>
</file>

<file path=ppt/slideLayouts/_rels/slideLayout19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2.png"/><Relationship Id="rId1" Type="http://schemas.openxmlformats.org/officeDocument/2006/relationships/slideMaster" Target="../slideMasters/slideMaster1.xml"/></Relationships>
</file>

<file path=ppt/slideLayouts/_rels/slideLayout19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3.png"/><Relationship Id="rId1" Type="http://schemas.openxmlformats.org/officeDocument/2006/relationships/slideMaster" Target="../slideMasters/slideMaster1.xml"/></Relationships>
</file>

<file path=ppt/slideLayouts/_rels/slideLayout19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1.xml"/></Relationships>
</file>

<file path=ppt/slideLayouts/_rels/slideLayout19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5.png"/><Relationship Id="rId1" Type="http://schemas.openxmlformats.org/officeDocument/2006/relationships/slideMaster" Target="../slideMasters/slideMaster1.xml"/></Relationships>
</file>

<file path=ppt/slideLayouts/_rels/slideLayout19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5.png"/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/Relationships>
</file>

<file path=ppt/slideLayouts/_rels/slideLayout20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5.png"/><Relationship Id="rId1" Type="http://schemas.openxmlformats.org/officeDocument/2006/relationships/slideMaster" Target="../slideMasters/slideMaster1.xml"/></Relationships>
</file>

<file path=ppt/slideLayouts/_rels/slideLayout20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6.png"/><Relationship Id="rId1" Type="http://schemas.openxmlformats.org/officeDocument/2006/relationships/slideMaster" Target="../slideMasters/slideMaster1.xml"/></Relationships>
</file>

<file path=ppt/slideLayouts/_rels/slideLayout20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.png"/><Relationship Id="rId1" Type="http://schemas.openxmlformats.org/officeDocument/2006/relationships/slideMaster" Target="../slideMasters/slideMaster1.xml"/></Relationships>
</file>

<file path=ppt/slideLayouts/_rels/slideLayout20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.png"/><Relationship Id="rId1" Type="http://schemas.openxmlformats.org/officeDocument/2006/relationships/slideMaster" Target="../slideMasters/slideMaster1.xml"/></Relationships>
</file>

<file path=ppt/slideLayouts/_rels/slideLayout20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.png"/><Relationship Id="rId1" Type="http://schemas.openxmlformats.org/officeDocument/2006/relationships/slideMaster" Target="../slideMasters/slideMaster1.xml"/></Relationships>
</file>

<file path=ppt/slideLayouts/_rels/slideLayout20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20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20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208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20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/Relationships>
</file>

<file path=ppt/slideLayouts/_rels/slideLayout2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2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2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2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2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1.xml"/></Relationships>
</file>

<file path=ppt/slideLayouts/_rels/slideLayout2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1.xml"/></Relationships>
</file>

<file path=ppt/slideLayouts/_rels/slideLayout2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1.xml"/></Relationships>
</file>

<file path=ppt/slideLayouts/_rels/slideLayout2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1.xml"/></Relationships>
</file>

<file path=ppt/slideLayouts/_rels/slideLayout2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1.xml"/></Relationships>
</file>

<file path=ppt/slideLayouts/_rels/slideLayout2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2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1.xml"/></Relationships>
</file>

<file path=ppt/slideLayouts/_rels/slideLayout2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1.xml"/></Relationships>
</file>

<file path=ppt/slideLayouts/_rels/slideLayout2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1.xml"/></Relationships>
</file>

<file path=ppt/slideLayouts/_rels/slideLayout2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1.xml"/></Relationships>
</file>

<file path=ppt/slideLayouts/_rels/slideLayout2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9.png"/><Relationship Id="rId2" Type="http://schemas.openxmlformats.org/officeDocument/2006/relationships/image" Target="../media/image38.png"/><Relationship Id="rId1" Type="http://schemas.openxmlformats.org/officeDocument/2006/relationships/slideMaster" Target="../slideMasters/slideMaster1.xml"/></Relationships>
</file>

<file path=ppt/slideLayouts/_rels/slideLayout2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0.jpg"/><Relationship Id="rId1" Type="http://schemas.openxmlformats.org/officeDocument/2006/relationships/slideMaster" Target="../slideMasters/slideMaster1.xml"/></Relationships>
</file>

<file path=ppt/slideLayouts/_rels/slideLayout2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1.xml"/></Relationships>
</file>

<file path=ppt/slideLayouts/_rels/slideLayout2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1.xml"/></Relationships>
</file>

<file path=ppt/slideLayouts/_rels/slideLayout2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2.png"/><Relationship Id="rId2" Type="http://schemas.openxmlformats.org/officeDocument/2006/relationships/image" Target="../media/image41.png"/><Relationship Id="rId1" Type="http://schemas.openxmlformats.org/officeDocument/2006/relationships/slideMaster" Target="../slideMasters/slideMaster1.xml"/></Relationships>
</file>

<file path=ppt/slideLayouts/_rels/slideLayout2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3.png"/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2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4.png"/><Relationship Id="rId1" Type="http://schemas.openxmlformats.org/officeDocument/2006/relationships/slideMaster" Target="../slideMasters/slideMaster1.xml"/></Relationships>
</file>

<file path=ppt/slideLayouts/_rels/slideLayout2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6.png"/><Relationship Id="rId2" Type="http://schemas.openxmlformats.org/officeDocument/2006/relationships/image" Target="../media/image45.png"/><Relationship Id="rId1" Type="http://schemas.openxmlformats.org/officeDocument/2006/relationships/slideMaster" Target="../slideMasters/slideMaster1.xml"/></Relationships>
</file>

<file path=ppt/slideLayouts/_rels/slideLayout2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7.png"/><Relationship Id="rId1" Type="http://schemas.openxmlformats.org/officeDocument/2006/relationships/slideMaster" Target="../slideMasters/slideMaster1.xml"/></Relationships>
</file>

<file path=ppt/slideLayouts/_rels/slideLayout2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8.png"/><Relationship Id="rId1" Type="http://schemas.openxmlformats.org/officeDocument/2006/relationships/slideMaster" Target="../slideMasters/slideMaster1.xml"/></Relationships>
</file>

<file path=ppt/slideLayouts/_rels/slideLayout2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.png"/><Relationship Id="rId2" Type="http://schemas.openxmlformats.org/officeDocument/2006/relationships/image" Target="../media/image49.png"/><Relationship Id="rId1" Type="http://schemas.openxmlformats.org/officeDocument/2006/relationships/slideMaster" Target="../slideMasters/slideMaster1.xml"/></Relationships>
</file>

<file path=ppt/slideLayouts/_rels/slideLayout2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1.xml"/></Relationships>
</file>

<file path=ppt/slideLayouts/_rels/slideLayout2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1.xml"/></Relationships>
</file>

<file path=ppt/slideLayouts/_rels/slideLayout2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2.png"/><Relationship Id="rId2" Type="http://schemas.openxmlformats.org/officeDocument/2006/relationships/image" Target="../media/image51.png"/><Relationship Id="rId1" Type="http://schemas.openxmlformats.org/officeDocument/2006/relationships/slideMaster" Target="../slideMasters/slideMaster1.xml"/></Relationships>
</file>

<file path=ppt/slideLayouts/_rels/slideLayout2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53.png"/><Relationship Id="rId1" Type="http://schemas.openxmlformats.org/officeDocument/2006/relationships/slideMaster" Target="../slideMasters/slideMaster1.xml"/></Relationships>
</file>

<file path=ppt/slideLayouts/_rels/slideLayout2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4.png"/><Relationship Id="rId2" Type="http://schemas.openxmlformats.org/officeDocument/2006/relationships/image" Target="../media/image45.png"/><Relationship Id="rId1" Type="http://schemas.openxmlformats.org/officeDocument/2006/relationships/slideMaster" Target="../slideMasters/slideMaster1.xml"/></Relationships>
</file>

<file path=ppt/slideLayouts/_rels/slideLayout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2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55.png"/><Relationship Id="rId1" Type="http://schemas.openxmlformats.org/officeDocument/2006/relationships/slideMaster" Target="../slideMasters/slideMaster1.xml"/></Relationships>
</file>

<file path=ppt/slideLayouts/_rels/slideLayout2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56.png"/><Relationship Id="rId1" Type="http://schemas.openxmlformats.org/officeDocument/2006/relationships/slideMaster" Target="../slideMasters/slideMaster1.xml"/></Relationships>
</file>

<file path=ppt/slideLayouts/_rels/slideLayout2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.png"/><Relationship Id="rId2" Type="http://schemas.openxmlformats.org/officeDocument/2006/relationships/image" Target="../media/image57.png"/><Relationship Id="rId1" Type="http://schemas.openxmlformats.org/officeDocument/2006/relationships/slideMaster" Target="../slideMasters/slideMaster1.xml"/></Relationships>
</file>

<file path=ppt/slideLayouts/_rels/slideLayout2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58.png"/><Relationship Id="rId1" Type="http://schemas.openxmlformats.org/officeDocument/2006/relationships/slideMaster" Target="../slideMasters/slideMaster1.xml"/></Relationships>
</file>

<file path=ppt/slideLayouts/_rels/slideLayout2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59.jpg"/><Relationship Id="rId1" Type="http://schemas.openxmlformats.org/officeDocument/2006/relationships/slideMaster" Target="../slideMasters/slideMaster1.xml"/></Relationships>
</file>

<file path=ppt/slideLayouts/_rels/slideLayout2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60.png"/><Relationship Id="rId1" Type="http://schemas.openxmlformats.org/officeDocument/2006/relationships/slideMaster" Target="../slideMasters/slideMaster1.xml"/></Relationships>
</file>

<file path=ppt/slideLayouts/_rels/slideLayout2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60.png"/><Relationship Id="rId1" Type="http://schemas.openxmlformats.org/officeDocument/2006/relationships/slideMaster" Target="../slideMasters/slideMaster1.xml"/></Relationships>
</file>

<file path=ppt/slideLayouts/_rels/slideLayout2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60.png"/><Relationship Id="rId1" Type="http://schemas.openxmlformats.org/officeDocument/2006/relationships/slideMaster" Target="../slideMasters/slideMaster1.xml"/></Relationships>
</file>

<file path=ppt/slideLayouts/_rels/slideLayout2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2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61.png"/><Relationship Id="rId1" Type="http://schemas.openxmlformats.org/officeDocument/2006/relationships/slideMaster" Target="../slideMasters/slideMaster1.xml"/></Relationships>
</file>

<file path=ppt/slideLayouts/_rels/slideLayout2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1.xml"/></Relationships>
</file>

<file path=ppt/slideLayouts/_rels/slideLayout2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62.png"/><Relationship Id="rId1" Type="http://schemas.openxmlformats.org/officeDocument/2006/relationships/slideMaster" Target="../slideMasters/slideMaster1.xml"/></Relationships>
</file>

<file path=ppt/slideLayouts/_rels/slideLayout2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1.xml"/></Relationships>
</file>

<file path=ppt/slideLayouts/_rels/slideLayout2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/Relationships>
</file>

<file path=ppt/slideLayouts/_rels/slideLayout2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63.png"/><Relationship Id="rId1" Type="http://schemas.openxmlformats.org/officeDocument/2006/relationships/slideMaster" Target="../slideMasters/slideMaster1.xml"/></Relationships>
</file>

<file path=ppt/slideLayouts/_rels/slideLayout2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2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64.png"/><Relationship Id="rId1" Type="http://schemas.openxmlformats.org/officeDocument/2006/relationships/slideMaster" Target="../slideMasters/slideMaster1.xml"/></Relationships>
</file>

<file path=ppt/slideLayouts/_rels/slideLayout258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259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64.png"/><Relationship Id="rId1" Type="http://schemas.openxmlformats.org/officeDocument/2006/relationships/slideMaster" Target="../slideMasters/slideMaster1.xml"/></Relationships>
</file>

<file path=ppt/slideLayouts/_rels/slideLayout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2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64.png"/><Relationship Id="rId1" Type="http://schemas.openxmlformats.org/officeDocument/2006/relationships/slideMaster" Target="../slideMasters/slideMaster1.xml"/></Relationships>
</file>

<file path=ppt/slideLayouts/_rels/slideLayout2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64.png"/><Relationship Id="rId1" Type="http://schemas.openxmlformats.org/officeDocument/2006/relationships/slideMaster" Target="../slideMasters/slideMaster1.xml"/></Relationships>
</file>

<file path=ppt/slideLayouts/_rels/slideLayout2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64.png"/><Relationship Id="rId1" Type="http://schemas.openxmlformats.org/officeDocument/2006/relationships/slideMaster" Target="../slideMasters/slideMaster1.xml"/></Relationships>
</file>

<file path=ppt/slideLayouts/_rels/slideLayout263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64.png"/><Relationship Id="rId1" Type="http://schemas.openxmlformats.org/officeDocument/2006/relationships/slideMaster" Target="../slideMasters/slideMaster1.xml"/></Relationships>
</file>

<file path=ppt/slideLayouts/_rels/slideLayout264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64.png"/><Relationship Id="rId1" Type="http://schemas.openxmlformats.org/officeDocument/2006/relationships/slideMaster" Target="../slideMasters/slideMaster1.xml"/></Relationships>
</file>

<file path=ppt/slideLayouts/_rels/slideLayout265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64.png"/><Relationship Id="rId1" Type="http://schemas.openxmlformats.org/officeDocument/2006/relationships/slideMaster" Target="../slideMasters/slideMaster1.xml"/></Relationships>
</file>

<file path=ppt/slideLayouts/_rels/slideLayout266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64.png"/><Relationship Id="rId1" Type="http://schemas.openxmlformats.org/officeDocument/2006/relationships/slideMaster" Target="../slideMasters/slideMaster1.xml"/></Relationships>
</file>

<file path=ppt/slideLayouts/_rels/slideLayout267.xml.rels><?xml version="1.0" encoding="UTF-8" standalone="yes"?>
<Relationships xmlns="http://schemas.openxmlformats.org/package/2006/relationships"><Relationship Id="rId2" Type="http://schemas.openxmlformats.org/officeDocument/2006/relationships/image" Target="../media/image64.png"/><Relationship Id="rId1" Type="http://schemas.openxmlformats.org/officeDocument/2006/relationships/slideMaster" Target="../slideMasters/slideMaster1.xml"/></Relationships>
</file>

<file path=ppt/slideLayouts/_rels/slideLayout2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64.png"/><Relationship Id="rId1" Type="http://schemas.openxmlformats.org/officeDocument/2006/relationships/slideMaster" Target="../slideMasters/slideMaster1.xml"/></Relationships>
</file>

<file path=ppt/slideLayouts/_rels/slideLayout269.xml.rels><?xml version="1.0" encoding="UTF-8" standalone="yes"?>
<Relationships xmlns="http://schemas.openxmlformats.org/package/2006/relationships"><Relationship Id="rId2" Type="http://schemas.openxmlformats.org/officeDocument/2006/relationships/image" Target="../media/image64.png"/><Relationship Id="rId1" Type="http://schemas.openxmlformats.org/officeDocument/2006/relationships/slideMaster" Target="../slideMasters/slideMaster1.xml"/></Relationships>
</file>

<file path=ppt/slideLayouts/_rels/slideLayout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2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64.png"/><Relationship Id="rId1" Type="http://schemas.openxmlformats.org/officeDocument/2006/relationships/slideMaster" Target="../slideMasters/slideMaster1.xml"/></Relationships>
</file>

<file path=ppt/slideLayouts/_rels/slideLayout271.xml.rels><?xml version="1.0" encoding="UTF-8" standalone="yes"?>
<Relationships xmlns="http://schemas.openxmlformats.org/package/2006/relationships"><Relationship Id="rId2" Type="http://schemas.openxmlformats.org/officeDocument/2006/relationships/image" Target="../media/image64.png"/><Relationship Id="rId1" Type="http://schemas.openxmlformats.org/officeDocument/2006/relationships/slideMaster" Target="../slideMasters/slideMaster1.xml"/></Relationships>
</file>

<file path=ppt/slideLayouts/_rels/slideLayout272.xml.rels><?xml version="1.0" encoding="UTF-8" standalone="yes"?>
<Relationships xmlns="http://schemas.openxmlformats.org/package/2006/relationships"><Relationship Id="rId2" Type="http://schemas.openxmlformats.org/officeDocument/2006/relationships/image" Target="../media/image64.png"/><Relationship Id="rId1" Type="http://schemas.openxmlformats.org/officeDocument/2006/relationships/slideMaster" Target="../slideMasters/slideMaster1.xml"/></Relationships>
</file>

<file path=ppt/slideLayouts/_rels/slideLayout27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/Relationships>
</file>

<file path=ppt/slideLayouts/_rels/slideLayout27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/Relationships>
</file>

<file path=ppt/slideLayouts/_rels/slideLayout27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/Relationships>
</file>

<file path=ppt/slideLayouts/_rels/slideLayout27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/Relationships>
</file>

<file path=ppt/slideLayouts/_rels/slideLayout277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/Relationships>
</file>

<file path=ppt/slideLayouts/_rels/slideLayout27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/Relationships>
</file>

<file path=ppt/slideLayouts/_rels/slideLayout27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/Relationships>
</file>

<file path=ppt/slideLayouts/_rels/slideLayout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28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/Relationships>
</file>

<file path=ppt/slideLayouts/_rels/slideLayout28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/Relationships>
</file>

<file path=ppt/slideLayouts/_rels/slideLayout28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/Relationships>
</file>

<file path=ppt/slideLayouts/_rels/slideLayout283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/Relationships>
</file>

<file path=ppt/slideLayouts/_rels/slideLayout284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2.xml"/></Relationships>
</file>

<file path=ppt/slideLayouts/_rels/slideLayout285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2.xml"/></Relationships>
</file>

<file path=ppt/slideLayouts/_rels/slideLayout286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2.xml"/></Relationships>
</file>

<file path=ppt/slideLayouts/_rels/slideLayout287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2.xml"/></Relationships>
</file>

<file path=ppt/slideLayouts/_rels/slideLayout288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2.xml"/></Relationships>
</file>

<file path=ppt/slideLayouts/_rels/slideLayout289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2.xml"/></Relationships>
</file>

<file path=ppt/slideLayouts/_rels/slideLayout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290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2.xml"/></Relationships>
</file>

<file path=ppt/slideLayouts/_rels/slideLayout291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2.xml"/></Relationships>
</file>

<file path=ppt/slideLayouts/_rels/slideLayout292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2.xml"/></Relationships>
</file>

<file path=ppt/slideLayouts/_rels/slideLayout293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2.xml"/></Relationships>
</file>

<file path=ppt/slideLayouts/_rels/slideLayout294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2.xml"/></Relationships>
</file>

<file path=ppt/slideLayouts/_rels/slideLayout29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2.xml"/></Relationships>
</file>

<file path=ppt/slideLayouts/_rels/slideLayout29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2.xml"/></Relationships>
</file>

<file path=ppt/slideLayouts/_rels/slideLayout297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2.xml"/></Relationships>
</file>

<file path=ppt/slideLayouts/_rels/slideLayout29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2.xml"/></Relationships>
</file>

<file path=ppt/slideLayouts/_rels/slideLayout29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30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2.xml"/></Relationships>
</file>

<file path=ppt/slideLayouts/_rels/slideLayout30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2.xml"/></Relationships>
</file>

<file path=ppt/slideLayouts/_rels/slideLayout30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2.xml"/></Relationships>
</file>

<file path=ppt/slideLayouts/_rels/slideLayout30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2.xml"/></Relationships>
</file>

<file path=ppt/slideLayouts/_rels/slideLayout30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2.xml"/></Relationships>
</file>

<file path=ppt/slideLayouts/_rels/slideLayout30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2.xml"/></Relationships>
</file>

<file path=ppt/slideLayouts/_rels/slideLayout30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2.xml"/></Relationships>
</file>

<file path=ppt/slideLayouts/_rels/slideLayout30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2.xml"/></Relationships>
</file>

<file path=ppt/slideLayouts/_rels/slideLayout308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2.xml"/></Relationships>
</file>

<file path=ppt/slideLayouts/_rels/slideLayout309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2.xml"/></Relationships>
</file>

<file path=ppt/slideLayouts/_rels/slideLayout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3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2.xml"/></Relationships>
</file>

<file path=ppt/slideLayouts/_rels/slideLayout3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2.xml"/></Relationships>
</file>

<file path=ppt/slideLayouts/_rels/slideLayout3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2.xml"/></Relationships>
</file>

<file path=ppt/slideLayouts/_rels/slideLayout3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2.xml"/></Relationships>
</file>

<file path=ppt/slideLayouts/_rels/slideLayout3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2.xml"/></Relationships>
</file>

<file path=ppt/slideLayouts/_rels/slideLayout3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2.xml"/></Relationships>
</file>

<file path=ppt/slideLayouts/_rels/slideLayout3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2.xml"/></Relationships>
</file>

<file path=ppt/slideLayouts/_rels/slideLayout3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3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3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/Relationships>
</file>

<file path=ppt/slideLayouts/_rels/slideLayout3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3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3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3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3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3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3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3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2.xml"/></Relationships>
</file>

<file path=ppt/slideLayouts/_rels/slideLayout3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2.xml"/></Relationships>
</file>

<file path=ppt/slideLayouts/_rels/slideLayout3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2.xml"/></Relationships>
</file>

<file path=ppt/slideLayouts/_rels/slideLayout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3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2.xml"/></Relationships>
</file>

<file path=ppt/slideLayouts/_rels/slideLayout3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2.xml"/></Relationships>
</file>

<file path=ppt/slideLayouts/_rels/slideLayout3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2.xml"/></Relationships>
</file>

<file path=ppt/slideLayouts/_rels/slideLayout3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2.xml"/></Relationships>
</file>

<file path=ppt/slideLayouts/_rels/slideLayout3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2.xml"/></Relationships>
</file>

<file path=ppt/slideLayouts/_rels/slideLayout3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2.xml"/></Relationships>
</file>

<file path=ppt/slideLayouts/_rels/slideLayout3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2.xml"/></Relationships>
</file>

<file path=ppt/slideLayouts/_rels/slideLayout3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2.xml"/></Relationships>
</file>

<file path=ppt/slideLayouts/_rels/slideLayout3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2.xml"/></Relationships>
</file>

<file path=ppt/slideLayouts/_rels/slideLayout3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2.xml"/></Relationships>
</file>

<file path=ppt/slideLayouts/_rels/slideLayout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3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2.xml"/></Relationships>
</file>

<file path=ppt/slideLayouts/_rels/slideLayout3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2.xml"/></Relationships>
</file>

<file path=ppt/slideLayouts/_rels/slideLayout3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2.xml"/></Relationships>
</file>

<file path=ppt/slideLayouts/_rels/slideLayout3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2.xml"/></Relationships>
</file>

<file path=ppt/slideLayouts/_rels/slideLayout3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2.xml"/></Relationships>
</file>

<file path=ppt/slideLayouts/_rels/slideLayout3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2.xml"/></Relationships>
</file>

<file path=ppt/slideLayouts/_rels/slideLayout3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2.xml"/></Relationships>
</file>

<file path=ppt/slideLayouts/_rels/slideLayout3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2.xml"/></Relationships>
</file>

<file path=ppt/slideLayouts/_rels/slideLayout3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2.xml"/></Relationships>
</file>

<file path=ppt/slideLayouts/_rels/slideLayout3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2.xml"/></Relationships>
</file>

<file path=ppt/slideLayouts/_rels/slideLayout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3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2.xml"/></Relationships>
</file>

<file path=ppt/slideLayouts/_rels/slideLayout3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2.xml"/></Relationships>
</file>

<file path=ppt/slideLayouts/_rels/slideLayout3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2.xml"/></Relationships>
</file>

<file path=ppt/slideLayouts/_rels/slideLayout3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2.xml"/></Relationships>
</file>

<file path=ppt/slideLayouts/_rels/slideLayout3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2.xml"/></Relationships>
</file>

<file path=ppt/slideLayouts/_rels/slideLayout3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2.xml"/></Relationships>
</file>

<file path=ppt/slideLayouts/_rels/slideLayout3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2.xml"/></Relationships>
</file>

<file path=ppt/slideLayouts/_rels/slideLayout3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2.xml"/></Relationships>
</file>

<file path=ppt/slideLayouts/_rels/slideLayout3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2.xml"/></Relationships>
</file>

<file path=ppt/slideLayouts/_rels/slideLayout3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2.xml"/></Relationships>
</file>

<file path=ppt/slideLayouts/_rels/slideLayout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360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2.xml"/></Relationships>
</file>

<file path=ppt/slideLayouts/_rels/slideLayout3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2.xml"/></Relationships>
</file>

<file path=ppt/slideLayouts/_rels/slideLayout3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2.xml"/></Relationships>
</file>

<file path=ppt/slideLayouts/_rels/slideLayout3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2.xml"/></Relationships>
</file>

<file path=ppt/slideLayouts/_rels/slideLayout364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2.xml"/></Relationships>
</file>

<file path=ppt/slideLayouts/_rels/slideLayout365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2.xml"/></Relationships>
</file>

<file path=ppt/slideLayouts/_rels/slideLayout3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2.xml"/></Relationships>
</file>

<file path=ppt/slideLayouts/_rels/slideLayout36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2.xml"/></Relationships>
</file>

<file path=ppt/slideLayouts/_rels/slideLayout3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2.xml"/></Relationships>
</file>

<file path=ppt/slideLayouts/_rels/slideLayout36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2.xml"/></Relationships>
</file>

<file path=ppt/slideLayouts/_rels/slideLayout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3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2.xml"/></Relationships>
</file>

<file path=ppt/slideLayouts/_rels/slideLayout37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2.xml"/></Relationships>
</file>

<file path=ppt/slideLayouts/_rels/slideLayout37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png"/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2.xml"/></Relationships>
</file>

<file path=ppt/slideLayouts/_rels/slideLayout373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374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3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7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png"/><Relationship Id="rId1" Type="http://schemas.openxmlformats.org/officeDocument/2006/relationships/slideMaster" Target="../slideMasters/slideMaster2.xml"/></Relationships>
</file>

<file path=ppt/slideLayouts/_rels/slideLayout37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png"/><Relationship Id="rId1" Type="http://schemas.openxmlformats.org/officeDocument/2006/relationships/slideMaster" Target="../slideMasters/slideMaster2.xml"/></Relationships>
</file>

<file path=ppt/slideLayouts/_rels/slideLayout37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png"/><Relationship Id="rId1" Type="http://schemas.openxmlformats.org/officeDocument/2006/relationships/slideMaster" Target="../slideMasters/slideMaster2.xml"/></Relationships>
</file>

<file path=ppt/slideLayouts/_rels/slideLayout37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png"/><Relationship Id="rId1" Type="http://schemas.openxmlformats.org/officeDocument/2006/relationships/slideMaster" Target="../slideMasters/slideMaster2.xml"/></Relationships>
</file>

<file path=ppt/slideLayouts/_rels/slideLayout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38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png"/><Relationship Id="rId1" Type="http://schemas.openxmlformats.org/officeDocument/2006/relationships/slideMaster" Target="../slideMasters/slideMaster2.xml"/></Relationships>
</file>

<file path=ppt/slideLayouts/_rels/slideLayout38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png"/><Relationship Id="rId1" Type="http://schemas.openxmlformats.org/officeDocument/2006/relationships/slideMaster" Target="../slideMasters/slideMaster2.xml"/></Relationships>
</file>

<file path=ppt/slideLayouts/_rels/slideLayout38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png"/><Relationship Id="rId1" Type="http://schemas.openxmlformats.org/officeDocument/2006/relationships/slideMaster" Target="../slideMasters/slideMaster2.xml"/></Relationships>
</file>

<file path=ppt/slideLayouts/_rels/slideLayout38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png"/><Relationship Id="rId1" Type="http://schemas.openxmlformats.org/officeDocument/2006/relationships/slideMaster" Target="../slideMasters/slideMaster2.xml"/></Relationships>
</file>

<file path=ppt/slideLayouts/_rels/slideLayout38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png"/><Relationship Id="rId1" Type="http://schemas.openxmlformats.org/officeDocument/2006/relationships/slideMaster" Target="../slideMasters/slideMaster2.xml"/></Relationships>
</file>

<file path=ppt/slideLayouts/_rels/slideLayout38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3.png"/><Relationship Id="rId1" Type="http://schemas.openxmlformats.org/officeDocument/2006/relationships/slideMaster" Target="../slideMasters/slideMaster2.xml"/></Relationships>
</file>

<file path=ppt/slideLayouts/_rels/slideLayout38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2.xml"/></Relationships>
</file>

<file path=ppt/slideLayouts/_rels/slideLayout38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5.png"/><Relationship Id="rId1" Type="http://schemas.openxmlformats.org/officeDocument/2006/relationships/slideMaster" Target="../slideMasters/slideMaster2.xml"/></Relationships>
</file>

<file path=ppt/slideLayouts/_rels/slideLayout38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5.png"/><Relationship Id="rId1" Type="http://schemas.openxmlformats.org/officeDocument/2006/relationships/slideMaster" Target="../slideMasters/slideMaster2.xml"/></Relationships>
</file>

<file path=ppt/slideLayouts/_rels/slideLayout38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5.png"/><Relationship Id="rId1" Type="http://schemas.openxmlformats.org/officeDocument/2006/relationships/slideMaster" Target="../slideMasters/slideMaster2.xml"/></Relationships>
</file>

<file path=ppt/slideLayouts/_rels/slideLayout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39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6.png"/><Relationship Id="rId1" Type="http://schemas.openxmlformats.org/officeDocument/2006/relationships/slideMaster" Target="../slideMasters/slideMaster2.xml"/></Relationships>
</file>

<file path=ppt/slideLayouts/_rels/slideLayout39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.png"/><Relationship Id="rId1" Type="http://schemas.openxmlformats.org/officeDocument/2006/relationships/slideMaster" Target="../slideMasters/slideMaster2.xml"/></Relationships>
</file>

<file path=ppt/slideLayouts/_rels/slideLayout39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.png"/><Relationship Id="rId1" Type="http://schemas.openxmlformats.org/officeDocument/2006/relationships/slideMaster" Target="../slideMasters/slideMaster2.xml"/></Relationships>
</file>

<file path=ppt/slideLayouts/_rels/slideLayout39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.png"/><Relationship Id="rId1" Type="http://schemas.openxmlformats.org/officeDocument/2006/relationships/slideMaster" Target="../slideMasters/slideMaster2.xml"/></Relationships>
</file>

<file path=ppt/slideLayouts/_rels/slideLayout39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2.png"/><Relationship Id="rId1" Type="http://schemas.openxmlformats.org/officeDocument/2006/relationships/slideMaster" Target="../slideMasters/slideMaster2.xml"/></Relationships>
</file>

<file path=ppt/slideLayouts/_rels/slideLayout39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2.png"/><Relationship Id="rId1" Type="http://schemas.openxmlformats.org/officeDocument/2006/relationships/slideMaster" Target="../slideMasters/slideMaster2.xml"/></Relationships>
</file>

<file path=ppt/slideLayouts/_rels/slideLayout39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2.png"/><Relationship Id="rId1" Type="http://schemas.openxmlformats.org/officeDocument/2006/relationships/slideMaster" Target="../slideMasters/slideMaster2.xml"/></Relationships>
</file>

<file path=ppt/slideLayouts/_rels/slideLayout39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39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39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400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40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40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40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40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40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40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40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2.xml"/></Relationships>
</file>

<file path=ppt/slideLayouts/_rels/slideLayout40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2.xml"/></Relationships>
</file>

<file path=ppt/slideLayouts/_rels/slideLayout40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2.xml"/></Relationships>
</file>

<file path=ppt/slideLayouts/_rels/slideLayout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4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2.xml"/></Relationships>
</file>

<file path=ppt/slideLayouts/_rels/slideLayout4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2.xml"/></Relationships>
</file>

<file path=ppt/slideLayouts/_rels/slideLayout4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2.xml"/></Relationships>
</file>

<file path=ppt/slideLayouts/_rels/slideLayout4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2.xml"/></Relationships>
</file>

<file path=ppt/slideLayouts/_rels/slideLayout4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2.xml"/></Relationships>
</file>

<file path=ppt/slideLayouts/_rels/slideLayout4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2.xml"/></Relationships>
</file>

<file path=ppt/slideLayouts/_rels/slideLayout4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2.xml"/></Relationships>
</file>

<file path=ppt/slideLayouts/_rels/slideLayout4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9.png"/><Relationship Id="rId2" Type="http://schemas.openxmlformats.org/officeDocument/2006/relationships/image" Target="../media/image38.png"/><Relationship Id="rId1" Type="http://schemas.openxmlformats.org/officeDocument/2006/relationships/slideMaster" Target="../slideMasters/slideMaster2.xml"/></Relationships>
</file>

<file path=ppt/slideLayouts/_rels/slideLayout4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59.jpg"/><Relationship Id="rId1" Type="http://schemas.openxmlformats.org/officeDocument/2006/relationships/slideMaster" Target="../slideMasters/slideMaster2.xml"/></Relationships>
</file>

<file path=ppt/slideLayouts/_rels/slideLayout4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.xml"/></Relationships>
</file>

<file path=ppt/slideLayouts/_rels/slideLayout4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62.png"/><Relationship Id="rId1" Type="http://schemas.openxmlformats.org/officeDocument/2006/relationships/slideMaster" Target="../slideMasters/slideMaster2.xml"/></Relationships>
</file>

<file path=ppt/slideLayouts/_rels/slideLayout4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3.xml"/></Relationships>
</file>

<file path=ppt/slideLayouts/_rels/slideLayout4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3.xml"/></Relationships>
</file>

<file path=ppt/slideLayouts/_rels/slideLayout4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3.xml"/></Relationships>
</file>

<file path=ppt/slideLayouts/_rels/slideLayout4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3.xml"/></Relationships>
</file>

<file path=ppt/slideLayouts/_rels/slideLayout4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3.xml"/></Relationships>
</file>

<file path=ppt/slideLayouts/_rels/slideLayout4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3.xml"/></Relationships>
</file>

<file path=ppt/slideLayouts/_rels/slideLayout4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3.xml"/></Relationships>
</file>

<file path=ppt/slideLayouts/_rels/slideLayout4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3.xml"/></Relationships>
</file>

<file path=ppt/slideLayouts/_rels/slideLayout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.xml"/></Relationships>
</file>

<file path=ppt/slideLayouts/_rels/slideLayout4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3.xml"/></Relationships>
</file>

<file path=ppt/slideLayouts/_rels/slideLayout4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3.xml"/></Relationships>
</file>

<file path=ppt/slideLayouts/_rels/slideLayout4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3.xml"/></Relationships>
</file>

<file path=ppt/slideLayouts/_rels/slideLayout4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3.xml"/></Relationships>
</file>

<file path=ppt/slideLayouts/_rels/slideLayout4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4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3.xml"/></Relationships>
</file>

<file path=ppt/slideLayouts/_rels/slideLayout4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3.xml"/></Relationships>
</file>

<file path=ppt/slideLayouts/_rels/slideLayout4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4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3.xml"/></Relationships>
</file>

<file path=ppt/slideLayouts/_rels/slideLayout4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3.xml"/></Relationships>
</file>

<file path=ppt/slideLayouts/_rels/slideLayout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.xml"/></Relationships>
</file>

<file path=ppt/slideLayouts/_rels/slideLayout4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3.xml"/></Relationships>
</file>

<file path=ppt/slideLayouts/_rels/slideLayout4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3.xml"/></Relationships>
</file>

<file path=ppt/slideLayouts/_rels/slideLayout4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3.xml"/></Relationships>
</file>

<file path=ppt/slideLayouts/_rels/slideLayout4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4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3.xml"/></Relationships>
</file>

<file path=ppt/slideLayouts/_rels/slideLayout4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3.xml"/></Relationships>
</file>

<file path=ppt/slideLayouts/_rels/slideLayout4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4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4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3.xml"/></Relationships>
</file>

<file path=ppt/slideLayouts/_rels/slideLayout4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3.xml"/></Relationships>
</file>

<file path=ppt/slideLayouts/_rels/slideLayout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.xml"/></Relationships>
</file>

<file path=ppt/slideLayouts/_rels/slideLayout4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4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3.xml"/></Relationships>
</file>

<file path=ppt/slideLayouts/_rels/slideLayout4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3.xml"/></Relationships>
</file>

<file path=ppt/slideLayouts/_rels/slideLayout4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4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3.xml"/></Relationships>
</file>

<file path=ppt/slideLayouts/_rels/slideLayout4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3.xml"/></Relationships>
</file>

<file path=ppt/slideLayouts/_rels/slideLayout4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3.xml"/></Relationships>
</file>

<file path=ppt/slideLayouts/_rels/slideLayout4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65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3.xml"/></Relationships>
</file>

<file path=ppt/slideLayouts/_rels/slideLayout45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6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3.xml"/></Relationships>
</file>

<file path=ppt/slideLayouts/_rels/slideLayout4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3.xml"/></Relationships>
</file>

<file path=ppt/slideLayouts/_rels/slideLayout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.xml"/></Relationships>
</file>

<file path=ppt/slideLayouts/_rels/slideLayout4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3.xml"/></Relationships>
</file>

<file path=ppt/slideLayouts/_rels/slideLayout4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3.xml"/></Relationships>
</file>

<file path=ppt/slideLayouts/_rels/slideLayout4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3.xml"/></Relationships>
</file>

<file path=ppt/slideLayouts/_rels/slideLayout4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3.xml"/></Relationships>
</file>

<file path=ppt/slideLayouts/_rels/slideLayout4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3.xml"/></Relationships>
</file>

<file path=ppt/slideLayouts/_rels/slideLayout46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5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3.xml"/></Relationships>
</file>

<file path=ppt/slideLayouts/_rels/slideLayout46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6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3.xml"/></Relationships>
</file>

<file path=ppt/slideLayouts/_rels/slideLayout46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3.xml"/></Relationships>
</file>

<file path=ppt/slideLayouts/_rels/slideLayout4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3.xml"/></Relationships>
</file>

<file path=ppt/slideLayouts/_rels/slideLayout46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3.xml"/></Relationships>
</file>

<file path=ppt/slideLayouts/_rels/slideLayout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.xml"/></Relationships>
</file>

<file path=ppt/slideLayouts/_rels/slideLayout470.xml.rels><?xml version="1.0" encoding="UTF-8" standalone="yes"?>
<Relationships xmlns="http://schemas.openxmlformats.org/package/2006/relationships"><Relationship Id="rId3" Type="http://schemas.openxmlformats.org/officeDocument/2006/relationships/image" Target="../media/image65.png"/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3.xml"/></Relationships>
</file>

<file path=ppt/slideLayouts/_rels/slideLayout47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3.xml"/></Relationships>
</file>

<file path=ppt/slideLayouts/_rels/slideLayout47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3.xml"/></Relationships>
</file>

<file path=ppt/slideLayouts/_rels/slideLayout47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3.xml"/></Relationships>
</file>

<file path=ppt/slideLayouts/_rels/slideLayout47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3.xml"/></Relationships>
</file>

<file path=ppt/slideLayouts/_rels/slideLayout47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3.xml"/></Relationships>
</file>

<file path=ppt/slideLayouts/_rels/slideLayout47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3.xml"/></Relationships>
</file>

<file path=ppt/slideLayouts/_rels/slideLayout477.xml.rels><?xml version="1.0" encoding="UTF-8" standalone="yes"?>
<Relationships xmlns="http://schemas.openxmlformats.org/package/2006/relationships"><Relationship Id="rId3" Type="http://schemas.openxmlformats.org/officeDocument/2006/relationships/image" Target="../media/image65.png"/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3.xml"/></Relationships>
</file>

<file path=ppt/slideLayouts/_rels/slideLayout478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3.xml"/></Relationships>
</file>

<file path=ppt/slideLayouts/_rels/slideLayout479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3.xml"/></Relationships>
</file>

<file path=ppt/slideLayouts/_rels/slideLayout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.xml"/></Relationships>
</file>

<file path=ppt/slideLayouts/_rels/slideLayout480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3.xml"/></Relationships>
</file>

<file path=ppt/slideLayouts/_rels/slideLayout48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7.pn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3.xml"/></Relationships>
</file>

<file path=ppt/slideLayouts/_rels/slideLayout482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3.xml"/></Relationships>
</file>

<file path=ppt/slideLayouts/_rels/slideLayout483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3.xml"/></Relationships>
</file>

<file path=ppt/slideLayouts/_rels/slideLayout484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3.xml"/></Relationships>
</file>

<file path=ppt/slideLayouts/_rels/slideLayout485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3.xml"/></Relationships>
</file>

<file path=ppt/slideLayouts/_rels/slideLayout486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3.xml"/></Relationships>
</file>

<file path=ppt/slideLayouts/_rels/slideLayout487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3.xml"/></Relationships>
</file>

<file path=ppt/slideLayouts/_rels/slideLayout48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7.pn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3.xml"/></Relationships>
</file>

<file path=ppt/slideLayouts/_rels/slideLayout48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.xml"/></Relationships>
</file>

<file path=ppt/slideLayouts/_rels/slideLayout49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49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49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5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49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7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49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49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49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49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49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5.png"/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3.xml"/></Relationships>
</file>

<file path=ppt/slideLayouts/_rels/slideLayout499.xml.rels><?xml version="1.0" encoding="UTF-8" standalone="yes"?>
<Relationships xmlns="http://schemas.openxmlformats.org/package/2006/relationships"><Relationship Id="rId3" Type="http://schemas.openxmlformats.org/officeDocument/2006/relationships/image" Target="../media/image65.png"/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3.xml"/></Relationships>
</file>

<file path=ppt/slideLayouts/_rels/slideLayout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.xml"/></Relationships>
</file>

<file path=ppt/slideLayouts/_rels/slideLayout50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50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50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50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6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50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5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50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7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50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50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50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50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.xml"/></Relationships>
</file>

<file path=ppt/slideLayouts/_rels/slideLayout5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66.png"/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3.xml"/></Relationships>
</file>

<file path=ppt/slideLayouts/_rels/slideLayout5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6.png"/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3.xml"/></Relationships>
</file>

<file path=ppt/slideLayouts/_rels/slideLayout5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5.png"/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3.xml"/></Relationships>
</file>

<file path=ppt/slideLayouts/_rels/slideLayout5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5.png"/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3.xml"/></Relationships>
</file>

<file path=ppt/slideLayouts/_rels/slideLayout5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7.png"/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3.xml"/></Relationships>
</file>

<file path=ppt/slideLayouts/_rels/slideLayout5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7.png"/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3.xml"/></Relationships>
</file>

<file path=ppt/slideLayouts/_rels/slideLayout5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3.xml"/></Relationships>
</file>

<file path=ppt/slideLayouts/_rels/slideLayout5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3.xml"/></Relationships>
</file>

<file path=ppt/slideLayouts/_rels/slideLayout5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3.xml"/></Relationships>
</file>

<file path=ppt/slideLayouts/_rels/slideLayout5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65.png"/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3.xml"/></Relationships>
</file>

<file path=ppt/slideLayouts/_rels/slideLayout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1.xml"/></Relationships>
</file>

<file path=ppt/slideLayouts/_rels/slideLayout5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67.png"/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3.xml"/></Relationships>
</file>

<file path=ppt/slideLayouts/_rels/slideLayout5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3.xml"/></Relationships>
</file>

<file path=ppt/slideLayouts/_rels/slideLayout5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3.xml"/></Relationships>
</file>

<file path=ppt/slideLayouts/_rels/slideLayout5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3.xml"/></Relationships>
</file>

<file path=ppt/slideLayouts/_rels/slideLayout5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3.xml"/></Relationships>
</file>

<file path=ppt/slideLayouts/_rels/slideLayout5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3.xml"/></Relationships>
</file>

<file path=ppt/slideLayouts/_rels/slideLayout5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6.png"/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3.xml"/></Relationships>
</file>

<file path=ppt/slideLayouts/_rels/slideLayout5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65.png"/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3.xml"/></Relationships>
</file>

<file path=ppt/slideLayouts/_rels/slideLayout5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7.png"/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3.xml"/></Relationships>
</file>

<file path=ppt/slideLayouts/_rels/slideLayout5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3.xml"/></Relationships>
</file>

<file path=ppt/slideLayouts/_rels/slideLayout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5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3.xml"/></Relationships>
</file>

<file path=ppt/slideLayouts/_rels/slideLayout5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3.xml"/></Relationships>
</file>

<file path=ppt/slideLayouts/_rels/slideLayout5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3.xml"/></Relationships>
</file>

<file path=ppt/slideLayouts/_rels/slideLayout5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3.xml"/></Relationships>
</file>

<file path=ppt/slideLayouts/_rels/slideLayout5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6.png"/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3.xml"/></Relationships>
</file>

<file path=ppt/slideLayouts/_rels/slideLayout5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6.png"/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3.xml"/></Relationships>
</file>

<file path=ppt/slideLayouts/_rels/slideLayout5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3.xml"/></Relationships>
</file>

<file path=ppt/slideLayouts/_rels/slideLayout5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3.xml"/></Relationships>
</file>

<file path=ppt/slideLayouts/_rels/slideLayout5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3.xml"/></Relationships>
</file>

<file path=ppt/slideLayouts/_rels/slideLayout5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3.xml"/></Relationships>
</file>

<file path=ppt/slideLayouts/_rels/slideLayout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5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3.xml"/></Relationships>
</file>

<file path=ppt/slideLayouts/_rels/slideLayout5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3.xml"/></Relationships>
</file>

<file path=ppt/slideLayouts/_rels/slideLayout5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3.xml"/></Relationships>
</file>

<file path=ppt/slideLayouts/_rels/slideLayout5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3.xml"/></Relationships>
</file>

<file path=ppt/slideLayouts/_rels/slideLayout5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3.xml"/></Relationships>
</file>

<file path=ppt/slideLayouts/_rels/slideLayout5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5.png"/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3.xml"/></Relationships>
</file>

<file path=ppt/slideLayouts/_rels/slideLayout5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5.png"/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3.xml"/></Relationships>
</file>

<file path=ppt/slideLayouts/_rels/slideLayout5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3.xml"/></Relationships>
</file>

<file path=ppt/slideLayouts/_rels/slideLayout5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3.xml"/></Relationships>
</file>

<file path=ppt/slideLayouts/_rels/slideLayout5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3.xml"/></Relationships>
</file>

<file path=ppt/slideLayouts/_rels/slideLayout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5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3.xml"/></Relationships>
</file>

<file path=ppt/slideLayouts/_rels/slideLayout5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3.xml"/></Relationships>
</file>

<file path=ppt/slideLayouts/_rels/slideLayout5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3.xml"/></Relationships>
</file>

<file path=ppt/slideLayouts/_rels/slideLayout5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3.xml"/></Relationships>
</file>

<file path=ppt/slideLayouts/_rels/slideLayout5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3.xml"/></Relationships>
</file>

<file path=ppt/slideLayouts/_rels/slideLayout5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7.png"/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3.xml"/></Relationships>
</file>

<file path=ppt/slideLayouts/_rels/slideLayout5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7.png"/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3.xml"/></Relationships>
</file>

<file path=ppt/slideLayouts/_rels/slideLayout5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3.xml"/></Relationships>
</file>

<file path=ppt/slideLayouts/_rels/slideLayout5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3.xml"/></Relationships>
</file>

<file path=ppt/slideLayouts/_rels/slideLayout5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3.xml"/></Relationships>
</file>

<file path=ppt/slideLayouts/_rels/slideLayout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5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3.xml"/></Relationships>
</file>

<file path=ppt/slideLayouts/_rels/slideLayout5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3.xml"/></Relationships>
</file>

<file path=ppt/slideLayouts/_rels/slideLayout5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5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5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56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5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56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56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5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569.xml.rels><?xml version="1.0" encoding="UTF-8" standalone="yes"?>
<Relationships xmlns="http://schemas.openxmlformats.org/package/2006/relationships"><Relationship Id="rId3" Type="http://schemas.openxmlformats.org/officeDocument/2006/relationships/image" Target="../media/image67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5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57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57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3.xml"/></Relationships>
</file>

<file path=ppt/slideLayouts/_rels/slideLayout57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3.xml"/></Relationships>
</file>

<file path=ppt/slideLayouts/_rels/slideLayout57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5.png"/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3.xml"/></Relationships>
</file>

<file path=ppt/slideLayouts/_rels/slideLayout57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7.png"/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3.xml"/></Relationships>
</file>

<file path=ppt/slideLayouts/_rels/slideLayout576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3.xml"/></Relationships>
</file>

<file path=ppt/slideLayouts/_rels/slideLayout577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3.xml"/></Relationships>
</file>

<file path=ppt/slideLayouts/_rels/slideLayout578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3.xml"/></Relationships>
</file>

<file path=ppt/slideLayouts/_rels/slideLayout579.xml.rels><?xml version="1.0" encoding="UTF-8" standalone="yes"?>
<Relationships xmlns="http://schemas.openxmlformats.org/package/2006/relationships"><Relationship Id="rId3" Type="http://schemas.openxmlformats.org/officeDocument/2006/relationships/image" Target="../media/image65.png"/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3.xml"/></Relationships>
</file>

<file path=ppt/slideLayouts/_rels/slideLayout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580.xml.rels><?xml version="1.0" encoding="UTF-8" standalone="yes"?>
<Relationships xmlns="http://schemas.openxmlformats.org/package/2006/relationships"><Relationship Id="rId3" Type="http://schemas.openxmlformats.org/officeDocument/2006/relationships/image" Target="../media/image65.png"/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3.xml"/></Relationships>
</file>

<file path=ppt/slideLayouts/_rels/slideLayout58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7.png"/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3.xml"/></Relationships>
</file>

<file path=ppt/slideLayouts/_rels/slideLayout58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7.png"/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3.xml"/></Relationships>
</file>

<file path=ppt/slideLayouts/_rels/slideLayout583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3.xml"/></Relationships>
</file>

<file path=ppt/slideLayouts/_rels/slideLayout584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3.xml"/></Relationships>
</file>

<file path=ppt/slideLayouts/_rels/slideLayout585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3.xml"/></Relationships>
</file>

<file path=ppt/slideLayouts/_rels/slideLayout586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3.xml"/></Relationships>
</file>

<file path=ppt/slideLayouts/_rels/slideLayout587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3.xml"/></Relationships>
</file>

<file path=ppt/slideLayouts/_rels/slideLayout588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3.xml"/></Relationships>
</file>

<file path=ppt/slideLayouts/_rels/slideLayout58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3.xml"/></Relationships>
</file>

<file path=ppt/slideLayouts/_rels/slideLayout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59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3.xml"/></Relationships>
</file>

<file path=ppt/slideLayouts/_rels/slideLayout59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5.png"/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3.xml"/></Relationships>
</file>

<file path=ppt/slideLayouts/_rels/slideLayout59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7.png"/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3.xml"/></Relationships>
</file>

<file path=ppt/slideLayouts/_rels/slideLayout59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3.xml"/></Relationships>
</file>

<file path=ppt/slideLayouts/_rels/slideLayout59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3.xml"/></Relationships>
</file>

<file path=ppt/slideLayouts/_rels/slideLayout59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3.xml"/></Relationships>
</file>

<file path=ppt/slideLayouts/_rels/slideLayout59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3.xml"/></Relationships>
</file>

<file path=ppt/slideLayouts/_rels/slideLayout59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3.xml"/></Relationships>
</file>

<file path=ppt/slideLayouts/_rels/slideLayout59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3.xml"/></Relationships>
</file>

<file path=ppt/slideLayouts/_rels/slideLayout59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3.xml"/></Relationships>
</file>

<file path=ppt/slideLayouts/_rels/slideLayout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1.xml"/></Relationships>
</file>

<file path=ppt/slideLayouts/_rels/slideLayout60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60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60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60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60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60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60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6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607.xml.rels><?xml version="1.0" encoding="UTF-8" standalone="yes"?>
<Relationships xmlns="http://schemas.openxmlformats.org/package/2006/relationships"><Relationship Id="rId3" Type="http://schemas.openxmlformats.org/officeDocument/2006/relationships/image" Target="../media/image65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60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7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60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1.xml"/></Relationships>
</file>

<file path=ppt/slideLayouts/_rels/slideLayout6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6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3.xml"/></Relationships>
</file>

<file path=ppt/slideLayouts/_rels/slideLayout6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3.xml"/></Relationships>
</file>

<file path=ppt/slideLayouts/_rels/slideLayout6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6.png"/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3.xml"/></Relationships>
</file>

<file path=ppt/slideLayouts/_rels/slideLayout6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5.png"/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3.xml"/></Relationships>
</file>

<file path=ppt/slideLayouts/_rels/slideLayout6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7.png"/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3.xml"/></Relationships>
</file>

<file path=ppt/slideLayouts/_rels/slideLayout6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3.xml"/></Relationships>
</file>

<file path=ppt/slideLayouts/_rels/slideLayout6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3.xml"/></Relationships>
</file>

<file path=ppt/slideLayouts/_rels/slideLayout6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3.xml"/></Relationships>
</file>

<file path=ppt/slideLayouts/_rels/slideLayout6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66.png"/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3.xml"/></Relationships>
</file>

<file path=ppt/slideLayouts/_rels/slideLayout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1.xml"/></Relationships>
</file>

<file path=ppt/slideLayouts/_rels/slideLayout6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66.png"/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3.xml"/></Relationships>
</file>

<file path=ppt/slideLayouts/_rels/slideLayout6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5.png"/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3.xml"/></Relationships>
</file>

<file path=ppt/slideLayouts/_rels/slideLayout6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5.png"/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3.xml"/></Relationships>
</file>

<file path=ppt/slideLayouts/_rels/slideLayout6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7.png"/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3.xml"/></Relationships>
</file>

<file path=ppt/slideLayouts/_rels/slideLayout6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7.png"/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3.xml"/></Relationships>
</file>

<file path=ppt/slideLayouts/_rels/slideLayout6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3.xml"/></Relationships>
</file>

<file path=ppt/slideLayouts/_rels/slideLayout6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3.xml"/></Relationships>
</file>

<file path=ppt/slideLayouts/_rels/slideLayout6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3.xml"/></Relationships>
</file>

<file path=ppt/slideLayouts/_rels/slideLayout6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3.xml"/></Relationships>
</file>

<file path=ppt/slideLayouts/_rels/slideLayout6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3.xml"/></Relationships>
</file>

<file path=ppt/slideLayouts/_rels/slideLayout63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1.xml"/></Relationships>
</file>

<file path=ppt/slideLayouts/_rels/slideLayout6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3.xml"/></Relationships>
</file>

<file path=ppt/slideLayouts/_rels/slideLayout6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3.xml"/></Relationships>
</file>

<file path=ppt/slideLayouts/_rels/slideLayout6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3.xml"/></Relationships>
</file>

<file path=ppt/slideLayouts/_rels/slideLayout6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6.png"/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3.xml"/></Relationships>
</file>

<file path=ppt/slideLayouts/_rels/slideLayout6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5.png"/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3.xml"/></Relationships>
</file>

<file path=ppt/slideLayouts/_rels/slideLayout6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7.png"/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3.xml"/></Relationships>
</file>

<file path=ppt/slideLayouts/_rels/slideLayout6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3.xml"/></Relationships>
</file>

<file path=ppt/slideLayouts/_rels/slideLayout6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3.xml"/></Relationships>
</file>

<file path=ppt/slideLayouts/_rels/slideLayout6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3.xml"/></Relationships>
</file>

<file path=ppt/slideLayouts/_rels/slideLayout6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3.xml"/></Relationships>
</file>

<file path=ppt/slideLayouts/_rels/slideLayout64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1.xml"/></Relationships>
</file>

<file path=ppt/slideLayouts/_rels/slideLayout6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3.xml"/></Relationships>
</file>

<file path=ppt/slideLayouts/_rels/slideLayout6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3.xml"/></Relationships>
</file>

<file path=ppt/slideLayouts/_rels/slideLayout6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3.xml"/></Relationships>
</file>

<file path=ppt/slideLayouts/_rels/slideLayout6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3.xml"/></Relationships>
</file>

<file path=ppt/slideLayouts/_rels/slideLayout6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5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6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5.png"/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3.xml"/></Relationships>
</file>

<file path=ppt/slideLayouts/_rels/slideLayout6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5.png"/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3.xml"/></Relationships>
</file>

<file path=ppt/slideLayouts/_rels/slideLayout6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67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6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7.png"/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3.xml"/></Relationships>
</file>

<file path=ppt/slideLayouts/_rels/slideLayout6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67.png"/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3.xml"/></Relationships>
</file>

<file path=ppt/slideLayouts/_rels/slideLayout65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1.xml"/></Relationships>
</file>

<file path=ppt/slideLayouts/_rels/slideLayout6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png"/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3.xml"/></Relationships>
</file>

<file path=ppt/slideLayouts/_rels/slideLayout6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5.png"/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3.xml"/></Relationships>
</file>

<file path=ppt/slideLayouts/_rels/slideLayout6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7.png"/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3.xml"/></Relationships>
</file>

<file path=ppt/slideLayouts/_rels/slideLayout6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3.xml"/></Relationships>
</file>

<file path=ppt/slideLayouts/_rels/slideLayout6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3.xml"/></Relationships>
</file>

<file path=ppt/slideLayouts/_rels/slideLayout6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3.xml"/></Relationships>
</file>

<file path=ppt/slideLayouts/_rels/slideLayout6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5.png"/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3.xml"/></Relationships>
</file>

<file path=ppt/slideLayouts/_rels/slideLayout6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67.png"/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3.xml"/></Relationships>
</file>

<file path=ppt/slideLayouts/_rels/slideLayout6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3.xml"/></Relationships>
</file>

<file path=ppt/slideLayouts/_rels/slideLayout6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3.xml"/></Relationships>
</file>

<file path=ppt/slideLayouts/_rels/slideLayout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1.xml"/></Relationships>
</file>

<file path=ppt/slideLayouts/_rels/slideLayout6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3.xml"/></Relationships>
</file>

<file path=ppt/slideLayouts/_rels/slideLayout6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3.xml"/></Relationships>
</file>

<file path=ppt/slideLayouts/_rels/slideLayout6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3.xml"/></Relationships>
</file>

<file path=ppt/slideLayouts/_rels/slideLayout6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3.xml"/></Relationships>
</file>

<file path=ppt/slideLayouts/_rels/slideLayout66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6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66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6.png"/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3.xml"/></Relationships>
</file>

<file path=ppt/slideLayouts/_rels/slideLayout66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6.png"/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3.xml"/></Relationships>
</file>

<file path=ppt/slideLayouts/_rels/slideLayout667.xml.rels><?xml version="1.0" encoding="UTF-8" standalone="yes"?>
<Relationships xmlns="http://schemas.openxmlformats.org/package/2006/relationships"><Relationship Id="rId3" Type="http://schemas.openxmlformats.org/officeDocument/2006/relationships/image" Target="../media/image65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66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5.png"/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3.xml"/></Relationships>
</file>

<file path=ppt/slideLayouts/_rels/slideLayout669.xml.rels><?xml version="1.0" encoding="UTF-8" standalone="yes"?>
<Relationships xmlns="http://schemas.openxmlformats.org/package/2006/relationships"><Relationship Id="rId3" Type="http://schemas.openxmlformats.org/officeDocument/2006/relationships/image" Target="../media/image65.png"/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3.xml"/></Relationships>
</file>

<file path=ppt/slideLayouts/_rels/slideLayout67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1.xml"/></Relationships>
</file>

<file path=ppt/slideLayouts/_rels/slideLayout670.xml.rels><?xml version="1.0" encoding="UTF-8" standalone="yes"?>
<Relationships xmlns="http://schemas.openxmlformats.org/package/2006/relationships"><Relationship Id="rId3" Type="http://schemas.openxmlformats.org/officeDocument/2006/relationships/image" Target="../media/image67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67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7.png"/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3.xml"/></Relationships>
</file>

<file path=ppt/slideLayouts/_rels/slideLayout67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7.png"/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3.xml"/></Relationships>
</file>

<file path=ppt/slideLayouts/_rels/slideLayout67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png"/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3.xml"/></Relationships>
</file>

<file path=ppt/slideLayouts/_rels/slideLayout67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6.png"/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3.xml"/></Relationships>
</file>

<file path=ppt/slideLayouts/_rels/slideLayout67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5.png"/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3.xml"/></Relationships>
</file>

<file path=ppt/slideLayouts/_rels/slideLayout67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7.png"/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3.xml"/></Relationships>
</file>

<file path=ppt/slideLayouts/_rels/slideLayout67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3.xml"/></Relationships>
</file>

<file path=ppt/slideLayouts/_rels/slideLayout67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3.xml"/></Relationships>
</file>

<file path=ppt/slideLayouts/_rels/slideLayout67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3.xml"/></Relationships>
</file>

<file path=ppt/slideLayouts/_rels/slideLayout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1.xml"/></Relationships>
</file>

<file path=ppt/slideLayouts/_rels/slideLayout680.xml.rels><?xml version="1.0" encoding="UTF-8" standalone="yes"?>
<Relationships xmlns="http://schemas.openxmlformats.org/package/2006/relationships"><Relationship Id="rId3" Type="http://schemas.openxmlformats.org/officeDocument/2006/relationships/image" Target="../media/image66.png"/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3.xml"/></Relationships>
</file>

<file path=ppt/slideLayouts/_rels/slideLayout68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5.png"/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3.xml"/></Relationships>
</file>

<file path=ppt/slideLayouts/_rels/slideLayout68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7.png"/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3.xml"/></Relationships>
</file>

<file path=ppt/slideLayouts/_rels/slideLayout68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3.xml"/></Relationships>
</file>

<file path=ppt/slideLayouts/_rels/slideLayout68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3.xml"/></Relationships>
</file>

<file path=ppt/slideLayouts/_rels/slideLayout68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3.xml"/></Relationships>
</file>

<file path=ppt/slideLayouts/_rels/slideLayout68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3.xml"/></Relationships>
</file>

<file path=ppt/slideLayouts/_rels/slideLayout68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3.xml"/></Relationships>
</file>

<file path=ppt/slideLayouts/_rels/slideLayout68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3.xml"/></Relationships>
</file>

<file path=ppt/slideLayouts/_rels/slideLayout68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3.xml"/></Relationships>
</file>

<file path=ppt/slideLayouts/_rels/slideLayout69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1.xml"/></Relationships>
</file>

<file path=ppt/slideLayouts/_rels/slideLayout69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3.xml"/></Relationships>
</file>

<file path=ppt/slideLayouts/_rels/slideLayout69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3.xml"/></Relationships>
</file>

<file path=ppt/slideLayouts/_rels/slideLayout69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5.png"/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3.xml"/></Relationships>
</file>

<file path=ppt/slideLayouts/_rels/slideLayout69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6.png"/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3.xml"/></Relationships>
</file>

<file path=ppt/slideLayouts/_rels/slideLayout69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3.xml"/></Relationships>
</file>

<file path=ppt/slideLayouts/_rels/slideLayout69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3.xml"/></Relationships>
</file>

<file path=ppt/slideLayouts/_rels/slideLayout69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3.xml"/></Relationships>
</file>

<file path=ppt/slideLayouts/_rels/slideLayout69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3.xml"/></Relationships>
</file>

<file path=ppt/slideLayouts/_rels/slideLayout69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3.xml"/></Relationships>
</file>

<file path=ppt/slideLayouts/_rels/slideLayout69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3.xml"/></Relationships>
</file>

<file path=ppt/slideLayouts/_rels/slideLayout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1.xml"/></Relationships>
</file>

<file path=ppt/slideLayouts/_rels/slideLayout700.xml.rels><?xml version="1.0" encoding="UTF-8" standalone="yes"?>
<Relationships xmlns="http://schemas.openxmlformats.org/package/2006/relationships"><Relationship Id="rId3" Type="http://schemas.openxmlformats.org/officeDocument/2006/relationships/image" Target="../media/image65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3.xml"/></Relationships>
</file>

<file path=ppt/slideLayouts/_rels/slideLayout70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6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3.xml"/></Relationships>
</file>

<file path=ppt/slideLayouts/_rels/slideLayout70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3.xml"/></Relationships>
</file>

<file path=ppt/slideLayouts/_rels/slideLayout70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3.xml"/></Relationships>
</file>

<file path=ppt/slideLayouts/_rels/slideLayout70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3.xml"/></Relationships>
</file>

<file path=ppt/slideLayouts/_rels/slideLayout70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5.png"/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3.xml"/></Relationships>
</file>

<file path=ppt/slideLayouts/_rels/slideLayout70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3.xml"/></Relationships>
</file>

<file path=ppt/slideLayouts/_rels/slideLayout70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3.xml"/></Relationships>
</file>

<file path=ppt/slideLayouts/_rels/slideLayout70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3.xml"/></Relationships>
</file>

<file path=ppt/slideLayouts/_rels/slideLayout70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3.xml"/></Relationships>
</file>

<file path=ppt/slideLayouts/_rels/slideLayout7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1.xml"/></Relationships>
</file>

<file path=ppt/slideLayouts/_rels/slideLayout7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3.xml"/></Relationships>
</file>

<file path=ppt/slideLayouts/_rels/slideLayout7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3.xml"/></Relationships>
</file>

<file path=ppt/slideLayouts/_rels/slideLayout7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5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7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3.xml"/></Relationships>
</file>

<file path=ppt/slideLayouts/_rels/slideLayout7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3.xml"/></Relationships>
</file>

<file path=ppt/slideLayouts/_rels/slideLayout7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3.xml"/></Relationships>
</file>

<file path=ppt/slideLayouts/_rels/slideLayout7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7.png"/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3.xml"/></Relationships>
</file>

<file path=ppt/slideLayouts/_rels/slideLayout7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3.xml"/></Relationships>
</file>

<file path=ppt/slideLayouts/_rels/slideLayout7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3.xml"/></Relationships>
</file>

<file path=ppt/slideLayouts/_rels/slideLayout7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3.xml"/></Relationships>
</file>

<file path=ppt/slideLayouts/_rels/slideLayout7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1.xml"/></Relationships>
</file>

<file path=ppt/slideLayouts/_rels/slideLayout7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3.xml"/></Relationships>
</file>

<file path=ppt/slideLayouts/_rels/slideLayout7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3.xml"/></Relationships>
</file>

<file path=ppt/slideLayouts/_rels/slideLayout7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3.xml"/></Relationships>
</file>

<file path=ppt/slideLayouts/_rels/slideLayout7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7.pn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3.xml"/></Relationships>
</file>

<file path=ppt/slideLayouts/_rels/slideLayout7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png"/><Relationship Id="rId1" Type="http://schemas.openxmlformats.org/officeDocument/2006/relationships/slideMaster" Target="../slideMasters/slideMaster3.xml"/></Relationships>
</file>

<file path=ppt/slideLayouts/_rels/slideLayout7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png"/><Relationship Id="rId1" Type="http://schemas.openxmlformats.org/officeDocument/2006/relationships/slideMaster" Target="../slideMasters/slideMaster3.xml"/></Relationships>
</file>

<file path=ppt/slideLayouts/_rels/slideLayout7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png"/><Relationship Id="rId1" Type="http://schemas.openxmlformats.org/officeDocument/2006/relationships/slideMaster" Target="../slideMasters/slideMaster3.xml"/></Relationships>
</file>

<file path=ppt/slideLayouts/_rels/slideLayout7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png"/><Relationship Id="rId1" Type="http://schemas.openxmlformats.org/officeDocument/2006/relationships/slideMaster" Target="../slideMasters/slideMaster3.xml"/></Relationships>
</file>

<file path=ppt/slideLayouts/_rels/slideLayout7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png"/><Relationship Id="rId1" Type="http://schemas.openxmlformats.org/officeDocument/2006/relationships/slideMaster" Target="../slideMasters/slideMaster3.xml"/></Relationships>
</file>

<file path=ppt/slideLayouts/_rels/slideLayout73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1.xml"/></Relationships>
</file>

<file path=ppt/slideLayouts/_rels/slideLayout7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png"/><Relationship Id="rId1" Type="http://schemas.openxmlformats.org/officeDocument/2006/relationships/slideMaster" Target="../slideMasters/slideMaster3.xml"/></Relationships>
</file>

<file path=ppt/slideLayouts/_rels/slideLayout7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png"/><Relationship Id="rId1" Type="http://schemas.openxmlformats.org/officeDocument/2006/relationships/slideMaster" Target="../slideMasters/slideMaster3.xml"/></Relationships>
</file>

<file path=ppt/slideLayouts/_rels/slideLayout7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png"/><Relationship Id="rId1" Type="http://schemas.openxmlformats.org/officeDocument/2006/relationships/slideMaster" Target="../slideMasters/slideMaster3.xml"/></Relationships>
</file>

<file path=ppt/slideLayouts/_rels/slideLayout7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png"/><Relationship Id="rId1" Type="http://schemas.openxmlformats.org/officeDocument/2006/relationships/slideMaster" Target="../slideMasters/slideMaster3.xml"/></Relationships>
</file>

<file path=ppt/slideLayouts/_rels/slideLayout7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png"/><Relationship Id="rId1" Type="http://schemas.openxmlformats.org/officeDocument/2006/relationships/slideMaster" Target="../slideMasters/slideMaster3.xml"/></Relationships>
</file>

<file path=ppt/slideLayouts/_rels/slideLayout7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png"/><Relationship Id="rId1" Type="http://schemas.openxmlformats.org/officeDocument/2006/relationships/slideMaster" Target="../slideMasters/slideMaster3.xml"/></Relationships>
</file>

<file path=ppt/slideLayouts/_rels/slideLayout7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.png"/><Relationship Id="rId1" Type="http://schemas.openxmlformats.org/officeDocument/2006/relationships/slideMaster" Target="../slideMasters/slideMaster3.xml"/></Relationships>
</file>

<file path=ppt/slideLayouts/_rels/slideLayout7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60.png"/><Relationship Id="rId1" Type="http://schemas.openxmlformats.org/officeDocument/2006/relationships/slideMaster" Target="../slideMasters/slideMaster3.xml"/></Relationships>
</file>

<file path=ppt/slideLayouts/_rels/slideLayout7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60.png"/><Relationship Id="rId1" Type="http://schemas.openxmlformats.org/officeDocument/2006/relationships/slideMaster" Target="../slideMasters/slideMaster3.xml"/></Relationships>
</file>

<file path=ppt/slideLayouts/_rels/slideLayout7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60.png"/><Relationship Id="rId1" Type="http://schemas.openxmlformats.org/officeDocument/2006/relationships/slideMaster" Target="../slideMasters/slideMaster3.xml"/></Relationships>
</file>

<file path=ppt/slideLayouts/_rels/slideLayout7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1.xml"/></Relationships>
</file>

<file path=ppt/slideLayouts/_rels/slideLayout7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png"/><Relationship Id="rId1" Type="http://schemas.openxmlformats.org/officeDocument/2006/relationships/slideMaster" Target="../slideMasters/slideMaster3.xml"/></Relationships>
</file>

<file path=ppt/slideLayouts/_rels/slideLayout7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png"/><Relationship Id="rId1" Type="http://schemas.openxmlformats.org/officeDocument/2006/relationships/slideMaster" Target="../slideMasters/slideMaster3.xml"/></Relationships>
</file>

<file path=ppt/slideLayouts/_rels/slideLayout7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png"/><Relationship Id="rId1" Type="http://schemas.openxmlformats.org/officeDocument/2006/relationships/slideMaster" Target="../slideMasters/slideMaster3.xml"/></Relationships>
</file>

<file path=ppt/slideLayouts/_rels/slideLayout7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png"/><Relationship Id="rId1" Type="http://schemas.openxmlformats.org/officeDocument/2006/relationships/slideMaster" Target="../slideMasters/slideMaster3.xml"/></Relationships>
</file>

<file path=ppt/slideLayouts/_rels/slideLayout7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.png"/><Relationship Id="rId1" Type="http://schemas.openxmlformats.org/officeDocument/2006/relationships/slideMaster" Target="../slideMasters/slideMaster3.xml"/></Relationships>
</file>

<file path=ppt/slideLayouts/_rels/slideLayout7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60.png"/><Relationship Id="rId1" Type="http://schemas.openxmlformats.org/officeDocument/2006/relationships/slideMaster" Target="../slideMasters/slideMaster3.xml"/></Relationships>
</file>

<file path=ppt/slideLayouts/_rels/slideLayout7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60.png"/><Relationship Id="rId1" Type="http://schemas.openxmlformats.org/officeDocument/2006/relationships/slideMaster" Target="../slideMasters/slideMaster3.xml"/></Relationships>
</file>

<file path=ppt/slideLayouts/_rels/slideLayout7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60.png"/><Relationship Id="rId1" Type="http://schemas.openxmlformats.org/officeDocument/2006/relationships/slideMaster" Target="../slideMasters/slideMaster3.xml"/></Relationships>
</file>

<file path=ppt/slideLayouts/_rels/slideLayout7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3.png"/><Relationship Id="rId1" Type="http://schemas.openxmlformats.org/officeDocument/2006/relationships/slideMaster" Target="../slideMasters/slideMaster3.xml"/></Relationships>
</file>

<file path=ppt/slideLayouts/_rels/slideLayout7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3.xml"/></Relationships>
</file>

<file path=ppt/slideLayouts/_rels/slideLayout7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1.xml"/></Relationships>
</file>

<file path=ppt/slideLayouts/_rels/slideLayout7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68.png"/><Relationship Id="rId1" Type="http://schemas.openxmlformats.org/officeDocument/2006/relationships/slideMaster" Target="../slideMasters/slideMaster3.xml"/></Relationships>
</file>

<file path=ppt/slideLayouts/_rels/slideLayout7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68.png"/><Relationship Id="rId1" Type="http://schemas.openxmlformats.org/officeDocument/2006/relationships/slideMaster" Target="../slideMasters/slideMaster3.xml"/></Relationships>
</file>

<file path=ppt/slideLayouts/_rels/slideLayout7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68.png"/><Relationship Id="rId1" Type="http://schemas.openxmlformats.org/officeDocument/2006/relationships/slideMaster" Target="../slideMasters/slideMaster3.xml"/></Relationships>
</file>

<file path=ppt/slideLayouts/_rels/slideLayout7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6.png"/><Relationship Id="rId1" Type="http://schemas.openxmlformats.org/officeDocument/2006/relationships/slideMaster" Target="../slideMasters/slideMaster3.xml"/></Relationships>
</file>

<file path=ppt/slideLayouts/_rels/slideLayout7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.png"/><Relationship Id="rId1" Type="http://schemas.openxmlformats.org/officeDocument/2006/relationships/slideMaster" Target="../slideMasters/slideMaster3.xml"/></Relationships>
</file>

<file path=ppt/slideLayouts/_rels/slideLayout7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.png"/><Relationship Id="rId1" Type="http://schemas.openxmlformats.org/officeDocument/2006/relationships/slideMaster" Target="../slideMasters/slideMaster3.xml"/></Relationships>
</file>

<file path=ppt/slideLayouts/_rels/slideLayout7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.png"/><Relationship Id="rId1" Type="http://schemas.openxmlformats.org/officeDocument/2006/relationships/slideMaster" Target="../slideMasters/slideMaster3.xml"/></Relationships>
</file>

<file path=ppt/slideLayouts/_rels/slideLayout7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2.png"/><Relationship Id="rId1" Type="http://schemas.openxmlformats.org/officeDocument/2006/relationships/slideMaster" Target="../slideMasters/slideMaster3.xml"/></Relationships>
</file>

<file path=ppt/slideLayouts/_rels/slideLayout7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2.png"/><Relationship Id="rId1" Type="http://schemas.openxmlformats.org/officeDocument/2006/relationships/slideMaster" Target="../slideMasters/slideMaster3.xml"/></Relationships>
</file>

<file path=ppt/slideLayouts/_rels/slideLayout7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2.png"/><Relationship Id="rId1" Type="http://schemas.openxmlformats.org/officeDocument/2006/relationships/slideMaster" Target="../slideMasters/slideMaster3.xml"/></Relationships>
</file>

<file path=ppt/slideLayouts/_rels/slideLayout7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1.xml"/></Relationships>
</file>

<file path=ppt/slideLayouts/_rels/slideLayout7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png"/><Relationship Id="rId1" Type="http://schemas.openxmlformats.org/officeDocument/2006/relationships/slideMaster" Target="../slideMasters/slideMaster3.xml"/></Relationships>
</file>

<file path=ppt/slideLayouts/_rels/slideLayout7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.png"/><Relationship Id="rId1" Type="http://schemas.openxmlformats.org/officeDocument/2006/relationships/slideMaster" Target="../slideMasters/slideMaster3.xml"/></Relationships>
</file>

<file path=ppt/slideLayouts/_rels/slideLayout7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69.png"/><Relationship Id="rId1" Type="http://schemas.openxmlformats.org/officeDocument/2006/relationships/slideMaster" Target="../slideMasters/slideMaster3.xml"/></Relationships>
</file>

<file path=ppt/slideLayouts/_rels/slideLayout7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69.png"/><Relationship Id="rId1" Type="http://schemas.openxmlformats.org/officeDocument/2006/relationships/slideMaster" Target="../slideMasters/slideMaster3.xml"/></Relationships>
</file>

<file path=ppt/slideLayouts/_rels/slideLayout7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69.png"/><Relationship Id="rId1" Type="http://schemas.openxmlformats.org/officeDocument/2006/relationships/slideMaster" Target="../slideMasters/slideMaster3.xml"/></Relationships>
</file>

<file path=ppt/slideLayouts/_rels/slideLayout76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png"/><Relationship Id="rId1" Type="http://schemas.openxmlformats.org/officeDocument/2006/relationships/slideMaster" Target="../slideMasters/slideMaster3.xml"/></Relationships>
</file>

<file path=ppt/slideLayouts/_rels/slideLayout7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png"/><Relationship Id="rId1" Type="http://schemas.openxmlformats.org/officeDocument/2006/relationships/slideMaster" Target="../slideMasters/slideMaster3.xml"/></Relationships>
</file>

<file path=ppt/slideLayouts/_rels/slideLayout76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png"/><Relationship Id="rId1" Type="http://schemas.openxmlformats.org/officeDocument/2006/relationships/slideMaster" Target="../slideMasters/slideMaster3.xml"/></Relationships>
</file>

<file path=ppt/slideLayouts/_rels/slideLayout7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png"/><Relationship Id="rId1" Type="http://schemas.openxmlformats.org/officeDocument/2006/relationships/slideMaster" Target="../slideMasters/slideMaster3.xml"/></Relationships>
</file>

<file path=ppt/slideLayouts/_rels/slideLayout76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7.png"/><Relationship Id="rId1" Type="http://schemas.openxmlformats.org/officeDocument/2006/relationships/slideMaster" Target="../slideMasters/slideMaster3.xml"/></Relationships>
</file>

<file path=ppt/slideLayouts/_rels/slideLayout7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1.xml"/></Relationships>
</file>

<file path=ppt/slideLayouts/_rels/slideLayout7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png"/><Relationship Id="rId1" Type="http://schemas.openxmlformats.org/officeDocument/2006/relationships/slideMaster" Target="../slideMasters/slideMaster3.xml"/></Relationships>
</file>

<file path=ppt/slideLayouts/_rels/slideLayout771.xml.rels><?xml version="1.0" encoding="UTF-8" standalone="yes"?>
<Relationships xmlns="http://schemas.openxmlformats.org/package/2006/relationships"><Relationship Id="rId2" Type="http://schemas.openxmlformats.org/officeDocument/2006/relationships/image" Target="../media/image70.png"/><Relationship Id="rId1" Type="http://schemas.openxmlformats.org/officeDocument/2006/relationships/slideMaster" Target="../slideMasters/slideMaster3.xml"/></Relationships>
</file>

<file path=ppt/slideLayouts/_rels/slideLayout772.xml.rels><?xml version="1.0" encoding="UTF-8" standalone="yes"?>
<Relationships xmlns="http://schemas.openxmlformats.org/package/2006/relationships"><Relationship Id="rId2" Type="http://schemas.openxmlformats.org/officeDocument/2006/relationships/image" Target="../media/image70.png"/><Relationship Id="rId1" Type="http://schemas.openxmlformats.org/officeDocument/2006/relationships/slideMaster" Target="../slideMasters/slideMaster3.xml"/></Relationships>
</file>

<file path=ppt/slideLayouts/_rels/slideLayout773.xml.rels><?xml version="1.0" encoding="UTF-8" standalone="yes"?>
<Relationships xmlns="http://schemas.openxmlformats.org/package/2006/relationships"><Relationship Id="rId2" Type="http://schemas.openxmlformats.org/officeDocument/2006/relationships/image" Target="../media/image70.png"/><Relationship Id="rId1" Type="http://schemas.openxmlformats.org/officeDocument/2006/relationships/slideMaster" Target="../slideMasters/slideMaster3.xml"/></Relationships>
</file>

<file path=ppt/slideLayouts/_rels/slideLayout77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png"/><Relationship Id="rId1" Type="http://schemas.openxmlformats.org/officeDocument/2006/relationships/slideMaster" Target="../slideMasters/slideMaster3.xml"/></Relationships>
</file>

<file path=ppt/slideLayouts/_rels/slideLayout77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png"/><Relationship Id="rId1" Type="http://schemas.openxmlformats.org/officeDocument/2006/relationships/slideMaster" Target="../slideMasters/slideMaster3.xml"/></Relationships>
</file>

<file path=ppt/slideLayouts/_rels/slideLayout77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png"/><Relationship Id="rId1" Type="http://schemas.openxmlformats.org/officeDocument/2006/relationships/slideMaster" Target="../slideMasters/slideMaster3.xml"/></Relationships>
</file>

<file path=ppt/slideLayouts/_rels/slideLayout77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png"/><Relationship Id="rId1" Type="http://schemas.openxmlformats.org/officeDocument/2006/relationships/slideMaster" Target="../slideMasters/slideMaster3.xml"/></Relationships>
</file>

<file path=ppt/slideLayouts/_rels/slideLayout77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3.xml"/></Relationships>
</file>

<file path=ppt/slideLayouts/_rels/slideLayout77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3.xml"/></Relationships>
</file>

<file path=ppt/slideLayouts/_rels/slideLayout7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1.xml"/></Relationships>
</file>

<file path=ppt/slideLayouts/_rels/slideLayout78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3.xml"/></Relationships>
</file>

<file path=ppt/slideLayouts/_rels/slideLayout78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5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3.xml"/></Relationships>
</file>

<file path=ppt/slideLayouts/_rels/slideLayout78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7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3.xml"/></Relationships>
</file>

<file path=ppt/slideLayouts/_rels/slideLayout78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3.xml"/></Relationships>
</file>

<file path=ppt/slideLayouts/_rels/slideLayout78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3.xml"/></Relationships>
</file>

<file path=ppt/slideLayouts/_rels/slideLayout78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3.xml"/></Relationships>
</file>

<file path=ppt/slideLayouts/_rels/slideLayout78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3.xml"/></Relationships>
</file>

<file path=ppt/slideLayouts/_rels/slideLayout78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3.xml"/></Relationships>
</file>

<file path=ppt/slideLayouts/_rels/slideLayout78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3.xml"/></Relationships>
</file>

<file path=ppt/slideLayouts/_rels/slideLayout78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3.xml"/></Relationships>
</file>

<file path=ppt/slideLayouts/_rels/slideLayout7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1.xml"/></Relationships>
</file>

<file path=ppt/slideLayouts/_rels/slideLayout79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3.xml"/></Relationships>
</file>

<file path=ppt/slideLayouts/_rels/slideLayout79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5.png"/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3.xml"/></Relationships>
</file>

<file path=ppt/slideLayouts/_rels/slideLayout79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7.png"/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3.xml"/></Relationships>
</file>

<file path=ppt/slideLayouts/_rels/slideLayout79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3.xml"/></Relationships>
</file>

<file path=ppt/slideLayouts/_rels/slideLayout79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3.xml"/></Relationships>
</file>

<file path=ppt/slideLayouts/_rels/slideLayout79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3.xml"/></Relationships>
</file>

<file path=ppt/slideLayouts/_rels/slideLayout79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3.xml"/></Relationships>
</file>

<file path=ppt/slideLayouts/_rels/slideLayout79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3.xml"/></Relationships>
</file>

<file path=ppt/slideLayouts/_rels/slideLayout79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3.xml"/></Relationships>
</file>

<file path=ppt/slideLayouts/_rels/slideLayout799.xml.rels><?xml version="1.0" encoding="UTF-8" standalone="yes"?>
<Relationships xmlns="http://schemas.openxmlformats.org/package/2006/relationships"><Relationship Id="rId3" Type="http://schemas.openxmlformats.org/officeDocument/2006/relationships/image" Target="../media/image72.png"/><Relationship Id="rId2" Type="http://schemas.openxmlformats.org/officeDocument/2006/relationships/image" Target="../media/image71.png"/><Relationship Id="rId1" Type="http://schemas.openxmlformats.org/officeDocument/2006/relationships/slideMaster" Target="../slideMasters/slideMaster3.xml"/></Relationships>
</file>

<file path=ppt/slideLayouts/_rels/slideLayout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/Relationships>
</file>

<file path=ppt/slideLayouts/_rels/slideLayout8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1.xml"/></Relationships>
</file>

<file path=ppt/slideLayouts/_rels/slideLayout80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3.xml"/></Relationships>
</file>

<file path=ppt/slideLayouts/_rels/slideLayout80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3.xml"/></Relationships>
</file>

<file path=ppt/slideLayouts/_rels/slideLayout80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3.xml"/></Relationships>
</file>

<file path=ppt/slideLayouts/_rels/slideLayout80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6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3.xml"/></Relationships>
</file>

<file path=ppt/slideLayouts/_rels/slideLayout80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5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3.xml"/></Relationships>
</file>

<file path=ppt/slideLayouts/_rels/slideLayout80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7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3.xml"/></Relationships>
</file>

<file path=ppt/slideLayouts/_rels/slideLayout80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3.xml"/></Relationships>
</file>

<file path=ppt/slideLayouts/_rels/slideLayout80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3.xml"/></Relationships>
</file>

<file path=ppt/slideLayouts/_rels/slideLayout80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3.xml"/></Relationships>
</file>

<file path=ppt/slideLayouts/_rels/slideLayout80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3.xml"/></Relationships>
</file>

<file path=ppt/slideLayouts/_rels/slideLayout8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1.xml"/></Relationships>
</file>

<file path=ppt/slideLayouts/_rels/slideLayout8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3.xml"/></Relationships>
</file>

<file path=ppt/slideLayouts/_rels/slideLayout8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3.xml"/></Relationships>
</file>

<file path=ppt/slideLayouts/_rels/slideLayout8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3.xml"/></Relationships>
</file>

<file path=ppt/slideLayouts/_rels/slideLayout8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3.xml"/></Relationships>
</file>

<file path=ppt/slideLayouts/_rels/slideLayout8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6.png"/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3.xml"/></Relationships>
</file>

<file path=ppt/slideLayouts/_rels/slideLayout8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5.png"/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3.xml"/></Relationships>
</file>

<file path=ppt/slideLayouts/_rels/slideLayout8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7.png"/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3.xml"/></Relationships>
</file>

<file path=ppt/slideLayouts/_rels/slideLayout8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3.xml"/></Relationships>
</file>

<file path=ppt/slideLayouts/_rels/slideLayout8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3.xml"/></Relationships>
</file>

<file path=ppt/slideLayouts/_rels/slideLayout8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3.xml"/></Relationships>
</file>

<file path=ppt/slideLayouts/_rels/slideLayout8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1.xml"/></Relationships>
</file>

<file path=ppt/slideLayouts/_rels/slideLayout8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3.xml"/></Relationships>
</file>

<file path=ppt/slideLayouts/_rels/slideLayout8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3.xml"/></Relationships>
</file>

<file path=ppt/slideLayouts/_rels/slideLayout8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3.xml"/></Relationships>
</file>

<file path=ppt/slideLayouts/_rels/slideLayout8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72.png"/><Relationship Id="rId2" Type="http://schemas.openxmlformats.org/officeDocument/2006/relationships/image" Target="../media/image73.png"/><Relationship Id="rId1" Type="http://schemas.openxmlformats.org/officeDocument/2006/relationships/slideMaster" Target="../slideMasters/slideMaster3.xml"/></Relationships>
</file>

<file path=ppt/slideLayouts/_rels/slideLayout8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74.png"/><Relationship Id="rId2" Type="http://schemas.openxmlformats.org/officeDocument/2006/relationships/image" Target="../media/image71.png"/><Relationship Id="rId1" Type="http://schemas.openxmlformats.org/officeDocument/2006/relationships/slideMaster" Target="../slideMasters/slideMaster3.xml"/></Relationships>
</file>

<file path=ppt/slideLayouts/_rels/slideLayout8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74.png"/><Relationship Id="rId2" Type="http://schemas.openxmlformats.org/officeDocument/2006/relationships/image" Target="../media/image75.png"/><Relationship Id="rId1" Type="http://schemas.openxmlformats.org/officeDocument/2006/relationships/slideMaster" Target="../slideMasters/slideMaster3.xml"/></Relationships>
</file>

<file path=ppt/slideLayouts/_rels/slideLayout8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0.jpg"/><Relationship Id="rId1" Type="http://schemas.openxmlformats.org/officeDocument/2006/relationships/slideMaster" Target="../slideMasters/slideMaster3.xml"/></Relationships>
</file>

<file path=ppt/slideLayouts/_rels/slideLayout8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58.png"/><Relationship Id="rId1" Type="http://schemas.openxmlformats.org/officeDocument/2006/relationships/slideMaster" Target="../slideMasters/slideMaster3.xml"/></Relationships>
</file>

<file path=ppt/slideLayouts/_rels/slideLayout8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72.png"/><Relationship Id="rId2" Type="http://schemas.openxmlformats.org/officeDocument/2006/relationships/image" Target="../media/image71.png"/><Relationship Id="rId1" Type="http://schemas.openxmlformats.org/officeDocument/2006/relationships/slideMaster" Target="../slideMasters/slideMaster3.xml"/></Relationships>
</file>

<file path=ppt/slideLayouts/_rels/slideLayout8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0.jpg"/><Relationship Id="rId1" Type="http://schemas.openxmlformats.org/officeDocument/2006/relationships/slideMaster" Target="../slideMasters/slideMaster3.xml"/></Relationships>
</file>

<file path=ppt/slideLayouts/_rels/slideLayout83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1.xml"/></Relationships>
</file>

<file path=ppt/slideLayouts/_rels/slideLayout8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58.png"/><Relationship Id="rId1" Type="http://schemas.openxmlformats.org/officeDocument/2006/relationships/slideMaster" Target="../slideMasters/slideMaster3.xml"/></Relationships>
</file>

<file path=ppt/slideLayouts/_rels/slideLayout8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72.png"/><Relationship Id="rId2" Type="http://schemas.openxmlformats.org/officeDocument/2006/relationships/image" Target="../media/image73.png"/><Relationship Id="rId1" Type="http://schemas.openxmlformats.org/officeDocument/2006/relationships/slideMaster" Target="../slideMasters/slideMaster3.xml"/></Relationships>
</file>

<file path=ppt/slideLayouts/_rels/slideLayout8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59.jpg"/><Relationship Id="rId1" Type="http://schemas.openxmlformats.org/officeDocument/2006/relationships/slideMaster" Target="../slideMasters/slideMaster3.xml"/></Relationships>
</file>

<file path=ppt/slideLayouts/_rels/slideLayout8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3.xml"/></Relationships>
</file>

<file path=ppt/slideLayouts/_rels/slideLayout8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2.png"/><Relationship Id="rId1" Type="http://schemas.openxmlformats.org/officeDocument/2006/relationships/slideMaster" Target="../slideMasters/slideMaster3.xml"/></Relationships>
</file>

<file path=ppt/slideLayouts/_rels/slideLayout8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2.png"/><Relationship Id="rId1" Type="http://schemas.openxmlformats.org/officeDocument/2006/relationships/slideMaster" Target="../slideMasters/slideMaster3.xml"/></Relationships>
</file>

<file path=ppt/slideLayouts/_rels/slideLayout8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2.png"/><Relationship Id="rId1" Type="http://schemas.openxmlformats.org/officeDocument/2006/relationships/slideMaster" Target="../slideMasters/slideMaster3.xml"/></Relationships>
</file>

<file path=ppt/slideLayouts/_rels/slideLayout8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74.png"/><Relationship Id="rId2" Type="http://schemas.openxmlformats.org/officeDocument/2006/relationships/image" Target="../media/image71.png"/><Relationship Id="rId1" Type="http://schemas.openxmlformats.org/officeDocument/2006/relationships/slideMaster" Target="../slideMasters/slideMaster3.xml"/></Relationships>
</file>

<file path=ppt/slideLayouts/_rels/slideLayout8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0.jpg"/><Relationship Id="rId1" Type="http://schemas.openxmlformats.org/officeDocument/2006/relationships/slideMaster" Target="../slideMasters/slideMaster3.xml"/></Relationships>
</file>

<file path=ppt/slideLayouts/_rels/slideLayout8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.png"/><Relationship Id="rId1" Type="http://schemas.openxmlformats.org/officeDocument/2006/relationships/slideMaster" Target="../slideMasters/slideMaster3.xml"/></Relationships>
</file>

<file path=ppt/slideLayouts/_rels/slideLayout8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1.xml"/></Relationships>
</file>

<file path=ppt/slideLayouts/_rels/slideLayout8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74.png"/><Relationship Id="rId2" Type="http://schemas.openxmlformats.org/officeDocument/2006/relationships/image" Target="../media/image75.png"/><Relationship Id="rId1" Type="http://schemas.openxmlformats.org/officeDocument/2006/relationships/slideMaster" Target="../slideMasters/slideMaster3.xml"/></Relationships>
</file>

<file path=ppt/slideLayouts/_rels/slideLayout8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png"/><Relationship Id="rId1" Type="http://schemas.openxmlformats.org/officeDocument/2006/relationships/slideMaster" Target="../slideMasters/slideMaster3.xml"/></Relationships>
</file>

<file path=ppt/slideLayouts/_rels/slideLayout8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8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8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61.png"/><Relationship Id="rId1" Type="http://schemas.openxmlformats.org/officeDocument/2006/relationships/slideMaster" Target="../slideMasters/slideMaster3.xml"/></Relationships>
</file>

<file path=ppt/slideLayouts/_rels/slideLayout8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5.png"/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3.xml"/></Relationships>
</file>

<file path=ppt/slideLayouts/_rels/slideLayout8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61.png"/><Relationship Id="rId1" Type="http://schemas.openxmlformats.org/officeDocument/2006/relationships/slideMaster" Target="../slideMasters/slideMaster3.xml"/></Relationships>
</file>

<file path=ppt/slideLayouts/_rels/slideLayout8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66.png"/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3.xml"/></Relationships>
</file>

<file path=ppt/slideLayouts/_rels/slideLayout8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62.png"/><Relationship Id="rId1" Type="http://schemas.openxmlformats.org/officeDocument/2006/relationships/slideMaster" Target="../slideMasters/slideMaster3.xml"/></Relationships>
</file>

<file path=ppt/slideLayouts/_rels/slideLayout8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3.xml"/></Relationships>
</file>

<file path=ppt/slideLayouts/_rels/slideLayout8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1.xml"/></Relationships>
</file>

<file path=ppt/slideLayouts/_rels/slideLayout8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3.xml"/></Relationships>
</file>

<file path=ppt/slideLayouts/_rels/slideLayout8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3.xml"/></Relationships>
</file>

<file path=ppt/slideLayouts/_rels/slideLayout8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5.png"/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3.xml"/></Relationships>
</file>

<file path=ppt/slideLayouts/_rels/slideLayout8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61.png"/><Relationship Id="rId1" Type="http://schemas.openxmlformats.org/officeDocument/2006/relationships/slideMaster" Target="../slideMasters/slideMaster3.xml"/></Relationships>
</file>

<file path=ppt/slideLayouts/_rels/slideLayout8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8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8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8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67.png"/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3.xml"/></Relationships>
</file>

<file path=ppt/slideLayouts/_rels/slideLayout85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7.png"/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3.xml"/></Relationships>
</file>

<file path=ppt/slideLayouts/_rels/slideLayout8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63.png"/><Relationship Id="rId1" Type="http://schemas.openxmlformats.org/officeDocument/2006/relationships/slideMaster" Target="../slideMasters/slideMaster3.xml"/></Relationships>
</file>

<file path=ppt/slideLayouts/_rels/slideLayout8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1.xml"/></Relationships>
</file>

<file path=ppt/slideLayouts/_rels/slideLayout8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3.xml"/></Relationships>
</file>

<file path=ppt/slideLayouts/_rels/slideLayout8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3.xml"/></Relationships>
</file>

<file path=ppt/slideLayouts/_rels/slideLayout8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3.xml"/></Relationships>
</file>

<file path=ppt/slideLayouts/_rels/slideLayout8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86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5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3.xml"/></Relationships>
</file>

<file path=ppt/slideLayouts/_rels/slideLayout86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86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6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3.xml"/></Relationships>
</file>

<file path=ppt/slideLayouts/_rels/slideLayout86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3.xml"/></Relationships>
</file>

<file path=ppt/slideLayouts/_rels/slideLayout8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3.xml"/></Relationships>
</file>

<file path=ppt/slideLayouts/_rels/slideLayout86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3.xml"/></Relationships>
</file>

<file path=ppt/slideLayouts/_rels/slideLayout8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1.xml"/></Relationships>
</file>

<file path=ppt/slideLayouts/_rels/slideLayout8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3.xml"/></Relationships>
</file>

<file path=ppt/slideLayouts/_rels/slideLayout87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3.xml"/></Relationships>
</file>

<file path=ppt/slideLayouts/_rels/slideLayout87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6.png"/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3.xml"/></Relationships>
</file>

<file path=ppt/slideLayouts/_rels/slideLayout873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3.xml"/></Relationships>
</file>

<file path=ppt/slideLayouts/_rels/slideLayout87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3.xml"/></Relationships>
</file>

<file path=ppt/slideLayouts/_rels/slideLayout87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3.xml"/></Relationships>
</file>

<file path=ppt/slideLayouts/_rels/slideLayout87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3.xml"/></Relationships>
</file>

<file path=ppt/slideLayouts/_rels/slideLayout877.xml.rels><?xml version="1.0" encoding="UTF-8" standalone="yes"?>
<Relationships xmlns="http://schemas.openxmlformats.org/package/2006/relationships"><Relationship Id="rId3" Type="http://schemas.openxmlformats.org/officeDocument/2006/relationships/image" Target="../media/image66.png"/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3.xml"/></Relationships>
</file>

<file path=ppt/slideLayouts/_rels/slideLayout87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6.png"/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3.xml"/></Relationships>
</file>

<file path=ppt/slideLayouts/_rels/slideLayout87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3.xml"/></Relationships>
</file>

<file path=ppt/slideLayouts/_rels/slideLayout88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1.xml"/></Relationships>
</file>

<file path=ppt/slideLayouts/_rels/slideLayout88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3.xml"/></Relationships>
</file>

<file path=ppt/slideLayouts/_rels/slideLayout88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3.xml"/></Relationships>
</file>

<file path=ppt/slideLayouts/_rels/slideLayout88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3.xml"/></Relationships>
</file>

<file path=ppt/slideLayouts/_rels/slideLayout88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3.xml"/></Relationships>
</file>

<file path=ppt/slideLayouts/_rels/slideLayout88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3.xml"/></Relationships>
</file>

<file path=ppt/slideLayouts/_rels/slideLayout88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5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88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88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88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88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8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1.xml"/></Relationships>
</file>

<file path=ppt/slideLayouts/_rels/slideLayout89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89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5.png"/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3.xml"/></Relationships>
</file>

<file path=ppt/slideLayouts/_rels/slideLayout89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3.xml"/></Relationships>
</file>

<file path=ppt/slideLayouts/_rels/slideLayout89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3.xml"/></Relationships>
</file>

<file path=ppt/slideLayouts/_rels/slideLayout89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3.xml"/></Relationships>
</file>

<file path=ppt/slideLayouts/_rels/slideLayout89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5.png"/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3.xml"/></Relationships>
</file>

<file path=ppt/slideLayouts/_rels/slideLayout89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5.png"/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3.xml"/></Relationships>
</file>

<file path=ppt/slideLayouts/_rels/slideLayout89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3.xml"/></Relationships>
</file>

<file path=ppt/slideLayouts/_rels/slideLayout89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3.xml"/></Relationships>
</file>

<file path=ppt/slideLayouts/_rels/slideLayout89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3.xml"/></Relationships>
</file>

<file path=ppt/slideLayouts/_rels/slideLayout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9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1.xml"/></Relationships>
</file>

<file path=ppt/slideLayouts/_rels/slideLayout90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3.xml"/></Relationships>
</file>

<file path=ppt/slideLayouts/_rels/slideLayout90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3.xml"/></Relationships>
</file>

<file path=ppt/slideLayouts/_rels/slideLayout90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3.xml"/></Relationships>
</file>

<file path=ppt/slideLayouts/_rels/slideLayout90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7.pn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3.xml"/></Relationships>
</file>

<file path=ppt/slideLayouts/_rels/slideLayout904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3.xml"/></Relationships>
</file>

<file path=ppt/slideLayouts/_rels/slideLayout905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3.xml"/></Relationships>
</file>

<file path=ppt/slideLayouts/_rels/slideLayout906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3.xml"/></Relationships>
</file>

<file path=ppt/slideLayouts/_rels/slideLayout907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3.xml"/></Relationships>
</file>

<file path=ppt/slideLayouts/_rels/slideLayout908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3.xml"/></Relationships>
</file>

<file path=ppt/slideLayouts/_rels/slideLayout909.xml.rels><?xml version="1.0" encoding="UTF-8" standalone="yes"?>
<Relationships xmlns="http://schemas.openxmlformats.org/package/2006/relationships"><Relationship Id="rId3" Type="http://schemas.openxmlformats.org/officeDocument/2006/relationships/image" Target="../media/image67.png"/><Relationship Id="rId2" Type="http://schemas.openxmlformats.org/officeDocument/2006/relationships/image" Target="../media/image64.png"/><Relationship Id="rId1" Type="http://schemas.openxmlformats.org/officeDocument/2006/relationships/slideMaster" Target="../slideMasters/slideMaster3.xml"/></Relationships>
</file>

<file path=ppt/slideLayouts/_rels/slideLayout9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1.xml"/></Relationships>
</file>

<file path=ppt/slideLayouts/_rels/slideLayout9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64.png"/><Relationship Id="rId1" Type="http://schemas.openxmlformats.org/officeDocument/2006/relationships/slideMaster" Target="../slideMasters/slideMaster3.xml"/></Relationships>
</file>

<file path=ppt/slideLayouts/_rels/slideLayout9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64.png"/><Relationship Id="rId1" Type="http://schemas.openxmlformats.org/officeDocument/2006/relationships/slideMaster" Target="../slideMasters/slideMaster3.xml"/></Relationships>
</file>

<file path=ppt/slideLayouts/_rels/slideLayout9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64.png"/><Relationship Id="rId1" Type="http://schemas.openxmlformats.org/officeDocument/2006/relationships/slideMaster" Target="../slideMasters/slideMaster3.xml"/></Relationships>
</file>

<file path=ppt/slideLayouts/_rels/slideLayout9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7.png"/><Relationship Id="rId2" Type="http://schemas.openxmlformats.org/officeDocument/2006/relationships/image" Target="../media/image64.png"/><Relationship Id="rId1" Type="http://schemas.openxmlformats.org/officeDocument/2006/relationships/slideMaster" Target="../slideMasters/slideMaster3.xml"/></Relationships>
</file>

<file path=ppt/slideLayouts/_rels/slideLayout9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7.png"/><Relationship Id="rId2" Type="http://schemas.openxmlformats.org/officeDocument/2006/relationships/image" Target="../media/image64.png"/><Relationship Id="rId1" Type="http://schemas.openxmlformats.org/officeDocument/2006/relationships/slideMaster" Target="../slideMasters/slideMaster3.xml"/></Relationships>
</file>

<file path=ppt/slideLayouts/_rels/slideLayout9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64.png"/><Relationship Id="rId1" Type="http://schemas.openxmlformats.org/officeDocument/2006/relationships/slideMaster" Target="../slideMasters/slideMaster3.xml"/></Relationships>
</file>

<file path=ppt/slideLayouts/_rels/slideLayout9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64.png"/><Relationship Id="rId1" Type="http://schemas.openxmlformats.org/officeDocument/2006/relationships/slideMaster" Target="../slideMasters/slideMaster3.xml"/></Relationships>
</file>

<file path=ppt/slideLayouts/_rels/slideLayout9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64.png"/><Relationship Id="rId1" Type="http://schemas.openxmlformats.org/officeDocument/2006/relationships/slideMaster" Target="../slideMasters/slideMaster3.xml"/></Relationships>
</file>

<file path=ppt/slideLayouts/_rels/slideLayout9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64.png"/><Relationship Id="rId1" Type="http://schemas.openxmlformats.org/officeDocument/2006/relationships/slideMaster" Target="../slideMasters/slideMaster3.xml"/></Relationships>
</file>

<file path=ppt/slideLayouts/_rels/slideLayout9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64.png"/><Relationship Id="rId1" Type="http://schemas.openxmlformats.org/officeDocument/2006/relationships/slideMaster" Target="../slideMasters/slideMaster3.xml"/></Relationships>
</file>

<file path=ppt/slideLayouts/_rels/slideLayout9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1.xml"/></Relationships>
</file>

<file path=ppt/slideLayouts/_rels/slideLayout9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64.png"/><Relationship Id="rId1" Type="http://schemas.openxmlformats.org/officeDocument/2006/relationships/slideMaster" Target="../slideMasters/slideMaster3.xml"/></Relationships>
</file>

<file path=ppt/slideLayouts/_rels/slideLayout9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png"/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3.xml"/></Relationships>
</file>

<file path=ppt/slideLayouts/_rels/slideLayout9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5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9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7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9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png"/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3.xml"/></Relationships>
</file>

<file path=ppt/slideLayouts/_rels/slideLayout9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6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9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5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9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67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9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4.xml"/></Relationships>
</file>

<file path=ppt/slideLayouts/_rels/slideLayout9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4.xml"/></Relationships>
</file>

<file path=ppt/slideLayouts/_rels/slideLayout9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1.xml"/></Relationships>
</file>

<file path=ppt/slideLayouts/_rels/slideLayout9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4.xml"/></Relationships>
</file>

<file path=ppt/slideLayouts/_rels/slideLayout9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4.xml"/></Relationships>
</file>

<file path=ppt/slideLayouts/_rels/slideLayout9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4.xml"/></Relationships>
</file>

<file path=ppt/slideLayouts/_rels/slideLayout9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4.xml"/></Relationships>
</file>

<file path=ppt/slideLayouts/_rels/slideLayout9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4.xml"/></Relationships>
</file>

<file path=ppt/slideLayouts/_rels/slideLayout9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4.xml"/></Relationships>
</file>

<file path=ppt/slideLayouts/_rels/slideLayout9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4.xml"/></Relationships>
</file>

<file path=ppt/slideLayouts/_rels/slideLayout9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4.xml"/></Relationships>
</file>

<file path=ppt/slideLayouts/_rels/slideLayout9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4.xml"/></Relationships>
</file>

<file path=ppt/slideLayouts/_rels/slideLayout9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4.xml"/></Relationships>
</file>

<file path=ppt/slideLayouts/_rels/slideLayout9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1.xml"/></Relationships>
</file>

<file path=ppt/slideLayouts/_rels/slideLayout9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4.xml"/></Relationships>
</file>

<file path=ppt/slideLayouts/_rels/slideLayout9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4.xml"/></Relationships>
</file>

<file path=ppt/slideLayouts/_rels/slideLayout9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4.xml"/></Relationships>
</file>

<file path=ppt/slideLayouts/_rels/slideLayout9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4.xml"/></Relationships>
</file>

<file path=ppt/slideLayouts/_rels/slideLayout9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4.xml"/></Relationships>
</file>

<file path=ppt/slideLayouts/_rels/slideLayout9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4.xml"/></Relationships>
</file>

<file path=ppt/slideLayouts/_rels/slideLayout9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4.xml"/></Relationships>
</file>

<file path=ppt/slideLayouts/_rels/slideLayout9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4.xml"/></Relationships>
</file>

<file path=ppt/slideLayouts/_rels/slideLayout9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4.xml"/></Relationships>
</file>

<file path=ppt/slideLayouts/_rels/slideLayout9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4.xml"/></Relationships>
</file>

<file path=ppt/slideLayouts/_rels/slideLayout95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1.xml"/></Relationships>
</file>

<file path=ppt/slideLayouts/_rels/slideLayout9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4.xml"/></Relationships>
</file>

<file path=ppt/slideLayouts/_rels/slideLayout9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4.xml"/></Relationships>
</file>

<file path=ppt/slideLayouts/_rels/slideLayout9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4.xml"/></Relationships>
</file>

<file path=ppt/slideLayouts/_rels/slideLayout9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4.xml"/></Relationships>
</file>

<file path=ppt/slideLayouts/_rels/slideLayout9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4.xml"/></Relationships>
</file>

<file path=ppt/slideLayouts/_rels/slideLayout9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4.xml"/></Relationships>
</file>

<file path=ppt/slideLayouts/_rels/slideLayout9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4.xml"/></Relationships>
</file>

<file path=ppt/slideLayouts/_rels/slideLayout9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4.xml"/></Relationships>
</file>

<file path=ppt/slideLayouts/_rels/slideLayout9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4.xml"/></Relationships>
</file>

<file path=ppt/slideLayouts/_rels/slideLayout9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4.xml"/></Relationships>
</file>

<file path=ppt/slideLayouts/_rels/slideLayout96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1.xml"/></Relationships>
</file>

<file path=ppt/slideLayouts/_rels/slideLayout9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4.xml"/></Relationships>
</file>

<file path=ppt/slideLayouts/_rels/slideLayout9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4.xml"/></Relationships>
</file>

<file path=ppt/slideLayouts/_rels/slideLayout9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4.xml"/></Relationships>
</file>

<file path=ppt/slideLayouts/_rels/slideLayout963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4.xml"/></Relationships>
</file>

<file path=ppt/slideLayouts/_rels/slideLayout964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4.xml"/></Relationships>
</file>

<file path=ppt/slideLayouts/_rels/slideLayout96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4.xml"/></Relationships>
</file>

<file path=ppt/slideLayouts/_rels/slideLayout9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4.xml"/></Relationships>
</file>

<file path=ppt/slideLayouts/_rels/slideLayout96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4.xml"/></Relationships>
</file>

<file path=ppt/slideLayouts/_rels/slideLayout9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4.xml"/></Relationships>
</file>

<file path=ppt/slideLayouts/_rels/slideLayout96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4.xml"/></Relationships>
</file>

<file path=ppt/slideLayouts/_rels/slideLayout9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1.xml"/></Relationships>
</file>

<file path=ppt/slideLayouts/_rels/slideLayout9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4.xml"/></Relationships>
</file>

<file path=ppt/slideLayouts/_rels/slideLayout971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4.xml"/></Relationships>
</file>

<file path=ppt/slideLayouts/_rels/slideLayout97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4.xml"/></Relationships>
</file>

<file path=ppt/slideLayouts/_rels/slideLayout97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4.xml"/></Relationships>
</file>

<file path=ppt/slideLayouts/_rels/slideLayout97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4.xml"/></Relationships>
</file>

<file path=ppt/slideLayouts/_rels/slideLayout97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4.xml"/></Relationships>
</file>

<file path=ppt/slideLayouts/_rels/slideLayout97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4.xml"/></Relationships>
</file>

<file path=ppt/slideLayouts/_rels/slideLayout97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4.xml"/></Relationships>
</file>

<file path=ppt/slideLayouts/_rels/slideLayout978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4.xml"/></Relationships>
</file>

<file path=ppt/slideLayouts/_rels/slideLayout97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4.xml"/></Relationships>
</file>

<file path=ppt/slideLayouts/_rels/slideLayout9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1.xml"/></Relationships>
</file>

<file path=ppt/slideLayouts/_rels/slideLayout98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4.xml"/></Relationships>
</file>

<file path=ppt/slideLayouts/_rels/slideLayout98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4.xml"/></Relationships>
</file>

<file path=ppt/slideLayouts/_rels/slideLayout982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4.xml"/></Relationships>
</file>

<file path=ppt/slideLayouts/_rels/slideLayout983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4.xml"/></Relationships>
</file>

<file path=ppt/slideLayouts/_rels/slideLayout98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4.xml"/></Relationships>
</file>

<file path=ppt/slideLayouts/_rels/slideLayout98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4.xml"/></Relationships>
</file>

<file path=ppt/slideLayouts/_rels/slideLayout98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4.xml"/></Relationships>
</file>

<file path=ppt/slideLayouts/_rels/slideLayout987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4.xml"/></Relationships>
</file>

<file path=ppt/slideLayouts/_rels/slideLayout98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4.xml"/></Relationships>
</file>

<file path=ppt/slideLayouts/_rels/slideLayout98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4.xml"/></Relationships>
</file>

<file path=ppt/slideLayouts/_rels/slideLayout9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1.xml"/></Relationships>
</file>

<file path=ppt/slideLayouts/_rels/slideLayout99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4.xml"/></Relationships>
</file>

<file path=ppt/slideLayouts/_rels/slideLayout99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4.xml"/></Relationships>
</file>

<file path=ppt/slideLayouts/_rels/slideLayout99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4.xml"/></Relationships>
</file>

<file path=ppt/slideLayouts/_rels/slideLayout99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4.xml"/></Relationships>
</file>

<file path=ppt/slideLayouts/_rels/slideLayout99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4.xml"/></Relationships>
</file>

<file path=ppt/slideLayouts/_rels/slideLayout99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4.xml"/></Relationships>
</file>

<file path=ppt/slideLayouts/_rels/slideLayout99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4.xml"/></Relationships>
</file>

<file path=ppt/slideLayouts/_rels/slideLayout997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4.xml"/></Relationships>
</file>

<file path=ppt/slideLayouts/_rels/slideLayout99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4.xml"/></Relationships>
</file>

<file path=ppt/slideLayouts/_rels/slideLayout99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4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">
    <p:spTree>
      <p:nvGrpSpPr>
        <p:cNvPr id="1" name="Shape 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Google Shape;15;p45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" name="Google Shape;16;p45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" name="Google Shape;17;p45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8" name="Google Shape;18;p45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9" name="Google Shape;19;p45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0" name="Google Shape;20;p45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" name="Google Shape;21;p45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22" name="Google Shape;22;p4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4">
    <p:spTree>
      <p:nvGrpSpPr>
        <p:cNvPr id="1" name="Shape 1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1" name="Google Shape;101;p6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2" name="Google Shape;102;p6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3" name="Google Shape;103;p6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4" name="Google Shape;104;p6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5" name="Google Shape;105;p6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06" name="Google Shape;106;p61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7" name="Google Shape;107;p61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8" name="Google Shape;108;p6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9" name="Google Shape;109;p6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0" name="Google Shape;110;p6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8">
    <p:spTree>
      <p:nvGrpSpPr>
        <p:cNvPr id="1" name="Shape 10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46" name="Google Shape;1046;p15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47" name="Google Shape;1047;p15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48" name="Google Shape;1048;p15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49" name="Google Shape;1049;p15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50" name="Google Shape;1050;p15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051" name="Google Shape;1051;p15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52" name="Google Shape;1052;p15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53" name="Google Shape;1053;p15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54" name="Google Shape;1054;p15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0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7_Comparison">
  <p:cSld name="7_Comparison">
    <p:spTree>
      <p:nvGrpSpPr>
        <p:cNvPr id="1" name="Shape 102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201" name="Google Shape;10201;p399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202" name="Google Shape;10202;p39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203" name="Google Shape;10203;p39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204" name="Google Shape;10204;p39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205" name="Google Shape;10205;p39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0206" name="Google Shape;10206;p399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207" name="Google Shape;10207;p399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0208" name="Google Shape;10208;p399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209" name="Google Shape;10209;p399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0210" name="Google Shape;10210;p399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211" name="Google Shape;10211;p39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212" name="Google Shape;10212;p39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213" name="Google Shape;10213;p39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0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8_Title Only">
  <p:cSld name="8_Title Only">
    <p:spTree>
      <p:nvGrpSpPr>
        <p:cNvPr id="1" name="Shape 102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215" name="Google Shape;10215;p400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216" name="Google Shape;10216;p40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217" name="Google Shape;10217;p40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218" name="Google Shape;10218;p40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219" name="Google Shape;10219;p40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0220" name="Google Shape;10220;p400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221" name="Google Shape;10221;p40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222" name="Google Shape;10222;p40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223" name="Google Shape;10223;p40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0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7_End">
  <p:cSld name="7_End">
    <p:spTree>
      <p:nvGrpSpPr>
        <p:cNvPr id="1" name="Shape 102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225" name="Google Shape;10225;p401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10226" name="Google Shape;10226;p401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227" name="Google Shape;10227;p401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0228" name="Google Shape;10228;p401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229" name="Google Shape;10229;p401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230" name="Google Shape;10230;p401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0231" name="Google Shape;10231;p40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10232" name="Google Shape;10232;p401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100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_Blank">
  <p:cSld name="6_Blank">
    <p:spTree>
      <p:nvGrpSpPr>
        <p:cNvPr id="1" name="Shape 102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34" name="Google Shape;10234;p40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235" name="Google Shape;10235;p40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236" name="Google Shape;10236;p40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0237" name="Google Shape;10237;p40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238" name="Google Shape;10238;p40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239" name="Google Shape;10239;p40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240" name="Google Shape;10240;p40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241" name="Google Shape;10241;p40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100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3_Quotation">
  <p:cSld name="13_Quotation">
    <p:spTree>
      <p:nvGrpSpPr>
        <p:cNvPr id="1" name="Shape 102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43" name="Google Shape;10243;p403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244" name="Google Shape;10244;p403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245" name="Google Shape;10245;p403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246" name="Google Shape;10246;p40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247" name="Google Shape;10247;p40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248" name="Google Shape;10248;p40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0249" name="Google Shape;10249;p40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250" name="Google Shape;10250;p40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251" name="Google Shape;10251;p40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252" name="Google Shape;10252;p40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253" name="Google Shape;10253;p40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0254" name="Google Shape;10254;p403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0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8_Cover">
  <p:cSld name="8_Cover">
    <p:spTree>
      <p:nvGrpSpPr>
        <p:cNvPr id="1" name="Shape 102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56" name="Google Shape;10256;p404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257" name="Google Shape;10257;p404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258" name="Google Shape;10258;p404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0259" name="Google Shape;10259;p404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0260" name="Google Shape;10260;p404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10261" name="Google Shape;10261;p404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262" name="Google Shape;10262;p404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0263" name="Google Shape;10263;p40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00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0_Divider">
  <p:cSld name="10_Divider">
    <p:bg>
      <p:bgPr>
        <a:solidFill>
          <a:schemeClr val="lt2"/>
        </a:solidFill>
        <a:effectLst/>
      </p:bgPr>
    </p:bg>
    <p:spTree>
      <p:nvGrpSpPr>
        <p:cNvPr id="1" name="Shape 102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265" name="Google Shape;10265;p405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10266" name="Google Shape;10266;p405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267" name="Google Shape;10267;p405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268" name="Google Shape;10268;p405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0269" name="Google Shape;10269;p40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0270" name="Google Shape;10270;p405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271" name="Google Shape;10271;p405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0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9_Photo Slide">
  <p:cSld name="9_Photo Slide">
    <p:spTree>
      <p:nvGrpSpPr>
        <p:cNvPr id="1" name="Shape 102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73" name="Google Shape;10273;p406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0274" name="Google Shape;10274;p406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0275" name="Google Shape;10275;p406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10276" name="Google Shape;10276;p406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277" name="Google Shape;10277;p406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0278" name="Google Shape;10278;p406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10279" name="Google Shape;10279;p40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0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4_Quotation">
  <p:cSld name="14_Quotation">
    <p:spTree>
      <p:nvGrpSpPr>
        <p:cNvPr id="1" name="Shape 102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81" name="Google Shape;10281;p407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282" name="Google Shape;10282;p407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283" name="Google Shape;10283;p407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284" name="Google Shape;10284;p40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285" name="Google Shape;10285;p40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286" name="Google Shape;10286;p40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0287" name="Google Shape;10287;p407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288" name="Google Shape;10288;p40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289" name="Google Shape;10289;p40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290" name="Google Shape;10290;p40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291" name="Google Shape;10291;p40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0292" name="Google Shape;10292;p407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0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1_Title and Content">
  <p:cSld name="11_Title and Content">
    <p:spTree>
      <p:nvGrpSpPr>
        <p:cNvPr id="1" name="Shape 102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294" name="Google Shape;10294;p40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295" name="Google Shape;10295;p40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296" name="Google Shape;10296;p40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297" name="Google Shape;10297;p40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298" name="Google Shape;10298;p40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0299" name="Google Shape;10299;p408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300" name="Google Shape;10300;p408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301" name="Google Shape;10301;p40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302" name="Google Shape;10302;p40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303" name="Google Shape;10303;p40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8">
    <p:spTree>
      <p:nvGrpSpPr>
        <p:cNvPr id="1" name="Shape 10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56" name="Google Shape;1056;p156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1057" name="Google Shape;1057;p156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58" name="Google Shape;1058;p156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059" name="Google Shape;1059;p156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60" name="Google Shape;1060;p156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61" name="Google Shape;1061;p156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062" name="Google Shape;1062;p15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1063" name="Google Shape;1063;p156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10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9_Two Content">
  <p:cSld name="9_Two Content">
    <p:spTree>
      <p:nvGrpSpPr>
        <p:cNvPr id="1" name="Shape 103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05" name="Google Shape;10305;p409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306" name="Google Shape;10306;p409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10307" name="Google Shape;10307;p409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308" name="Google Shape;10308;p40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309" name="Google Shape;10309;p40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310" name="Google Shape;10310;p40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311" name="Google Shape;10311;p40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0312" name="Google Shape;10312;p409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313" name="Google Shape;10313;p409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314" name="Google Shape;10314;p40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315" name="Google Shape;10315;p40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8_Comparison">
  <p:cSld name="8_Comparison">
    <p:spTree>
      <p:nvGrpSpPr>
        <p:cNvPr id="1" name="Shape 103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317" name="Google Shape;10317;p410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318" name="Google Shape;10318;p41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319" name="Google Shape;10319;p41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320" name="Google Shape;10320;p41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321" name="Google Shape;10321;p41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0322" name="Google Shape;10322;p410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323" name="Google Shape;10323;p410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0324" name="Google Shape;10324;p410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325" name="Google Shape;10325;p410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0326" name="Google Shape;10326;p410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327" name="Google Shape;10327;p41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328" name="Google Shape;10328;p41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329" name="Google Shape;10329;p41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9_Title Only">
  <p:cSld name="9_Title Only">
    <p:spTree>
      <p:nvGrpSpPr>
        <p:cNvPr id="1" name="Shape 103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331" name="Google Shape;10331;p41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332" name="Google Shape;10332;p41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333" name="Google Shape;10333;p41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334" name="Google Shape;10334;p41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335" name="Google Shape;10335;p41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0336" name="Google Shape;10336;p411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337" name="Google Shape;10337;p41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338" name="Google Shape;10338;p41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339" name="Google Shape;10339;p41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8_End">
  <p:cSld name="8_End">
    <p:spTree>
      <p:nvGrpSpPr>
        <p:cNvPr id="1" name="Shape 103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341" name="Google Shape;10341;p412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10342" name="Google Shape;10342;p412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343" name="Google Shape;10343;p412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0344" name="Google Shape;10344;p412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345" name="Google Shape;10345;p412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346" name="Google Shape;10346;p412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0347" name="Google Shape;10347;p41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10348" name="Google Shape;10348;p412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10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8_Blank">
  <p:cSld name="8_Blank">
    <p:spTree>
      <p:nvGrpSpPr>
        <p:cNvPr id="1" name="Shape 103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50" name="Google Shape;10350;p41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351" name="Google Shape;10351;p41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352" name="Google Shape;10352;p41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0353" name="Google Shape;10353;p41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354" name="Google Shape;10354;p41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355" name="Google Shape;10355;p41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356" name="Google Shape;10356;p41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357" name="Google Shape;10357;p41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10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5_Quotation">
  <p:cSld name="15_Quotation">
    <p:spTree>
      <p:nvGrpSpPr>
        <p:cNvPr id="1" name="Shape 103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59" name="Google Shape;10359;p414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360" name="Google Shape;10360;p414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361" name="Google Shape;10361;p414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362" name="Google Shape;10362;p41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363" name="Google Shape;10363;p41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364" name="Google Shape;10364;p41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0365" name="Google Shape;10365;p41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366" name="Google Shape;10366;p41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367" name="Google Shape;10367;p41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368" name="Google Shape;10368;p41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369" name="Google Shape;10369;p41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0370" name="Google Shape;10370;p414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9_Cover">
  <p:cSld name="9_Cover">
    <p:spTree>
      <p:nvGrpSpPr>
        <p:cNvPr id="1" name="Shape 103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72" name="Google Shape;10372;p415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373" name="Google Shape;10373;p415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374" name="Google Shape;10374;p415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0375" name="Google Shape;10375;p415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0376" name="Google Shape;10376;p415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10377" name="Google Shape;10377;p415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378" name="Google Shape;10378;p415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0379" name="Google Shape;10379;p41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0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1_Divider">
  <p:cSld name="11_Divider">
    <p:bg>
      <p:bgPr>
        <a:solidFill>
          <a:schemeClr val="lt2"/>
        </a:solidFill>
        <a:effectLst/>
      </p:bgPr>
    </p:bg>
    <p:spTree>
      <p:nvGrpSpPr>
        <p:cNvPr id="1" name="Shape 103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381" name="Google Shape;10381;p416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10382" name="Google Shape;10382;p416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383" name="Google Shape;10383;p416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384" name="Google Shape;10384;p416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0385" name="Google Shape;10385;p41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0386" name="Google Shape;10386;p416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387" name="Google Shape;10387;p416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0_Photo Slide">
  <p:cSld name="10_Photo Slide">
    <p:spTree>
      <p:nvGrpSpPr>
        <p:cNvPr id="1" name="Shape 103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89" name="Google Shape;10389;p417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0390" name="Google Shape;10390;p417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0391" name="Google Shape;10391;p417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10392" name="Google Shape;10392;p417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393" name="Google Shape;10393;p417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0394" name="Google Shape;10394;p417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10395" name="Google Shape;10395;p41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6_Quotation">
  <p:cSld name="16_Quotation">
    <p:spTree>
      <p:nvGrpSpPr>
        <p:cNvPr id="1" name="Shape 103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97" name="Google Shape;10397;p418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398" name="Google Shape;10398;p418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399" name="Google Shape;10399;p418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400" name="Google Shape;10400;p41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401" name="Google Shape;10401;p41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402" name="Google Shape;10402;p41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0403" name="Google Shape;10403;p41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404" name="Google Shape;10404;p41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405" name="Google Shape;10405;p41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406" name="Google Shape;10406;p41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407" name="Google Shape;10407;p41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0408" name="Google Shape;10408;p418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8">
    <p:spTree>
      <p:nvGrpSpPr>
        <p:cNvPr id="1" name="Shape 10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5" name="Google Shape;1065;p15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66" name="Google Shape;1066;p15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67" name="Google Shape;1067;p15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068" name="Google Shape;1068;p157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69" name="Google Shape;1069;p15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70" name="Google Shape;1070;p15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71" name="Google Shape;1071;p15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72" name="Google Shape;1072;p15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10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7_Quotation">
  <p:cSld name="17_Quotation">
    <p:spTree>
      <p:nvGrpSpPr>
        <p:cNvPr id="1" name="Shape 104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10" name="Google Shape;10410;p419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411" name="Google Shape;10411;p419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412" name="Google Shape;10412;p419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413" name="Google Shape;10413;p41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414" name="Google Shape;10414;p41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415" name="Google Shape;10415;p41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0416" name="Google Shape;10416;p419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417" name="Google Shape;10417;p41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418" name="Google Shape;10418;p41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419" name="Google Shape;10419;p41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420" name="Google Shape;10420;p41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0421" name="Google Shape;10421;p419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2_Title and Content">
  <p:cSld name="12_Title and Content">
    <p:spTree>
      <p:nvGrpSpPr>
        <p:cNvPr id="1" name="Shape 104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423" name="Google Shape;10423;p420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424" name="Google Shape;10424;p42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425" name="Google Shape;10425;p42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426" name="Google Shape;10426;p42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427" name="Google Shape;10427;p42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0428" name="Google Shape;10428;p420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429" name="Google Shape;10429;p420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430" name="Google Shape;10430;p42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431" name="Google Shape;10431;p42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432" name="Google Shape;10432;p42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0_Two Content">
  <p:cSld name="10_Two Content">
    <p:spTree>
      <p:nvGrpSpPr>
        <p:cNvPr id="1" name="Shape 104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34" name="Google Shape;10434;p421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435" name="Google Shape;10435;p421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10436" name="Google Shape;10436;p42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437" name="Google Shape;10437;p42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438" name="Google Shape;10438;p42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439" name="Google Shape;10439;p42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440" name="Google Shape;10440;p42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0441" name="Google Shape;10441;p421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442" name="Google Shape;10442;p421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443" name="Google Shape;10443;p42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444" name="Google Shape;10444;p42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9_Comparison">
  <p:cSld name="9_Comparison">
    <p:spTree>
      <p:nvGrpSpPr>
        <p:cNvPr id="1" name="Shape 104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446" name="Google Shape;10446;p42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447" name="Google Shape;10447;p42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448" name="Google Shape;10448;p42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449" name="Google Shape;10449;p42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450" name="Google Shape;10450;p42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0451" name="Google Shape;10451;p422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452" name="Google Shape;10452;p422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0453" name="Google Shape;10453;p422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454" name="Google Shape;10454;p422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0455" name="Google Shape;10455;p422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456" name="Google Shape;10456;p42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457" name="Google Shape;10457;p42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458" name="Google Shape;10458;p42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0_Title Only">
  <p:cSld name="10_Title Only">
    <p:spTree>
      <p:nvGrpSpPr>
        <p:cNvPr id="1" name="Shape 104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460" name="Google Shape;10460;p42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461" name="Google Shape;10461;p42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462" name="Google Shape;10462;p42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463" name="Google Shape;10463;p42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464" name="Google Shape;10464;p42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0465" name="Google Shape;10465;p423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466" name="Google Shape;10466;p42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467" name="Google Shape;10467;p42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468" name="Google Shape;10468;p42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9_End">
  <p:cSld name="9_End">
    <p:spTree>
      <p:nvGrpSpPr>
        <p:cNvPr id="1" name="Shape 104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470" name="Google Shape;10470;p424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10471" name="Google Shape;10471;p424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472" name="Google Shape;10472;p424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0473" name="Google Shape;10473;p424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474" name="Google Shape;10474;p424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475" name="Google Shape;10475;p424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0476" name="Google Shape;10476;p42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10477" name="Google Shape;10477;p424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10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9_Blank">
  <p:cSld name="9_Blank">
    <p:spTree>
      <p:nvGrpSpPr>
        <p:cNvPr id="1" name="Shape 104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79" name="Google Shape;10479;p42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480" name="Google Shape;10480;p42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481" name="Google Shape;10481;p42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0482" name="Google Shape;10482;p42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483" name="Google Shape;10483;p42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484" name="Google Shape;10484;p42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485" name="Google Shape;10485;p42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486" name="Google Shape;10486;p42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102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Title Slide">
  <p:cSld name="Title Slide">
    <p:bg>
      <p:bgPr>
        <a:solidFill>
          <a:schemeClr val="lt1"/>
        </a:solidFill>
        <a:effectLst/>
      </p:bgPr>
    </p:bg>
    <p:spTree>
      <p:nvGrpSpPr>
        <p:cNvPr id="1" name="Shape 104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88" name="Google Shape;10488;p426"/>
          <p:cNvSpPr/>
          <p:nvPr/>
        </p:nvSpPr>
        <p:spPr>
          <a:xfrm>
            <a:off x="0" y="0"/>
            <a:ext cx="12192000" cy="6858000"/>
          </a:xfrm>
          <a:custGeom>
            <a:avLst/>
            <a:gdLst/>
            <a:ahLst/>
            <a:cxnLst/>
            <a:rect l="l" t="t" r="r" b="b"/>
            <a:pathLst>
              <a:path w="12192000" h="6858000" extrusionOk="0">
                <a:moveTo>
                  <a:pt x="12192000" y="0"/>
                </a:moveTo>
                <a:lnTo>
                  <a:pt x="0" y="0"/>
                </a:lnTo>
                <a:lnTo>
                  <a:pt x="0" y="6858000"/>
                </a:lnTo>
                <a:lnTo>
                  <a:pt x="12192000" y="6858000"/>
                </a:lnTo>
                <a:lnTo>
                  <a:pt x="12192000" y="0"/>
                </a:lnTo>
                <a:close/>
              </a:path>
            </a:pathLst>
          </a:custGeom>
          <a:solidFill>
            <a:srgbClr val="F3F6FA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489" name="Google Shape;10489;p426"/>
          <p:cNvSpPr/>
          <p:nvPr/>
        </p:nvSpPr>
        <p:spPr>
          <a:xfrm>
            <a:off x="2" y="5100849"/>
            <a:ext cx="7111365" cy="1757680"/>
          </a:xfrm>
          <a:custGeom>
            <a:avLst/>
            <a:gdLst/>
            <a:ahLst/>
            <a:cxnLst/>
            <a:rect l="l" t="t" r="r" b="b"/>
            <a:pathLst>
              <a:path w="7111365" h="1757679" extrusionOk="0">
                <a:moveTo>
                  <a:pt x="612238" y="72"/>
                </a:moveTo>
                <a:lnTo>
                  <a:pt x="558414" y="0"/>
                </a:lnTo>
                <a:lnTo>
                  <a:pt x="504455" y="346"/>
                </a:lnTo>
                <a:lnTo>
                  <a:pt x="450360" y="1116"/>
                </a:lnTo>
                <a:lnTo>
                  <a:pt x="396127" y="2315"/>
                </a:lnTo>
                <a:lnTo>
                  <a:pt x="341757" y="3949"/>
                </a:lnTo>
                <a:lnTo>
                  <a:pt x="292962" y="5809"/>
                </a:lnTo>
                <a:lnTo>
                  <a:pt x="244267" y="8061"/>
                </a:lnTo>
                <a:lnTo>
                  <a:pt x="195669" y="10711"/>
                </a:lnTo>
                <a:lnTo>
                  <a:pt x="147165" y="13764"/>
                </a:lnTo>
                <a:lnTo>
                  <a:pt x="98753" y="17223"/>
                </a:lnTo>
                <a:lnTo>
                  <a:pt x="50431" y="21096"/>
                </a:lnTo>
                <a:lnTo>
                  <a:pt x="0" y="25666"/>
                </a:lnTo>
                <a:lnTo>
                  <a:pt x="0" y="1757146"/>
                </a:lnTo>
                <a:lnTo>
                  <a:pt x="7110983" y="1757146"/>
                </a:lnTo>
                <a:lnTo>
                  <a:pt x="6700405" y="1636344"/>
                </a:lnTo>
                <a:lnTo>
                  <a:pt x="6607186" y="1607300"/>
                </a:lnTo>
                <a:lnTo>
                  <a:pt x="6467358" y="1562910"/>
                </a:lnTo>
                <a:lnTo>
                  <a:pt x="6327483" y="1517588"/>
                </a:lnTo>
                <a:lnTo>
                  <a:pt x="6187509" y="1471399"/>
                </a:lnTo>
                <a:lnTo>
                  <a:pt x="6000630" y="1408578"/>
                </a:lnTo>
                <a:lnTo>
                  <a:pt x="5766459" y="1328280"/>
                </a:lnTo>
                <a:lnTo>
                  <a:pt x="5484294" y="1229723"/>
                </a:lnTo>
                <a:lnTo>
                  <a:pt x="4285873" y="804446"/>
                </a:lnTo>
                <a:lnTo>
                  <a:pt x="3990553" y="701631"/>
                </a:lnTo>
                <a:lnTo>
                  <a:pt x="3741532" y="616526"/>
                </a:lnTo>
                <a:lnTo>
                  <a:pt x="3543643" y="550199"/>
                </a:lnTo>
                <a:lnTo>
                  <a:pt x="3449272" y="519263"/>
                </a:lnTo>
                <a:lnTo>
                  <a:pt x="3354639" y="488840"/>
                </a:lnTo>
                <a:lnTo>
                  <a:pt x="3259736" y="458969"/>
                </a:lnTo>
                <a:lnTo>
                  <a:pt x="3164554" y="429687"/>
                </a:lnTo>
                <a:lnTo>
                  <a:pt x="3069083" y="401033"/>
                </a:lnTo>
                <a:lnTo>
                  <a:pt x="2973315" y="373045"/>
                </a:lnTo>
                <a:lnTo>
                  <a:pt x="2877241" y="345760"/>
                </a:lnTo>
                <a:lnTo>
                  <a:pt x="2780851" y="319217"/>
                </a:lnTo>
                <a:lnTo>
                  <a:pt x="2684137" y="293454"/>
                </a:lnTo>
                <a:lnTo>
                  <a:pt x="2587089" y="268509"/>
                </a:lnTo>
                <a:lnTo>
                  <a:pt x="2489699" y="244419"/>
                </a:lnTo>
                <a:lnTo>
                  <a:pt x="2391957" y="221224"/>
                </a:lnTo>
                <a:lnTo>
                  <a:pt x="2293855" y="198961"/>
                </a:lnTo>
                <a:lnTo>
                  <a:pt x="2244665" y="188191"/>
                </a:lnTo>
                <a:lnTo>
                  <a:pt x="2195383" y="177668"/>
                </a:lnTo>
                <a:lnTo>
                  <a:pt x="2146005" y="167398"/>
                </a:lnTo>
                <a:lnTo>
                  <a:pt x="2096532" y="157384"/>
                </a:lnTo>
                <a:lnTo>
                  <a:pt x="2046962" y="147632"/>
                </a:lnTo>
                <a:lnTo>
                  <a:pt x="1997294" y="138146"/>
                </a:lnTo>
                <a:lnTo>
                  <a:pt x="1947526" y="128931"/>
                </a:lnTo>
                <a:lnTo>
                  <a:pt x="1897659" y="119992"/>
                </a:lnTo>
                <a:lnTo>
                  <a:pt x="1847690" y="111333"/>
                </a:lnTo>
                <a:lnTo>
                  <a:pt x="1797618" y="102960"/>
                </a:lnTo>
                <a:lnTo>
                  <a:pt x="1747443" y="94877"/>
                </a:lnTo>
                <a:lnTo>
                  <a:pt x="1697163" y="87089"/>
                </a:lnTo>
                <a:lnTo>
                  <a:pt x="1646777" y="79601"/>
                </a:lnTo>
                <a:lnTo>
                  <a:pt x="1596283" y="72417"/>
                </a:lnTo>
                <a:lnTo>
                  <a:pt x="1545682" y="65542"/>
                </a:lnTo>
                <a:lnTo>
                  <a:pt x="1494971" y="58981"/>
                </a:lnTo>
                <a:lnTo>
                  <a:pt x="1444150" y="52739"/>
                </a:lnTo>
                <a:lnTo>
                  <a:pt x="1393217" y="46821"/>
                </a:lnTo>
                <a:lnTo>
                  <a:pt x="1342172" y="41230"/>
                </a:lnTo>
                <a:lnTo>
                  <a:pt x="1291013" y="35972"/>
                </a:lnTo>
                <a:lnTo>
                  <a:pt x="1239738" y="31052"/>
                </a:lnTo>
                <a:lnTo>
                  <a:pt x="1188348" y="26475"/>
                </a:lnTo>
                <a:lnTo>
                  <a:pt x="1136840" y="22245"/>
                </a:lnTo>
                <a:lnTo>
                  <a:pt x="1085214" y="18367"/>
                </a:lnTo>
                <a:lnTo>
                  <a:pt x="1033469" y="14845"/>
                </a:lnTo>
                <a:lnTo>
                  <a:pt x="981602" y="11685"/>
                </a:lnTo>
                <a:lnTo>
                  <a:pt x="929614" y="8891"/>
                </a:lnTo>
                <a:lnTo>
                  <a:pt x="877504" y="6469"/>
                </a:lnTo>
                <a:lnTo>
                  <a:pt x="825269" y="4422"/>
                </a:lnTo>
                <a:lnTo>
                  <a:pt x="772909" y="2755"/>
                </a:lnTo>
                <a:lnTo>
                  <a:pt x="719484" y="1455"/>
                </a:lnTo>
                <a:lnTo>
                  <a:pt x="665927" y="559"/>
                </a:lnTo>
                <a:lnTo>
                  <a:pt x="612238" y="7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0490" name="Google Shape;10490;p42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0" y="5041899"/>
            <a:ext cx="12192000" cy="1816100"/>
          </a:xfrm>
          <a:prstGeom prst="rect">
            <a:avLst/>
          </a:prstGeom>
          <a:noFill/>
          <a:ln>
            <a:noFill/>
          </a:ln>
        </p:spPr>
      </p:pic>
      <p:sp>
        <p:nvSpPr>
          <p:cNvPr id="10491" name="Google Shape;10491;p426"/>
          <p:cNvSpPr/>
          <p:nvPr/>
        </p:nvSpPr>
        <p:spPr>
          <a:xfrm>
            <a:off x="1" y="5020055"/>
            <a:ext cx="12192000" cy="1838325"/>
          </a:xfrm>
          <a:custGeom>
            <a:avLst/>
            <a:gdLst/>
            <a:ahLst/>
            <a:cxnLst/>
            <a:rect l="l" t="t" r="r" b="b"/>
            <a:pathLst>
              <a:path w="12192000" h="1838325" extrusionOk="0">
                <a:moveTo>
                  <a:pt x="682693" y="0"/>
                </a:moveTo>
                <a:lnTo>
                  <a:pt x="631977" y="191"/>
                </a:lnTo>
                <a:lnTo>
                  <a:pt x="584149" y="737"/>
                </a:lnTo>
                <a:lnTo>
                  <a:pt x="536385" y="1641"/>
                </a:lnTo>
                <a:lnTo>
                  <a:pt x="488688" y="2908"/>
                </a:lnTo>
                <a:lnTo>
                  <a:pt x="441056" y="4541"/>
                </a:lnTo>
                <a:lnTo>
                  <a:pt x="393493" y="6547"/>
                </a:lnTo>
                <a:lnTo>
                  <a:pt x="345998" y="8929"/>
                </a:lnTo>
                <a:lnTo>
                  <a:pt x="0" y="38164"/>
                </a:lnTo>
                <a:lnTo>
                  <a:pt x="0" y="105627"/>
                </a:lnTo>
                <a:lnTo>
                  <a:pt x="50435" y="101057"/>
                </a:lnTo>
                <a:lnTo>
                  <a:pt x="98761" y="97184"/>
                </a:lnTo>
                <a:lnTo>
                  <a:pt x="147175" y="93724"/>
                </a:lnTo>
                <a:lnTo>
                  <a:pt x="195680" y="90672"/>
                </a:lnTo>
                <a:lnTo>
                  <a:pt x="244280" y="88022"/>
                </a:lnTo>
                <a:lnTo>
                  <a:pt x="292975" y="85770"/>
                </a:lnTo>
                <a:lnTo>
                  <a:pt x="341769" y="83910"/>
                </a:lnTo>
                <a:lnTo>
                  <a:pt x="394500" y="82318"/>
                </a:lnTo>
                <a:lnTo>
                  <a:pt x="447099" y="81134"/>
                </a:lnTo>
                <a:lnTo>
                  <a:pt x="499569" y="80355"/>
                </a:lnTo>
                <a:lnTo>
                  <a:pt x="551910" y="79975"/>
                </a:lnTo>
                <a:lnTo>
                  <a:pt x="604123" y="79990"/>
                </a:lnTo>
                <a:lnTo>
                  <a:pt x="656210" y="80395"/>
                </a:lnTo>
                <a:lnTo>
                  <a:pt x="708172" y="81187"/>
                </a:lnTo>
                <a:lnTo>
                  <a:pt x="760009" y="82360"/>
                </a:lnTo>
                <a:lnTo>
                  <a:pt x="811723" y="83909"/>
                </a:lnTo>
                <a:lnTo>
                  <a:pt x="863315" y="85830"/>
                </a:lnTo>
                <a:lnTo>
                  <a:pt x="914785" y="88119"/>
                </a:lnTo>
                <a:lnTo>
                  <a:pt x="966136" y="90771"/>
                </a:lnTo>
                <a:lnTo>
                  <a:pt x="1017368" y="93782"/>
                </a:lnTo>
                <a:lnTo>
                  <a:pt x="1068481" y="97146"/>
                </a:lnTo>
                <a:lnTo>
                  <a:pt x="1119478" y="100859"/>
                </a:lnTo>
                <a:lnTo>
                  <a:pt x="1170360" y="104917"/>
                </a:lnTo>
                <a:lnTo>
                  <a:pt x="1221127" y="109315"/>
                </a:lnTo>
                <a:lnTo>
                  <a:pt x="1271780" y="114049"/>
                </a:lnTo>
                <a:lnTo>
                  <a:pt x="1322321" y="119113"/>
                </a:lnTo>
                <a:lnTo>
                  <a:pt x="1372750" y="124504"/>
                </a:lnTo>
                <a:lnTo>
                  <a:pt x="1423070" y="130217"/>
                </a:lnTo>
                <a:lnTo>
                  <a:pt x="1473280" y="136247"/>
                </a:lnTo>
                <a:lnTo>
                  <a:pt x="1523382" y="142589"/>
                </a:lnTo>
                <a:lnTo>
                  <a:pt x="1573377" y="149239"/>
                </a:lnTo>
                <a:lnTo>
                  <a:pt x="1623266" y="156193"/>
                </a:lnTo>
                <a:lnTo>
                  <a:pt x="1673051" y="163446"/>
                </a:lnTo>
                <a:lnTo>
                  <a:pt x="1722731" y="170993"/>
                </a:lnTo>
                <a:lnTo>
                  <a:pt x="1772309" y="178830"/>
                </a:lnTo>
                <a:lnTo>
                  <a:pt x="1821786" y="186951"/>
                </a:lnTo>
                <a:lnTo>
                  <a:pt x="1871162" y="195354"/>
                </a:lnTo>
                <a:lnTo>
                  <a:pt x="1920438" y="204032"/>
                </a:lnTo>
                <a:lnTo>
                  <a:pt x="1969617" y="212982"/>
                </a:lnTo>
                <a:lnTo>
                  <a:pt x="2018698" y="222199"/>
                </a:lnTo>
                <a:lnTo>
                  <a:pt x="2067683" y="231677"/>
                </a:lnTo>
                <a:lnTo>
                  <a:pt x="2116573" y="241414"/>
                </a:lnTo>
                <a:lnTo>
                  <a:pt x="2165369" y="251404"/>
                </a:lnTo>
                <a:lnTo>
                  <a:pt x="2214072" y="261642"/>
                </a:lnTo>
                <a:lnTo>
                  <a:pt x="2262683" y="272124"/>
                </a:lnTo>
                <a:lnTo>
                  <a:pt x="2359634" y="293801"/>
                </a:lnTo>
                <a:lnTo>
                  <a:pt x="2456232" y="316400"/>
                </a:lnTo>
                <a:lnTo>
                  <a:pt x="2552484" y="339883"/>
                </a:lnTo>
                <a:lnTo>
                  <a:pt x="2648399" y="364213"/>
                </a:lnTo>
                <a:lnTo>
                  <a:pt x="2743986" y="389354"/>
                </a:lnTo>
                <a:lnTo>
                  <a:pt x="2839253" y="415270"/>
                </a:lnTo>
                <a:lnTo>
                  <a:pt x="2934210" y="441923"/>
                </a:lnTo>
                <a:lnTo>
                  <a:pt x="3028865" y="469277"/>
                </a:lnTo>
                <a:lnTo>
                  <a:pt x="3123226" y="497296"/>
                </a:lnTo>
                <a:lnTo>
                  <a:pt x="3217303" y="525943"/>
                </a:lnTo>
                <a:lnTo>
                  <a:pt x="3311104" y="555181"/>
                </a:lnTo>
                <a:lnTo>
                  <a:pt x="3404637" y="584973"/>
                </a:lnTo>
                <a:lnTo>
                  <a:pt x="3497912" y="615284"/>
                </a:lnTo>
                <a:lnTo>
                  <a:pt x="3590937" y="646075"/>
                </a:lnTo>
                <a:lnTo>
                  <a:pt x="3791774" y="713748"/>
                </a:lnTo>
                <a:lnTo>
                  <a:pt x="4040254" y="799025"/>
                </a:lnTo>
                <a:lnTo>
                  <a:pt x="4334988" y="901968"/>
                </a:lnTo>
                <a:lnTo>
                  <a:pt x="5625866" y="1359840"/>
                </a:lnTo>
                <a:lnTo>
                  <a:pt x="5907371" y="1457295"/>
                </a:lnTo>
                <a:lnTo>
                  <a:pt x="6094441" y="1520802"/>
                </a:lnTo>
                <a:lnTo>
                  <a:pt x="6281177" y="1582959"/>
                </a:lnTo>
                <a:lnTo>
                  <a:pt x="6421085" y="1628599"/>
                </a:lnTo>
                <a:lnTo>
                  <a:pt x="6560929" y="1673327"/>
                </a:lnTo>
                <a:lnTo>
                  <a:pt x="6700761" y="1717079"/>
                </a:lnTo>
                <a:lnTo>
                  <a:pt x="7111365" y="1837945"/>
                </a:lnTo>
                <a:lnTo>
                  <a:pt x="12192000" y="1837945"/>
                </a:lnTo>
                <a:lnTo>
                  <a:pt x="12192000" y="1008838"/>
                </a:lnTo>
                <a:lnTo>
                  <a:pt x="12147976" y="1027873"/>
                </a:lnTo>
                <a:lnTo>
                  <a:pt x="12103695" y="1046580"/>
                </a:lnTo>
                <a:lnTo>
                  <a:pt x="12059162" y="1064960"/>
                </a:lnTo>
                <a:lnTo>
                  <a:pt x="12014382" y="1083015"/>
                </a:lnTo>
                <a:lnTo>
                  <a:pt x="11969360" y="1100744"/>
                </a:lnTo>
                <a:lnTo>
                  <a:pt x="11924100" y="1118147"/>
                </a:lnTo>
                <a:lnTo>
                  <a:pt x="11878609" y="1135227"/>
                </a:lnTo>
                <a:lnTo>
                  <a:pt x="11832891" y="1151982"/>
                </a:lnTo>
                <a:lnTo>
                  <a:pt x="11786951" y="1168414"/>
                </a:lnTo>
                <a:lnTo>
                  <a:pt x="11740793" y="1184523"/>
                </a:lnTo>
                <a:lnTo>
                  <a:pt x="11694424" y="1200309"/>
                </a:lnTo>
                <a:lnTo>
                  <a:pt x="11647847" y="1215774"/>
                </a:lnTo>
                <a:lnTo>
                  <a:pt x="11601068" y="1230917"/>
                </a:lnTo>
                <a:lnTo>
                  <a:pt x="11554093" y="1245740"/>
                </a:lnTo>
                <a:lnTo>
                  <a:pt x="11506925" y="1260242"/>
                </a:lnTo>
                <a:lnTo>
                  <a:pt x="11459569" y="1274425"/>
                </a:lnTo>
                <a:lnTo>
                  <a:pt x="11412032" y="1288288"/>
                </a:lnTo>
                <a:lnTo>
                  <a:pt x="11364318" y="1301833"/>
                </a:lnTo>
                <a:lnTo>
                  <a:pt x="11316431" y="1315060"/>
                </a:lnTo>
                <a:lnTo>
                  <a:pt x="11268377" y="1327969"/>
                </a:lnTo>
                <a:lnTo>
                  <a:pt x="11220161" y="1340561"/>
                </a:lnTo>
                <a:lnTo>
                  <a:pt x="11171788" y="1352836"/>
                </a:lnTo>
                <a:lnTo>
                  <a:pt x="11123263" y="1364796"/>
                </a:lnTo>
                <a:lnTo>
                  <a:pt x="11074590" y="1376440"/>
                </a:lnTo>
                <a:lnTo>
                  <a:pt x="11025776" y="1387769"/>
                </a:lnTo>
                <a:lnTo>
                  <a:pt x="10976824" y="1398783"/>
                </a:lnTo>
                <a:lnTo>
                  <a:pt x="10927740" y="1409484"/>
                </a:lnTo>
                <a:lnTo>
                  <a:pt x="10878528" y="1419872"/>
                </a:lnTo>
                <a:lnTo>
                  <a:pt x="10829194" y="1429946"/>
                </a:lnTo>
                <a:lnTo>
                  <a:pt x="10779744" y="1439709"/>
                </a:lnTo>
                <a:lnTo>
                  <a:pt x="10730180" y="1449159"/>
                </a:lnTo>
                <a:lnTo>
                  <a:pt x="10680510" y="1458299"/>
                </a:lnTo>
                <a:lnTo>
                  <a:pt x="10630737" y="1467128"/>
                </a:lnTo>
                <a:lnTo>
                  <a:pt x="10580867" y="1475646"/>
                </a:lnTo>
                <a:lnTo>
                  <a:pt x="10530905" y="1483856"/>
                </a:lnTo>
                <a:lnTo>
                  <a:pt x="10480855" y="1491756"/>
                </a:lnTo>
                <a:lnTo>
                  <a:pt x="10430723" y="1499347"/>
                </a:lnTo>
                <a:lnTo>
                  <a:pt x="10380514" y="1506631"/>
                </a:lnTo>
                <a:lnTo>
                  <a:pt x="10330232" y="1513607"/>
                </a:lnTo>
                <a:lnTo>
                  <a:pt x="10279883" y="1520276"/>
                </a:lnTo>
                <a:lnTo>
                  <a:pt x="10229472" y="1526638"/>
                </a:lnTo>
                <a:lnTo>
                  <a:pt x="10179004" y="1532695"/>
                </a:lnTo>
                <a:lnTo>
                  <a:pt x="10128483" y="1538447"/>
                </a:lnTo>
                <a:lnTo>
                  <a:pt x="10077914" y="1543893"/>
                </a:lnTo>
                <a:lnTo>
                  <a:pt x="10027304" y="1549036"/>
                </a:lnTo>
                <a:lnTo>
                  <a:pt x="9976655" y="1553875"/>
                </a:lnTo>
                <a:lnTo>
                  <a:pt x="9925975" y="1558410"/>
                </a:lnTo>
                <a:lnTo>
                  <a:pt x="9875267" y="1562643"/>
                </a:lnTo>
                <a:lnTo>
                  <a:pt x="9824537" y="1566574"/>
                </a:lnTo>
                <a:lnTo>
                  <a:pt x="9773789" y="1570203"/>
                </a:lnTo>
                <a:lnTo>
                  <a:pt x="9723029" y="1573531"/>
                </a:lnTo>
                <a:lnTo>
                  <a:pt x="9672261" y="1576558"/>
                </a:lnTo>
                <a:lnTo>
                  <a:pt x="9621491" y="1579285"/>
                </a:lnTo>
                <a:lnTo>
                  <a:pt x="9570724" y="1581713"/>
                </a:lnTo>
                <a:lnTo>
                  <a:pt x="9519964" y="1583842"/>
                </a:lnTo>
                <a:lnTo>
                  <a:pt x="9469216" y="1585673"/>
                </a:lnTo>
                <a:lnTo>
                  <a:pt x="9418487" y="1587206"/>
                </a:lnTo>
                <a:lnTo>
                  <a:pt x="9367779" y="1588441"/>
                </a:lnTo>
                <a:lnTo>
                  <a:pt x="9317099" y="1589380"/>
                </a:lnTo>
                <a:lnTo>
                  <a:pt x="9266452" y="1590022"/>
                </a:lnTo>
                <a:lnTo>
                  <a:pt x="9215842" y="1590369"/>
                </a:lnTo>
                <a:lnTo>
                  <a:pt x="9165275" y="1590420"/>
                </a:lnTo>
                <a:lnTo>
                  <a:pt x="9114755" y="1590177"/>
                </a:lnTo>
                <a:lnTo>
                  <a:pt x="9064287" y="1589639"/>
                </a:lnTo>
                <a:lnTo>
                  <a:pt x="9013877" y="1588808"/>
                </a:lnTo>
                <a:lnTo>
                  <a:pt x="8963530" y="1587684"/>
                </a:lnTo>
                <a:lnTo>
                  <a:pt x="8913250" y="1586267"/>
                </a:lnTo>
                <a:lnTo>
                  <a:pt x="8863042" y="1584559"/>
                </a:lnTo>
                <a:lnTo>
                  <a:pt x="8812912" y="1582559"/>
                </a:lnTo>
                <a:lnTo>
                  <a:pt x="8762864" y="1580267"/>
                </a:lnTo>
                <a:lnTo>
                  <a:pt x="8712904" y="1577686"/>
                </a:lnTo>
                <a:lnTo>
                  <a:pt x="8663036" y="1574814"/>
                </a:lnTo>
                <a:lnTo>
                  <a:pt x="8613265" y="1571654"/>
                </a:lnTo>
                <a:lnTo>
                  <a:pt x="8563597" y="1568204"/>
                </a:lnTo>
                <a:lnTo>
                  <a:pt x="8514036" y="1564466"/>
                </a:lnTo>
                <a:lnTo>
                  <a:pt x="8464588" y="1560440"/>
                </a:lnTo>
                <a:lnTo>
                  <a:pt x="8415256" y="1556128"/>
                </a:lnTo>
                <a:lnTo>
                  <a:pt x="8366048" y="1551528"/>
                </a:lnTo>
                <a:lnTo>
                  <a:pt x="8316966" y="1546642"/>
                </a:lnTo>
                <a:lnTo>
                  <a:pt x="8268017" y="1541471"/>
                </a:lnTo>
                <a:lnTo>
                  <a:pt x="8219205" y="1536015"/>
                </a:lnTo>
                <a:lnTo>
                  <a:pt x="8170536" y="1530274"/>
                </a:lnTo>
                <a:lnTo>
                  <a:pt x="8122014" y="1524249"/>
                </a:lnTo>
                <a:lnTo>
                  <a:pt x="8073644" y="1517940"/>
                </a:lnTo>
                <a:lnTo>
                  <a:pt x="8025431" y="1511349"/>
                </a:lnTo>
                <a:lnTo>
                  <a:pt x="7977381" y="1504475"/>
                </a:lnTo>
                <a:lnTo>
                  <a:pt x="7929498" y="1497319"/>
                </a:lnTo>
                <a:lnTo>
                  <a:pt x="7881788" y="1489882"/>
                </a:lnTo>
                <a:lnTo>
                  <a:pt x="7834254" y="1482164"/>
                </a:lnTo>
                <a:lnTo>
                  <a:pt x="7786903" y="1474166"/>
                </a:lnTo>
                <a:lnTo>
                  <a:pt x="7738126" y="1465660"/>
                </a:lnTo>
                <a:lnTo>
                  <a:pt x="7640491" y="1448021"/>
                </a:lnTo>
                <a:lnTo>
                  <a:pt x="7542751" y="1429573"/>
                </a:lnTo>
                <a:lnTo>
                  <a:pt x="7444910" y="1410348"/>
                </a:lnTo>
                <a:lnTo>
                  <a:pt x="7346973" y="1390379"/>
                </a:lnTo>
                <a:lnTo>
                  <a:pt x="7248943" y="1369697"/>
                </a:lnTo>
                <a:lnTo>
                  <a:pt x="7150826" y="1348335"/>
                </a:lnTo>
                <a:lnTo>
                  <a:pt x="7052624" y="1326325"/>
                </a:lnTo>
                <a:lnTo>
                  <a:pt x="6954344" y="1303699"/>
                </a:lnTo>
                <a:lnTo>
                  <a:pt x="6855988" y="1280488"/>
                </a:lnTo>
                <a:lnTo>
                  <a:pt x="6757561" y="1256726"/>
                </a:lnTo>
                <a:lnTo>
                  <a:pt x="6609797" y="1220118"/>
                </a:lnTo>
                <a:lnTo>
                  <a:pt x="6461898" y="1182449"/>
                </a:lnTo>
                <a:lnTo>
                  <a:pt x="6313878" y="1143828"/>
                </a:lnTo>
                <a:lnTo>
                  <a:pt x="6116354" y="1091037"/>
                </a:lnTo>
                <a:lnTo>
                  <a:pt x="5918674" y="1037003"/>
                </a:lnTo>
                <a:lnTo>
                  <a:pt x="5671408" y="968101"/>
                </a:lnTo>
                <a:lnTo>
                  <a:pt x="4632326" y="673191"/>
                </a:lnTo>
                <a:lnTo>
                  <a:pt x="4335739" y="590761"/>
                </a:lnTo>
                <a:lnTo>
                  <a:pt x="4138197" y="537088"/>
                </a:lnTo>
                <a:lnTo>
                  <a:pt x="3940841" y="484740"/>
                </a:lnTo>
                <a:lnTo>
                  <a:pt x="3792966" y="446503"/>
                </a:lnTo>
                <a:lnTo>
                  <a:pt x="3645230" y="409263"/>
                </a:lnTo>
                <a:lnTo>
                  <a:pt x="3497647" y="373130"/>
                </a:lnTo>
                <a:lnTo>
                  <a:pt x="3399350" y="349710"/>
                </a:lnTo>
                <a:lnTo>
                  <a:pt x="3301131" y="326862"/>
                </a:lnTo>
                <a:lnTo>
                  <a:pt x="3202995" y="304617"/>
                </a:lnTo>
                <a:lnTo>
                  <a:pt x="3104947" y="283009"/>
                </a:lnTo>
                <a:lnTo>
                  <a:pt x="3006989" y="262069"/>
                </a:lnTo>
                <a:lnTo>
                  <a:pt x="2909128" y="241830"/>
                </a:lnTo>
                <a:lnTo>
                  <a:pt x="2811366" y="222323"/>
                </a:lnTo>
                <a:lnTo>
                  <a:pt x="2713708" y="203581"/>
                </a:lnTo>
                <a:lnTo>
                  <a:pt x="2616159" y="185635"/>
                </a:lnTo>
                <a:lnTo>
                  <a:pt x="2518722" y="168518"/>
                </a:lnTo>
                <a:lnTo>
                  <a:pt x="2421402" y="152263"/>
                </a:lnTo>
                <a:lnTo>
                  <a:pt x="2324204" y="136900"/>
                </a:lnTo>
                <a:lnTo>
                  <a:pt x="2227131" y="122463"/>
                </a:lnTo>
                <a:lnTo>
                  <a:pt x="2130188" y="108983"/>
                </a:lnTo>
                <a:lnTo>
                  <a:pt x="2033378" y="96492"/>
                </a:lnTo>
                <a:lnTo>
                  <a:pt x="1936708" y="85023"/>
                </a:lnTo>
                <a:lnTo>
                  <a:pt x="1888425" y="79682"/>
                </a:lnTo>
                <a:lnTo>
                  <a:pt x="1840179" y="74608"/>
                </a:lnTo>
                <a:lnTo>
                  <a:pt x="1791970" y="69805"/>
                </a:lnTo>
                <a:lnTo>
                  <a:pt x="1743798" y="65278"/>
                </a:lnTo>
                <a:lnTo>
                  <a:pt x="1695663" y="61030"/>
                </a:lnTo>
                <a:lnTo>
                  <a:pt x="1647567" y="57066"/>
                </a:lnTo>
                <a:lnTo>
                  <a:pt x="1599510" y="53390"/>
                </a:lnTo>
                <a:lnTo>
                  <a:pt x="1551492" y="50004"/>
                </a:lnTo>
                <a:lnTo>
                  <a:pt x="1503514" y="46915"/>
                </a:lnTo>
                <a:lnTo>
                  <a:pt x="1451727" y="41426"/>
                </a:lnTo>
                <a:lnTo>
                  <a:pt x="1400000" y="36255"/>
                </a:lnTo>
                <a:lnTo>
                  <a:pt x="1348336" y="31407"/>
                </a:lnTo>
                <a:lnTo>
                  <a:pt x="1296735" y="26886"/>
                </a:lnTo>
                <a:lnTo>
                  <a:pt x="1245197" y="22697"/>
                </a:lnTo>
                <a:lnTo>
                  <a:pt x="1193723" y="18846"/>
                </a:lnTo>
                <a:lnTo>
                  <a:pt x="1142315" y="15337"/>
                </a:lnTo>
                <a:lnTo>
                  <a:pt x="1090973" y="12176"/>
                </a:lnTo>
                <a:lnTo>
                  <a:pt x="1039697" y="9368"/>
                </a:lnTo>
                <a:lnTo>
                  <a:pt x="988488" y="6917"/>
                </a:lnTo>
                <a:lnTo>
                  <a:pt x="937348" y="4828"/>
                </a:lnTo>
                <a:lnTo>
                  <a:pt x="886276" y="3107"/>
                </a:lnTo>
                <a:lnTo>
                  <a:pt x="835274" y="1759"/>
                </a:lnTo>
                <a:lnTo>
                  <a:pt x="784343" y="788"/>
                </a:lnTo>
                <a:lnTo>
                  <a:pt x="733482" y="200"/>
                </a:lnTo>
                <a:lnTo>
                  <a:pt x="682693" y="0"/>
                </a:lnTo>
                <a:close/>
              </a:path>
            </a:pathLst>
          </a:custGeom>
          <a:solidFill>
            <a:srgbClr val="1C488A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0492" name="Google Shape;10492;p426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313956" y="5564123"/>
            <a:ext cx="2025383" cy="911351"/>
          </a:xfrm>
          <a:prstGeom prst="rect">
            <a:avLst/>
          </a:prstGeom>
          <a:noFill/>
          <a:ln>
            <a:noFill/>
          </a:ln>
        </p:spPr>
      </p:pic>
      <p:sp>
        <p:nvSpPr>
          <p:cNvPr id="10493" name="Google Shape;10493;p426"/>
          <p:cNvSpPr/>
          <p:nvPr/>
        </p:nvSpPr>
        <p:spPr>
          <a:xfrm>
            <a:off x="1520189" y="2812542"/>
            <a:ext cx="2286000" cy="0"/>
          </a:xfrm>
          <a:custGeom>
            <a:avLst/>
            <a:gdLst/>
            <a:ahLst/>
            <a:cxnLst/>
            <a:rect l="l" t="t" r="r" b="b"/>
            <a:pathLst>
              <a:path w="2286000" h="120000" extrusionOk="0">
                <a:moveTo>
                  <a:pt x="0" y="0"/>
                </a:moveTo>
                <a:lnTo>
                  <a:pt x="2286000" y="0"/>
                </a:lnTo>
              </a:path>
            </a:pathLst>
          </a:custGeom>
          <a:noFill/>
          <a:ln w="32000" cap="flat" cmpd="sng">
            <a:solidFill>
              <a:srgbClr val="F5836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494" name="Google Shape;10494;p426"/>
          <p:cNvSpPr txBox="1">
            <a:spLocks noGrp="1"/>
          </p:cNvSpPr>
          <p:nvPr>
            <p:ph type="ctrTitle"/>
          </p:nvPr>
        </p:nvSpPr>
        <p:spPr>
          <a:xfrm>
            <a:off x="471690" y="493920"/>
            <a:ext cx="11248618" cy="57404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libri"/>
              <a:buNone/>
              <a:defRPr b="0" i="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495" name="Google Shape;10495;p426"/>
          <p:cNvSpPr txBox="1">
            <a:spLocks noGrp="1"/>
          </p:cNvSpPr>
          <p:nvPr>
            <p:ph type="subTitle" idx="1"/>
          </p:nvPr>
        </p:nvSpPr>
        <p:spPr>
          <a:xfrm>
            <a:off x="1828800" y="3840480"/>
            <a:ext cx="8534400" cy="1714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/>
            </a:lvl1pPr>
            <a:lvl2pPr lvl="1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lvl="2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lvl="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lvl="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lvl="5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lvl="6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lvl="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lvl="8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496" name="Google Shape;10496;p42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solidFill>
                  <a:srgbClr val="919497"/>
                </a:solidFill>
              </a:defRPr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497" name="Google Shape;10497;p426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0498" name="Google Shape;10498;p42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L="38100" marR="0" lvl="0" indent="0" algn="r">
              <a:lnSpc>
                <a:spcPct val="118750"/>
              </a:lnSpc>
              <a:spcBef>
                <a:spcPts val="0"/>
              </a:spcBef>
              <a:buNone/>
              <a:defRPr sz="1200" b="0" i="0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38100" marR="0" lvl="1" indent="0" algn="r">
              <a:lnSpc>
                <a:spcPct val="118750"/>
              </a:lnSpc>
              <a:spcBef>
                <a:spcPts val="0"/>
              </a:spcBef>
              <a:buNone/>
              <a:defRPr sz="1200" b="0" i="0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38100" marR="0" lvl="2" indent="0" algn="r">
              <a:lnSpc>
                <a:spcPct val="118750"/>
              </a:lnSpc>
              <a:spcBef>
                <a:spcPts val="0"/>
              </a:spcBef>
              <a:buNone/>
              <a:defRPr sz="1200" b="0" i="0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38100" marR="0" lvl="3" indent="0" algn="r">
              <a:lnSpc>
                <a:spcPct val="118750"/>
              </a:lnSpc>
              <a:spcBef>
                <a:spcPts val="0"/>
              </a:spcBef>
              <a:buNone/>
              <a:defRPr sz="1200" b="0" i="0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38100" marR="0" lvl="4" indent="0" algn="r">
              <a:lnSpc>
                <a:spcPct val="118750"/>
              </a:lnSpc>
              <a:spcBef>
                <a:spcPts val="0"/>
              </a:spcBef>
              <a:buNone/>
              <a:defRPr sz="1200" b="0" i="0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38100" marR="0" lvl="5" indent="0" algn="r">
              <a:lnSpc>
                <a:spcPct val="118750"/>
              </a:lnSpc>
              <a:spcBef>
                <a:spcPts val="0"/>
              </a:spcBef>
              <a:buNone/>
              <a:defRPr sz="1200" b="0" i="0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38100" marR="0" lvl="6" indent="0" algn="r">
              <a:lnSpc>
                <a:spcPct val="118750"/>
              </a:lnSpc>
              <a:spcBef>
                <a:spcPts val="0"/>
              </a:spcBef>
              <a:buNone/>
              <a:defRPr sz="1200" b="0" i="0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38100" marR="0" lvl="7" indent="0" algn="r">
              <a:lnSpc>
                <a:spcPct val="118750"/>
              </a:lnSpc>
              <a:spcBef>
                <a:spcPts val="0"/>
              </a:spcBef>
              <a:buNone/>
              <a:defRPr sz="1200" b="0" i="0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38100" marR="0" lvl="8" indent="0" algn="r">
              <a:lnSpc>
                <a:spcPct val="118750"/>
              </a:lnSpc>
              <a:spcBef>
                <a:spcPts val="0"/>
              </a:spcBef>
              <a:buNone/>
              <a:defRPr sz="1200" b="0" i="0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3810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0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8_Quotation">
  <p:cSld name="18_Quotation">
    <p:spTree>
      <p:nvGrpSpPr>
        <p:cNvPr id="1" name="Shape 104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00" name="Google Shape;10500;p427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501" name="Google Shape;10501;p427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502" name="Google Shape;10502;p427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503" name="Google Shape;10503;p42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504" name="Google Shape;10504;p42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505" name="Google Shape;10505;p42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0506" name="Google Shape;10506;p427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507" name="Google Shape;10507;p42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508" name="Google Shape;10508;p42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509" name="Google Shape;10509;p42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510" name="Google Shape;10510;p42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0511" name="Google Shape;10511;p427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9_Quotation">
  <p:cSld name="19_Quotation">
    <p:spTree>
      <p:nvGrpSpPr>
        <p:cNvPr id="1" name="Shape 105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13" name="Google Shape;10513;p428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514" name="Google Shape;10514;p428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515" name="Google Shape;10515;p428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516" name="Google Shape;10516;p42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517" name="Google Shape;10517;p42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518" name="Google Shape;10518;p42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0519" name="Google Shape;10519;p42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520" name="Google Shape;10520;p42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521" name="Google Shape;10521;p42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522" name="Google Shape;10522;p42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523" name="Google Shape;10523;p42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0524" name="Google Shape;10524;p428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5">
    <p:spTree>
      <p:nvGrpSpPr>
        <p:cNvPr id="1" name="Shape 10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4" name="Google Shape;1074;p158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75" name="Google Shape;1075;p158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76" name="Google Shape;1076;p158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77" name="Google Shape;1077;p15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78" name="Google Shape;1078;p15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79" name="Google Shape;1079;p15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080" name="Google Shape;1080;p15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81" name="Google Shape;1081;p15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82" name="Google Shape;1082;p15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83" name="Google Shape;1083;p15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84" name="Google Shape;1084;p15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085" name="Google Shape;1085;p158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itle Slide" type="title">
  <p:cSld name="TITLE">
    <p:spTree>
      <p:nvGrpSpPr>
        <p:cNvPr id="1" name="Shape 105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26" name="Google Shape;10526;p429"/>
          <p:cNvSpPr txBox="1"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527" name="Google Shape;10527;p429"/>
          <p:cNvSpPr txBox="1"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/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0528" name="Google Shape;10528;p429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0529" name="Google Shape;10529;p42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530" name="Google Shape;10530;p42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0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Slide_Yale Blue">
  <p:cSld name="3_Title Slide_Yale Blue">
    <p:spTree>
      <p:nvGrpSpPr>
        <p:cNvPr id="1" name="Shape 105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32" name="Google Shape;10532;p430"/>
          <p:cNvSpPr txBox="1">
            <a:spLocks noGrp="1"/>
          </p:cNvSpPr>
          <p:nvPr>
            <p:ph type="body" idx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533" name="Google Shape;10533;p430"/>
          <p:cNvSpPr txBox="1">
            <a:spLocks noGrp="1"/>
          </p:cNvSpPr>
          <p:nvPr>
            <p:ph type="ctrTitle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534" name="Google Shape;10534;p430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0535" name="Google Shape;10535;p43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536" name="Google Shape;10536;p43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0537" name="Google Shape;10537;p430"/>
          <p:cNvSpPr/>
          <p:nvPr/>
        </p:nvSpPr>
        <p:spPr>
          <a:xfrm rot="10800000">
            <a:off x="1" y="2000248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538" name="Google Shape;10538;p430"/>
          <p:cNvSpPr/>
          <p:nvPr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539" name="Google Shape;10539;p430"/>
          <p:cNvSpPr txBox="1">
            <a:spLocks noGrp="1"/>
          </p:cNvSpPr>
          <p:nvPr>
            <p:ph type="body" idx="2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0540" name="Google Shape;10540;p43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Title Slide_Yale Blue">
  <p:cSld name="4_Title Slide_Yale Blue">
    <p:spTree>
      <p:nvGrpSpPr>
        <p:cNvPr id="1" name="Shape 105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42" name="Google Shape;10542;p431"/>
          <p:cNvSpPr txBox="1">
            <a:spLocks noGrp="1"/>
          </p:cNvSpPr>
          <p:nvPr>
            <p:ph type="body" idx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543" name="Google Shape;10543;p431"/>
          <p:cNvSpPr txBox="1">
            <a:spLocks noGrp="1"/>
          </p:cNvSpPr>
          <p:nvPr>
            <p:ph type="ctrTitle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544" name="Google Shape;10544;p431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0545" name="Google Shape;10545;p43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546" name="Google Shape;10546;p43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0547" name="Google Shape;10547;p431"/>
          <p:cNvSpPr/>
          <p:nvPr/>
        </p:nvSpPr>
        <p:spPr>
          <a:xfrm rot="10800000">
            <a:off x="1" y="2000248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548" name="Google Shape;10548;p431"/>
          <p:cNvSpPr/>
          <p:nvPr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549" name="Google Shape;10549;p431"/>
          <p:cNvSpPr txBox="1">
            <a:spLocks noGrp="1"/>
          </p:cNvSpPr>
          <p:nvPr>
            <p:ph type="body" idx="2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0550" name="Google Shape;10550;p43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ullets Layout">
  <p:cSld name="Title and Bullets Layout">
    <p:spTree>
      <p:nvGrpSpPr>
        <p:cNvPr id="1" name="Shape 105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52" name="Google Shape;10552;p432"/>
          <p:cNvSpPr txBox="1">
            <a:spLocks noGrp="1"/>
          </p:cNvSpPr>
          <p:nvPr>
            <p:ph type="title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553" name="Google Shape;10553;p432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554" name="Google Shape;10554;p432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555" name="Google Shape;10555;p432"/>
          <p:cNvSpPr txBox="1">
            <a:spLocks noGrp="1"/>
          </p:cNvSpPr>
          <p:nvPr>
            <p:ph type="body" idx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0556" name="Google Shape;10556;p43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3_Title and Content">
  <p:cSld name="13_Title and Content">
    <p:spTree>
      <p:nvGrpSpPr>
        <p:cNvPr id="1" name="Shape 105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58" name="Google Shape;10558;p433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0559" name="Google Shape;10559;p43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10560" name="Google Shape;10560;p433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561" name="Google Shape;10561;p433"/>
          <p:cNvSpPr txBox="1">
            <a:spLocks noGrp="1"/>
          </p:cNvSpPr>
          <p:nvPr>
            <p:ph type="title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562" name="Google Shape;10562;p433"/>
          <p:cNvSpPr txBox="1">
            <a:spLocks noGrp="1"/>
          </p:cNvSpPr>
          <p:nvPr>
            <p:ph type="body" idx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Section | Picture and Copy Layout">
  <p:cSld name="Two Section | Picture and Copy Layout">
    <p:spTree>
      <p:nvGrpSpPr>
        <p:cNvPr id="1" name="Shape 105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64" name="Google Shape;10564;p434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565" name="Google Shape;10565;p434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566" name="Google Shape;10566;p434"/>
          <p:cNvSpPr txBox="1">
            <a:spLocks noGrp="1"/>
          </p:cNvSpPr>
          <p:nvPr>
            <p:ph type="body" idx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567" name="Google Shape;10567;p434"/>
          <p:cNvSpPr txBox="1">
            <a:spLocks noGrp="1"/>
          </p:cNvSpPr>
          <p:nvPr>
            <p:ph type="body" idx="2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568" name="Google Shape;10568;p434"/>
          <p:cNvSpPr txBox="1">
            <a:spLocks noGrp="1"/>
          </p:cNvSpPr>
          <p:nvPr>
            <p:ph type="title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0569" name="Google Shape;10569;p43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_Title Slide_Yale Blue">
  <p:cSld name="5_Title Slide_Yale Blue">
    <p:spTree>
      <p:nvGrpSpPr>
        <p:cNvPr id="1" name="Shape 105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71" name="Google Shape;10571;p435"/>
          <p:cNvSpPr txBox="1">
            <a:spLocks noGrp="1"/>
          </p:cNvSpPr>
          <p:nvPr>
            <p:ph type="body" idx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572" name="Google Shape;10572;p435"/>
          <p:cNvSpPr txBox="1">
            <a:spLocks noGrp="1"/>
          </p:cNvSpPr>
          <p:nvPr>
            <p:ph type="ctrTitle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573" name="Google Shape;10573;p435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0574" name="Google Shape;10574;p43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575" name="Google Shape;10575;p43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0576" name="Google Shape;10576;p435"/>
          <p:cNvSpPr/>
          <p:nvPr/>
        </p:nvSpPr>
        <p:spPr>
          <a:xfrm rot="10800000">
            <a:off x="1" y="2000248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577" name="Google Shape;10577;p435"/>
          <p:cNvSpPr/>
          <p:nvPr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578" name="Google Shape;10578;p435"/>
          <p:cNvSpPr txBox="1">
            <a:spLocks noGrp="1"/>
          </p:cNvSpPr>
          <p:nvPr>
            <p:ph type="body" idx="2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0579" name="Google Shape;10579;p43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itle and Bullets Layout">
  <p:cSld name="1_Title and Bullets Layout">
    <p:spTree>
      <p:nvGrpSpPr>
        <p:cNvPr id="1" name="Shape 105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81" name="Google Shape;10581;p436"/>
          <p:cNvSpPr txBox="1">
            <a:spLocks noGrp="1"/>
          </p:cNvSpPr>
          <p:nvPr>
            <p:ph type="title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582" name="Google Shape;10582;p436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583" name="Google Shape;10583;p436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584" name="Google Shape;10584;p436"/>
          <p:cNvSpPr txBox="1">
            <a:spLocks noGrp="1"/>
          </p:cNvSpPr>
          <p:nvPr>
            <p:ph type="body" idx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0585" name="Google Shape;10585;p43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4_Title and Content">
  <p:cSld name="14_Title and Content">
    <p:spTree>
      <p:nvGrpSpPr>
        <p:cNvPr id="1" name="Shape 105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87" name="Google Shape;10587;p437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0588" name="Google Shape;10588;p43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10589" name="Google Shape;10589;p437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590" name="Google Shape;10590;p437"/>
          <p:cNvSpPr txBox="1">
            <a:spLocks noGrp="1"/>
          </p:cNvSpPr>
          <p:nvPr>
            <p:ph type="title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591" name="Google Shape;10591;p437"/>
          <p:cNvSpPr txBox="1">
            <a:spLocks noGrp="1"/>
          </p:cNvSpPr>
          <p:nvPr>
            <p:ph type="body" idx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wo Section | Picture and Copy Layout">
  <p:cSld name="1_Two Section | Picture and Copy Layout">
    <p:spTree>
      <p:nvGrpSpPr>
        <p:cNvPr id="1" name="Shape 105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93" name="Google Shape;10593;p438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594" name="Google Shape;10594;p438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595" name="Google Shape;10595;p438"/>
          <p:cNvSpPr txBox="1">
            <a:spLocks noGrp="1"/>
          </p:cNvSpPr>
          <p:nvPr>
            <p:ph type="body" idx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596" name="Google Shape;10596;p438"/>
          <p:cNvSpPr txBox="1">
            <a:spLocks noGrp="1"/>
          </p:cNvSpPr>
          <p:nvPr>
            <p:ph type="body" idx="2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597" name="Google Shape;10597;p438"/>
          <p:cNvSpPr txBox="1">
            <a:spLocks noGrp="1"/>
          </p:cNvSpPr>
          <p:nvPr>
            <p:ph type="title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0598" name="Google Shape;10598;p43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9">
    <p:spTree>
      <p:nvGrpSpPr>
        <p:cNvPr id="1" name="Shape 10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87" name="Google Shape;1087;p159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1088" name="Google Shape;1088;p159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89" name="Google Shape;1089;p159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090" name="Google Shape;1090;p159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91" name="Google Shape;1091;p159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92" name="Google Shape;1092;p159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093" name="Google Shape;1093;p15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1094" name="Google Shape;1094;p159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10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_Title Slide_Yale Blue">
  <p:cSld name="6_Title Slide_Yale Blue">
    <p:spTree>
      <p:nvGrpSpPr>
        <p:cNvPr id="1" name="Shape 105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00" name="Google Shape;10600;p439"/>
          <p:cNvSpPr txBox="1">
            <a:spLocks noGrp="1"/>
          </p:cNvSpPr>
          <p:nvPr>
            <p:ph type="body" idx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601" name="Google Shape;10601;p439"/>
          <p:cNvSpPr txBox="1">
            <a:spLocks noGrp="1"/>
          </p:cNvSpPr>
          <p:nvPr>
            <p:ph type="ctrTitle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602" name="Google Shape;10602;p439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0603" name="Google Shape;10603;p43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604" name="Google Shape;10604;p43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0605" name="Google Shape;10605;p439"/>
          <p:cNvSpPr/>
          <p:nvPr/>
        </p:nvSpPr>
        <p:spPr>
          <a:xfrm rot="10800000">
            <a:off x="1" y="2000248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606" name="Google Shape;10606;p439"/>
          <p:cNvSpPr/>
          <p:nvPr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607" name="Google Shape;10607;p439"/>
          <p:cNvSpPr txBox="1">
            <a:spLocks noGrp="1"/>
          </p:cNvSpPr>
          <p:nvPr>
            <p:ph type="body" idx="2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0608" name="Google Shape;10608;p43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7_Title Slide_Yale Blue">
  <p:cSld name="7_Title Slide_Yale Blue">
    <p:spTree>
      <p:nvGrpSpPr>
        <p:cNvPr id="1" name="Shape 106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10" name="Google Shape;10610;p440"/>
          <p:cNvSpPr txBox="1">
            <a:spLocks noGrp="1"/>
          </p:cNvSpPr>
          <p:nvPr>
            <p:ph type="body" idx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611" name="Google Shape;10611;p440"/>
          <p:cNvSpPr txBox="1">
            <a:spLocks noGrp="1"/>
          </p:cNvSpPr>
          <p:nvPr>
            <p:ph type="ctrTitle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612" name="Google Shape;10612;p440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0613" name="Google Shape;10613;p44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614" name="Google Shape;10614;p44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0615" name="Google Shape;10615;p440"/>
          <p:cNvSpPr/>
          <p:nvPr/>
        </p:nvSpPr>
        <p:spPr>
          <a:xfrm rot="10800000">
            <a:off x="1" y="2000248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616" name="Google Shape;10616;p440"/>
          <p:cNvSpPr/>
          <p:nvPr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617" name="Google Shape;10617;p440"/>
          <p:cNvSpPr txBox="1">
            <a:spLocks noGrp="1"/>
          </p:cNvSpPr>
          <p:nvPr>
            <p:ph type="body" idx="2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0618" name="Google Shape;10618;p44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Title and Bullets Layout">
  <p:cSld name="2_Title and Bullets Layout">
    <p:spTree>
      <p:nvGrpSpPr>
        <p:cNvPr id="1" name="Shape 106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20" name="Google Shape;10620;p441"/>
          <p:cNvSpPr txBox="1">
            <a:spLocks noGrp="1"/>
          </p:cNvSpPr>
          <p:nvPr>
            <p:ph type="title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621" name="Google Shape;10621;p441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622" name="Google Shape;10622;p441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623" name="Google Shape;10623;p441"/>
          <p:cNvSpPr txBox="1">
            <a:spLocks noGrp="1"/>
          </p:cNvSpPr>
          <p:nvPr>
            <p:ph type="body" idx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0624" name="Google Shape;10624;p44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5_Title and Content">
  <p:cSld name="15_Title and Content">
    <p:spTree>
      <p:nvGrpSpPr>
        <p:cNvPr id="1" name="Shape 106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26" name="Google Shape;10626;p442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0627" name="Google Shape;10627;p44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10628" name="Google Shape;10628;p442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629" name="Google Shape;10629;p442"/>
          <p:cNvSpPr txBox="1">
            <a:spLocks noGrp="1"/>
          </p:cNvSpPr>
          <p:nvPr>
            <p:ph type="title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630" name="Google Shape;10630;p442"/>
          <p:cNvSpPr txBox="1">
            <a:spLocks noGrp="1"/>
          </p:cNvSpPr>
          <p:nvPr>
            <p:ph type="body" idx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Two Section | Picture and Copy Layout">
  <p:cSld name="2_Two Section | Picture and Copy Layout">
    <p:spTree>
      <p:nvGrpSpPr>
        <p:cNvPr id="1" name="Shape 106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32" name="Google Shape;10632;p443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633" name="Google Shape;10633;p443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634" name="Google Shape;10634;p443"/>
          <p:cNvSpPr txBox="1">
            <a:spLocks noGrp="1"/>
          </p:cNvSpPr>
          <p:nvPr>
            <p:ph type="body" idx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635" name="Google Shape;10635;p443"/>
          <p:cNvSpPr txBox="1">
            <a:spLocks noGrp="1"/>
          </p:cNvSpPr>
          <p:nvPr>
            <p:ph type="body" idx="2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636" name="Google Shape;10636;p443"/>
          <p:cNvSpPr txBox="1">
            <a:spLocks noGrp="1"/>
          </p:cNvSpPr>
          <p:nvPr>
            <p:ph type="title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0637" name="Google Shape;10637;p44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4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8_Title Slide_Yale Blue">
  <p:cSld name="8_Title Slide_Yale Blue">
    <p:spTree>
      <p:nvGrpSpPr>
        <p:cNvPr id="1" name="Shape 106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39" name="Google Shape;10639;p444"/>
          <p:cNvSpPr txBox="1">
            <a:spLocks noGrp="1"/>
          </p:cNvSpPr>
          <p:nvPr>
            <p:ph type="body" idx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640" name="Google Shape;10640;p444"/>
          <p:cNvSpPr txBox="1">
            <a:spLocks noGrp="1"/>
          </p:cNvSpPr>
          <p:nvPr>
            <p:ph type="ctrTitle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641" name="Google Shape;10641;p444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0642" name="Google Shape;10642;p44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643" name="Google Shape;10643;p44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0644" name="Google Shape;10644;p444"/>
          <p:cNvSpPr/>
          <p:nvPr/>
        </p:nvSpPr>
        <p:spPr>
          <a:xfrm rot="10800000">
            <a:off x="1" y="2000248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645" name="Google Shape;10645;p444"/>
          <p:cNvSpPr/>
          <p:nvPr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646" name="Google Shape;10646;p444"/>
          <p:cNvSpPr txBox="1">
            <a:spLocks noGrp="1"/>
          </p:cNvSpPr>
          <p:nvPr>
            <p:ph type="body" idx="2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0647" name="Google Shape;10647;p44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4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and Bullets Layout">
  <p:cSld name="3_Title and Bullets Layout">
    <p:spTree>
      <p:nvGrpSpPr>
        <p:cNvPr id="1" name="Shape 106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49" name="Google Shape;10649;p445"/>
          <p:cNvSpPr txBox="1">
            <a:spLocks noGrp="1"/>
          </p:cNvSpPr>
          <p:nvPr>
            <p:ph type="title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650" name="Google Shape;10650;p445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651" name="Google Shape;10651;p445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652" name="Google Shape;10652;p445"/>
          <p:cNvSpPr txBox="1">
            <a:spLocks noGrp="1"/>
          </p:cNvSpPr>
          <p:nvPr>
            <p:ph type="body" idx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0653" name="Google Shape;10653;p44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4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6_Title and Content">
  <p:cSld name="16_Title and Content">
    <p:spTree>
      <p:nvGrpSpPr>
        <p:cNvPr id="1" name="Shape 106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55" name="Google Shape;10655;p446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0656" name="Google Shape;10656;p44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10657" name="Google Shape;10657;p446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658" name="Google Shape;10658;p446"/>
          <p:cNvSpPr txBox="1">
            <a:spLocks noGrp="1"/>
          </p:cNvSpPr>
          <p:nvPr>
            <p:ph type="title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659" name="Google Shape;10659;p446"/>
          <p:cNvSpPr txBox="1">
            <a:spLocks noGrp="1"/>
          </p:cNvSpPr>
          <p:nvPr>
            <p:ph type="body" idx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4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wo Section | Picture and Copy Layout">
  <p:cSld name="3_Two Section | Picture and Copy Layout">
    <p:spTree>
      <p:nvGrpSpPr>
        <p:cNvPr id="1" name="Shape 106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61" name="Google Shape;10661;p447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662" name="Google Shape;10662;p447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663" name="Google Shape;10663;p447"/>
          <p:cNvSpPr txBox="1">
            <a:spLocks noGrp="1"/>
          </p:cNvSpPr>
          <p:nvPr>
            <p:ph type="body" idx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664" name="Google Shape;10664;p447"/>
          <p:cNvSpPr txBox="1">
            <a:spLocks noGrp="1"/>
          </p:cNvSpPr>
          <p:nvPr>
            <p:ph type="body" idx="2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665" name="Google Shape;10665;p447"/>
          <p:cNvSpPr txBox="1">
            <a:spLocks noGrp="1"/>
          </p:cNvSpPr>
          <p:nvPr>
            <p:ph type="title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0666" name="Google Shape;10666;p44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4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Title and Bullets Layout">
  <p:cSld name="4_Title and Bullets Layout">
    <p:spTree>
      <p:nvGrpSpPr>
        <p:cNvPr id="1" name="Shape 106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68" name="Google Shape;10668;p448"/>
          <p:cNvSpPr txBox="1">
            <a:spLocks noGrp="1"/>
          </p:cNvSpPr>
          <p:nvPr>
            <p:ph type="title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669" name="Google Shape;10669;p448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670" name="Google Shape;10670;p448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671" name="Google Shape;10671;p448"/>
          <p:cNvSpPr txBox="1">
            <a:spLocks noGrp="1"/>
          </p:cNvSpPr>
          <p:nvPr>
            <p:ph type="body" idx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0672" name="Google Shape;10672;p44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11">
    <p:spTree>
      <p:nvGrpSpPr>
        <p:cNvPr id="1" name="Shape 10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6" name="Google Shape;1096;p160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97" name="Google Shape;1097;p160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98" name="Google Shape;1098;p160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099" name="Google Shape;1099;p160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100" name="Google Shape;1100;p160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1101" name="Google Shape;1101;p160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02" name="Google Shape;1102;p160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103" name="Google Shape;1103;p16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05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7_Title and Content">
  <p:cSld name="17_Title and Content">
    <p:spTree>
      <p:nvGrpSpPr>
        <p:cNvPr id="1" name="Shape 106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74" name="Google Shape;10674;p449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0675" name="Google Shape;10675;p44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10676" name="Google Shape;10676;p449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677" name="Google Shape;10677;p449"/>
          <p:cNvSpPr txBox="1">
            <a:spLocks noGrp="1"/>
          </p:cNvSpPr>
          <p:nvPr>
            <p:ph type="title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678" name="Google Shape;10678;p449"/>
          <p:cNvSpPr txBox="1">
            <a:spLocks noGrp="1"/>
          </p:cNvSpPr>
          <p:nvPr>
            <p:ph type="body" idx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5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Two Section | Picture and Copy Layout">
  <p:cSld name="4_Two Section | Picture and Copy Layout">
    <p:spTree>
      <p:nvGrpSpPr>
        <p:cNvPr id="1" name="Shape 106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80" name="Google Shape;10680;p450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681" name="Google Shape;10681;p450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682" name="Google Shape;10682;p450"/>
          <p:cNvSpPr txBox="1">
            <a:spLocks noGrp="1"/>
          </p:cNvSpPr>
          <p:nvPr>
            <p:ph type="body" idx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683" name="Google Shape;10683;p450"/>
          <p:cNvSpPr txBox="1">
            <a:spLocks noGrp="1"/>
          </p:cNvSpPr>
          <p:nvPr>
            <p:ph type="body" idx="2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684" name="Google Shape;10684;p450"/>
          <p:cNvSpPr txBox="1">
            <a:spLocks noGrp="1"/>
          </p:cNvSpPr>
          <p:nvPr>
            <p:ph type="title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0685" name="Google Shape;10685;p45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5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0_Cover">
  <p:cSld name="10_Cover">
    <p:spTree>
      <p:nvGrpSpPr>
        <p:cNvPr id="1" name="Shape 106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87" name="Google Shape;10687;p451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688" name="Google Shape;10688;p451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689" name="Google Shape;10689;p451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0690" name="Google Shape;10690;p451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0691" name="Google Shape;10691;p451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10692" name="Google Shape;10692;p451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693" name="Google Shape;10693;p451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0694" name="Google Shape;10694;p45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05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2_Divider">
  <p:cSld name="12_Divider">
    <p:bg>
      <p:bgPr>
        <a:solidFill>
          <a:schemeClr val="lt2"/>
        </a:solidFill>
        <a:effectLst/>
      </p:bgPr>
    </p:bg>
    <p:spTree>
      <p:nvGrpSpPr>
        <p:cNvPr id="1" name="Shape 106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696" name="Google Shape;10696;p452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10697" name="Google Shape;10697;p452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698" name="Google Shape;10698;p452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699" name="Google Shape;10699;p452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0700" name="Google Shape;10700;p45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0701" name="Google Shape;10701;p452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702" name="Google Shape;10702;p452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5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1_Photo Slide">
  <p:cSld name="11_Photo Slide">
    <p:spTree>
      <p:nvGrpSpPr>
        <p:cNvPr id="1" name="Shape 107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04" name="Google Shape;10704;p453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0705" name="Google Shape;10705;p453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0706" name="Google Shape;10706;p453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10707" name="Google Shape;10707;p453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708" name="Google Shape;10708;p453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0709" name="Google Shape;10709;p453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10710" name="Google Shape;10710;p45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5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0_Quotation">
  <p:cSld name="20_Quotation">
    <p:spTree>
      <p:nvGrpSpPr>
        <p:cNvPr id="1" name="Shape 107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12" name="Google Shape;10712;p454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713" name="Google Shape;10713;p454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714" name="Google Shape;10714;p454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715" name="Google Shape;10715;p45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716" name="Google Shape;10716;p45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717" name="Google Shape;10717;p45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0718" name="Google Shape;10718;p45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719" name="Google Shape;10719;p45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720" name="Google Shape;10720;p45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721" name="Google Shape;10721;p45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722" name="Google Shape;10722;p45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0723" name="Google Shape;10723;p454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5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8_Title and Content">
  <p:cSld name="18_Title and Content">
    <p:spTree>
      <p:nvGrpSpPr>
        <p:cNvPr id="1" name="Shape 107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725" name="Google Shape;10725;p45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726" name="Google Shape;10726;p45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727" name="Google Shape;10727;p45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728" name="Google Shape;10728;p45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729" name="Google Shape;10729;p45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0730" name="Google Shape;10730;p45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731" name="Google Shape;10731;p455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732" name="Google Shape;10732;p45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733" name="Google Shape;10733;p45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734" name="Google Shape;10734;p45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5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1_Two Content">
  <p:cSld name="11_Two Content">
    <p:spTree>
      <p:nvGrpSpPr>
        <p:cNvPr id="1" name="Shape 107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36" name="Google Shape;10736;p45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737" name="Google Shape;10737;p456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10738" name="Google Shape;10738;p45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739" name="Google Shape;10739;p45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740" name="Google Shape;10740;p45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741" name="Google Shape;10741;p45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742" name="Google Shape;10742;p45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0743" name="Google Shape;10743;p456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744" name="Google Shape;10744;p456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745" name="Google Shape;10745;p45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746" name="Google Shape;10746;p45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5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0_Comparison">
  <p:cSld name="10_Comparison">
    <p:spTree>
      <p:nvGrpSpPr>
        <p:cNvPr id="1" name="Shape 107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748" name="Google Shape;10748;p457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749" name="Google Shape;10749;p45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750" name="Google Shape;10750;p45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751" name="Google Shape;10751;p45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752" name="Google Shape;10752;p45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0753" name="Google Shape;10753;p457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754" name="Google Shape;10754;p457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0755" name="Google Shape;10755;p457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756" name="Google Shape;10756;p457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0757" name="Google Shape;10757;p457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758" name="Google Shape;10758;p45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759" name="Google Shape;10759;p45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760" name="Google Shape;10760;p45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5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1_Title Only">
  <p:cSld name="11_Title Only">
    <p:spTree>
      <p:nvGrpSpPr>
        <p:cNvPr id="1" name="Shape 107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762" name="Google Shape;10762;p45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763" name="Google Shape;10763;p45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764" name="Google Shape;10764;p45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765" name="Google Shape;10765;p45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766" name="Google Shape;10766;p45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0767" name="Google Shape;10767;p458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768" name="Google Shape;10768;p45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769" name="Google Shape;10769;p45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770" name="Google Shape;10770;p45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12">
    <p:bg>
      <p:bgPr>
        <a:solidFill>
          <a:schemeClr val="lt2"/>
        </a:solidFill>
        <a:effectLst/>
      </p:bgPr>
    </p:bg>
    <p:spTree>
      <p:nvGrpSpPr>
        <p:cNvPr id="1" name="Shape 11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05" name="Google Shape;1105;p161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1106" name="Google Shape;1106;p161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07" name="Google Shape;1107;p161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08" name="Google Shape;1108;p161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109" name="Google Shape;1109;p16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110" name="Google Shape;1110;p161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11" name="Google Shape;1111;p161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6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0_End">
  <p:cSld name="10_End">
    <p:spTree>
      <p:nvGrpSpPr>
        <p:cNvPr id="1" name="Shape 107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772" name="Google Shape;10772;p459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10773" name="Google Shape;10773;p459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774" name="Google Shape;10774;p459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0775" name="Google Shape;10775;p459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776" name="Google Shape;10776;p459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777" name="Google Shape;10777;p459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0778" name="Google Shape;10778;p45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10779" name="Google Shape;10779;p459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106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0_Blank">
  <p:cSld name="10_Blank">
    <p:spTree>
      <p:nvGrpSpPr>
        <p:cNvPr id="1" name="Shape 107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81" name="Google Shape;10781;p46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782" name="Google Shape;10782;p46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783" name="Google Shape;10783;p46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0784" name="Google Shape;10784;p460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785" name="Google Shape;10785;p46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786" name="Google Shape;10786;p46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787" name="Google Shape;10787;p46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788" name="Google Shape;10788;p46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106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1_Cover">
  <p:cSld name="11_Cover">
    <p:spTree>
      <p:nvGrpSpPr>
        <p:cNvPr id="1" name="Shape 107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90" name="Google Shape;10790;p461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791" name="Google Shape;10791;p461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792" name="Google Shape;10792;p461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0793" name="Google Shape;10793;p461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0794" name="Google Shape;10794;p461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10795" name="Google Shape;10795;p461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796" name="Google Shape;10796;p461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0797" name="Google Shape;10797;p46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06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3_Divider">
  <p:cSld name="13_Divider">
    <p:bg>
      <p:bgPr>
        <a:solidFill>
          <a:schemeClr val="lt2"/>
        </a:solidFill>
        <a:effectLst/>
      </p:bgPr>
    </p:bg>
    <p:spTree>
      <p:nvGrpSpPr>
        <p:cNvPr id="1" name="Shape 107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799" name="Google Shape;10799;p462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10800" name="Google Shape;10800;p462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801" name="Google Shape;10801;p462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802" name="Google Shape;10802;p462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0803" name="Google Shape;10803;p46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0804" name="Google Shape;10804;p462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805" name="Google Shape;10805;p462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6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2_Photo Slide">
  <p:cSld name="12_Photo Slide">
    <p:spTree>
      <p:nvGrpSpPr>
        <p:cNvPr id="1" name="Shape 108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07" name="Google Shape;10807;p463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0808" name="Google Shape;10808;p463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0809" name="Google Shape;10809;p463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10810" name="Google Shape;10810;p463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811" name="Google Shape;10811;p463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0812" name="Google Shape;10812;p463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10813" name="Google Shape;10813;p46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6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1_Quotation">
  <p:cSld name="21_Quotation">
    <p:spTree>
      <p:nvGrpSpPr>
        <p:cNvPr id="1" name="Shape 108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15" name="Google Shape;10815;p464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816" name="Google Shape;10816;p464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817" name="Google Shape;10817;p464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818" name="Google Shape;10818;p46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819" name="Google Shape;10819;p46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820" name="Google Shape;10820;p46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0821" name="Google Shape;10821;p46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822" name="Google Shape;10822;p46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823" name="Google Shape;10823;p46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824" name="Google Shape;10824;p46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825" name="Google Shape;10825;p46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0826" name="Google Shape;10826;p464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6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9_Title and Content">
  <p:cSld name="19_Title and Content">
    <p:spTree>
      <p:nvGrpSpPr>
        <p:cNvPr id="1" name="Shape 108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828" name="Google Shape;10828;p46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829" name="Google Shape;10829;p46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830" name="Google Shape;10830;p46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831" name="Google Shape;10831;p46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832" name="Google Shape;10832;p46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0833" name="Google Shape;10833;p46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834" name="Google Shape;10834;p465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835" name="Google Shape;10835;p46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836" name="Google Shape;10836;p46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837" name="Google Shape;10837;p46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6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2_Two Content">
  <p:cSld name="12_Two Content">
    <p:spTree>
      <p:nvGrpSpPr>
        <p:cNvPr id="1" name="Shape 108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39" name="Google Shape;10839;p46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840" name="Google Shape;10840;p466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10841" name="Google Shape;10841;p46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842" name="Google Shape;10842;p46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843" name="Google Shape;10843;p46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844" name="Google Shape;10844;p46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845" name="Google Shape;10845;p46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0846" name="Google Shape;10846;p466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847" name="Google Shape;10847;p466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848" name="Google Shape;10848;p46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849" name="Google Shape;10849;p46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6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1_Comparison">
  <p:cSld name="11_Comparison">
    <p:spTree>
      <p:nvGrpSpPr>
        <p:cNvPr id="1" name="Shape 108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851" name="Google Shape;10851;p467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852" name="Google Shape;10852;p46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853" name="Google Shape;10853;p46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854" name="Google Shape;10854;p46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855" name="Google Shape;10855;p46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0856" name="Google Shape;10856;p467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857" name="Google Shape;10857;p467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0858" name="Google Shape;10858;p467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859" name="Google Shape;10859;p467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0860" name="Google Shape;10860;p467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861" name="Google Shape;10861;p46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862" name="Google Shape;10862;p46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863" name="Google Shape;10863;p46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6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2_Title Only">
  <p:cSld name="12_Title Only">
    <p:spTree>
      <p:nvGrpSpPr>
        <p:cNvPr id="1" name="Shape 108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865" name="Google Shape;10865;p46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866" name="Google Shape;10866;p46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867" name="Google Shape;10867;p46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868" name="Google Shape;10868;p46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869" name="Google Shape;10869;p46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0870" name="Google Shape;10870;p468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871" name="Google Shape;10871;p46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872" name="Google Shape;10872;p46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873" name="Google Shape;10873;p46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10">
    <p:spTree>
      <p:nvGrpSpPr>
        <p:cNvPr id="1" name="Shape 11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3" name="Google Shape;1113;p162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114" name="Google Shape;1114;p162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115" name="Google Shape;1115;p162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1116" name="Google Shape;1116;p162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17" name="Google Shape;1117;p162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118" name="Google Shape;1118;p162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1119" name="Google Shape;1119;p16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7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1_End">
  <p:cSld name="11_End">
    <p:spTree>
      <p:nvGrpSpPr>
        <p:cNvPr id="1" name="Shape 108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875" name="Google Shape;10875;p469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10876" name="Google Shape;10876;p469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877" name="Google Shape;10877;p469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0878" name="Google Shape;10878;p469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879" name="Google Shape;10879;p469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880" name="Google Shape;10880;p469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0881" name="Google Shape;10881;p46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10882" name="Google Shape;10882;p469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107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1_Blank">
  <p:cSld name="11_Blank">
    <p:spTree>
      <p:nvGrpSpPr>
        <p:cNvPr id="1" name="Shape 108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84" name="Google Shape;10884;p47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885" name="Google Shape;10885;p47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886" name="Google Shape;10886;p47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0887" name="Google Shape;10887;p470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888" name="Google Shape;10888;p47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889" name="Google Shape;10889;p47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890" name="Google Shape;10890;p47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891" name="Google Shape;10891;p47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107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2_Title Slide">
  <p:cSld name="2_Title Slide">
    <p:spTree>
      <p:nvGrpSpPr>
        <p:cNvPr id="1" name="Shape 108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93" name="Google Shape;10893;p471"/>
          <p:cNvSpPr/>
          <p:nvPr/>
        </p:nvSpPr>
        <p:spPr>
          <a:xfrm>
            <a:off x="-21166" y="6629400"/>
            <a:ext cx="12213167" cy="228600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0894" name="Google Shape;10894;p47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945967" y="408518"/>
            <a:ext cx="3706284" cy="1813983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0895" name="Google Shape;10895;p471"/>
          <p:cNvGrpSpPr/>
          <p:nvPr/>
        </p:nvGrpSpPr>
        <p:grpSpPr>
          <a:xfrm>
            <a:off x="0" y="0"/>
            <a:ext cx="1862667" cy="6629400"/>
            <a:chOff x="-15876" y="0"/>
            <a:chExt cx="1927803" cy="6858000"/>
          </a:xfrm>
        </p:grpSpPr>
        <p:sp>
          <p:nvSpPr>
            <p:cNvPr id="10896" name="Google Shape;10896;p471"/>
            <p:cNvSpPr/>
            <p:nvPr/>
          </p:nvSpPr>
          <p:spPr>
            <a:xfrm>
              <a:off x="-15876" y="0"/>
              <a:ext cx="1844557" cy="6858000"/>
            </a:xfrm>
            <a:prstGeom prst="rect">
              <a:avLst/>
            </a:prstGeom>
            <a:solidFill>
              <a:srgbClr val="8000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0897" name="Google Shape;10897;p471"/>
            <p:cNvPicPr preferRelativeResize="0"/>
            <p:nvPr/>
          </p:nvPicPr>
          <p:blipFill rotWithShape="1">
            <a:blip r:embed="rId3">
              <a:alphaModFix/>
            </a:blip>
            <a:srcRect l="7219" t="16937" r="72250" b="20588"/>
            <a:stretch/>
          </p:blipFill>
          <p:spPr>
            <a:xfrm>
              <a:off x="-15876" y="0"/>
              <a:ext cx="1927803" cy="6858000"/>
            </a:xfrm>
            <a:prstGeom prst="rect">
              <a:avLst/>
            </a:prstGeom>
            <a:solidFill>
              <a:schemeClr val="dk2"/>
            </a:solidFill>
            <a:ln>
              <a:noFill/>
            </a:ln>
          </p:spPr>
        </p:pic>
      </p:grpSp>
      <p:sp>
        <p:nvSpPr>
          <p:cNvPr id="10898" name="Google Shape;10898;p471"/>
          <p:cNvSpPr txBox="1">
            <a:spLocks noGrp="1"/>
          </p:cNvSpPr>
          <p:nvPr>
            <p:ph type="subTitle" idx="1"/>
          </p:nvPr>
        </p:nvSpPr>
        <p:spPr>
          <a:xfrm>
            <a:off x="3147489" y="4195763"/>
            <a:ext cx="5488516" cy="3657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1pPr>
            <a:lvl2pPr lvl="1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lvl="2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lvl="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lvl="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lvl="5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lvl="6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lvl="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lvl="8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899" name="Google Shape;10899;p471"/>
          <p:cNvSpPr txBox="1">
            <a:spLocks noGrp="1"/>
          </p:cNvSpPr>
          <p:nvPr>
            <p:ph type="ctrTitle"/>
          </p:nvPr>
        </p:nvSpPr>
        <p:spPr>
          <a:xfrm>
            <a:off x="1621872" y="1806429"/>
            <a:ext cx="10189827" cy="22782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333"/>
              <a:buFont typeface="Calibri"/>
              <a:buNone/>
              <a:defRPr sz="5333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900" name="Google Shape;10900;p471"/>
          <p:cNvSpPr txBox="1">
            <a:spLocks noGrp="1"/>
          </p:cNvSpPr>
          <p:nvPr>
            <p:ph type="body" idx="2"/>
          </p:nvPr>
        </p:nvSpPr>
        <p:spPr>
          <a:xfrm>
            <a:off x="3147484" y="4600575"/>
            <a:ext cx="5486400" cy="3657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901" name="Google Shape;10901;p471"/>
          <p:cNvSpPr txBox="1">
            <a:spLocks noGrp="1"/>
          </p:cNvSpPr>
          <p:nvPr>
            <p:ph type="body" idx="3"/>
          </p:nvPr>
        </p:nvSpPr>
        <p:spPr>
          <a:xfrm>
            <a:off x="3147484" y="5005387"/>
            <a:ext cx="5486400" cy="3657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7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Table of Content">
  <p:cSld name="Table of Content">
    <p:spTree>
      <p:nvGrpSpPr>
        <p:cNvPr id="1" name="Shape 109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03" name="Google Shape;10903;p472"/>
          <p:cNvSpPr/>
          <p:nvPr/>
        </p:nvSpPr>
        <p:spPr>
          <a:xfrm>
            <a:off x="-10584" y="6620933"/>
            <a:ext cx="12213168" cy="237067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904" name="Google Shape;10904;p472"/>
          <p:cNvSpPr txBox="1">
            <a:spLocks noGrp="1"/>
          </p:cNvSpPr>
          <p:nvPr>
            <p:ph type="title"/>
          </p:nvPr>
        </p:nvSpPr>
        <p:spPr>
          <a:xfrm>
            <a:off x="218114" y="224840"/>
            <a:ext cx="11715725" cy="5693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933"/>
              <a:buFont typeface="Calibri"/>
              <a:buNone/>
              <a:defRPr sz="2933">
                <a:solidFill>
                  <a:schemeClr val="dk2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905" name="Google Shape;10905;p472"/>
          <p:cNvSpPr txBox="1">
            <a:spLocks noGrp="1"/>
          </p:cNvSpPr>
          <p:nvPr>
            <p:ph type="body" idx="1"/>
          </p:nvPr>
        </p:nvSpPr>
        <p:spPr>
          <a:xfrm>
            <a:off x="218114" y="917197"/>
            <a:ext cx="11715725" cy="495867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Noto Sans Symbols"/>
              <a:buChar char="▪"/>
              <a:defRPr sz="1867" b="1"/>
            </a:lvl1pPr>
            <a:lvl2pPr marL="914400" lvl="1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Arial"/>
              <a:buChar char="̶"/>
              <a:defRPr sz="1867"/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Arial"/>
              <a:buChar char="•"/>
              <a:defRPr sz="1867"/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Noto Sans Symbols"/>
              <a:buChar char="✔"/>
              <a:defRPr sz="1867"/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906" name="Google Shape;10906;p472"/>
          <p:cNvSpPr txBox="1">
            <a:spLocks noGrp="1"/>
          </p:cNvSpPr>
          <p:nvPr>
            <p:ph type="body" idx="2"/>
          </p:nvPr>
        </p:nvSpPr>
        <p:spPr>
          <a:xfrm>
            <a:off x="3858937" y="5969001"/>
            <a:ext cx="8074903" cy="6498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marL="457200" lvl="0" indent="-3132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333"/>
              <a:buChar char="•"/>
              <a:defRPr sz="1333" b="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907" name="Google Shape;10907;p47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spcBef>
                <a:spcPts val="0"/>
              </a:spcBef>
              <a:buNone/>
              <a:defRPr sz="1467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spcBef>
                <a:spcPts val="0"/>
              </a:spcBef>
              <a:buNone/>
              <a:defRPr sz="1467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spcBef>
                <a:spcPts val="0"/>
              </a:spcBef>
              <a:buNone/>
              <a:defRPr sz="1467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spcBef>
                <a:spcPts val="0"/>
              </a:spcBef>
              <a:buNone/>
              <a:defRPr sz="1467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spcBef>
                <a:spcPts val="0"/>
              </a:spcBef>
              <a:buNone/>
              <a:defRPr sz="1467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spcBef>
                <a:spcPts val="0"/>
              </a:spcBef>
              <a:buNone/>
              <a:defRPr sz="1467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spcBef>
                <a:spcPts val="0"/>
              </a:spcBef>
              <a:buNone/>
              <a:defRPr sz="1467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spcBef>
                <a:spcPts val="0"/>
              </a:spcBef>
              <a:buNone/>
              <a:defRPr sz="1467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spcBef>
                <a:spcPts val="0"/>
              </a:spcBef>
              <a:buNone/>
              <a:defRPr sz="1467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10908" name="Google Shape;10908;p472" descr="M:\Marketing Communication and Referral Access\Luis\newbrand\UCM_logo\master\horizontal\UCM_Logo_Master_Brand_Horizontal_Tagline_rgb.jpg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01601" y="5969000"/>
            <a:ext cx="3704343" cy="65193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7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_HEADER">
    <p:spTree>
      <p:nvGrpSpPr>
        <p:cNvPr id="1" name="Shape 109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10" name="Google Shape;10910;p473"/>
          <p:cNvSpPr txBox="1">
            <a:spLocks noGrp="1"/>
          </p:cNvSpPr>
          <p:nvPr>
            <p:ph type="title"/>
          </p:nvPr>
        </p:nvSpPr>
        <p:spPr>
          <a:xfrm>
            <a:off x="963084" y="4406903"/>
            <a:ext cx="10363200" cy="13620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000"/>
              <a:buFont typeface="Calibri"/>
              <a:buNone/>
              <a:defRPr sz="4000" b="1" cap="none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911" name="Google Shape;10911;p473"/>
          <p:cNvSpPr txBox="1">
            <a:spLocks noGrp="1"/>
          </p:cNvSpPr>
          <p:nvPr>
            <p:ph type="body" idx="1"/>
          </p:nvPr>
        </p:nvSpPr>
        <p:spPr>
          <a:xfrm>
            <a:off x="963084" y="2906713"/>
            <a:ext cx="10363200" cy="15001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>
                <a:solidFill>
                  <a:srgbClr val="919497"/>
                </a:solidFill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>
                <a:solidFill>
                  <a:srgbClr val="919497"/>
                </a:solidFill>
              </a:defRPr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>
                <a:solidFill>
                  <a:srgbClr val="919497"/>
                </a:solidFill>
              </a:defRPr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>
                <a:solidFill>
                  <a:srgbClr val="919497"/>
                </a:solidFill>
              </a:defRPr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>
                <a:solidFill>
                  <a:srgbClr val="919497"/>
                </a:solidFill>
              </a:defRPr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919497"/>
              </a:buClr>
              <a:buSzPts val="1400"/>
              <a:buNone/>
              <a:defRPr sz="1400">
                <a:solidFill>
                  <a:srgbClr val="919497"/>
                </a:solidFill>
              </a:defRPr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919497"/>
              </a:buClr>
              <a:buSzPts val="1400"/>
              <a:buNone/>
              <a:defRPr sz="1400">
                <a:solidFill>
                  <a:srgbClr val="919497"/>
                </a:solidFill>
              </a:defRPr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919497"/>
              </a:buClr>
              <a:buSzPts val="1400"/>
              <a:buNone/>
              <a:defRPr sz="1400">
                <a:solidFill>
                  <a:srgbClr val="919497"/>
                </a:solidFill>
              </a:defRPr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919497"/>
              </a:buClr>
              <a:buSzPts val="1400"/>
              <a:buNone/>
              <a:defRPr sz="1400">
                <a:solidFill>
                  <a:srgbClr val="919497"/>
                </a:solidFill>
              </a:defRPr>
            </a:lvl9pPr>
          </a:lstStyle>
          <a:p>
            <a:endParaRPr/>
          </a:p>
        </p:txBody>
      </p:sp>
      <p:sp>
        <p:nvSpPr>
          <p:cNvPr id="10912" name="Google Shape;10912;p473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0913" name="Google Shape;10913;p47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914" name="Google Shape;10914;p47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spcBef>
                <a:spcPts val="0"/>
              </a:spcBef>
              <a:buNone/>
              <a:defRPr sz="1200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spcBef>
                <a:spcPts val="0"/>
              </a:spcBef>
              <a:buNone/>
              <a:defRPr sz="1200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spcBef>
                <a:spcPts val="0"/>
              </a:spcBef>
              <a:buNone/>
              <a:defRPr sz="1200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spcBef>
                <a:spcPts val="0"/>
              </a:spcBef>
              <a:buNone/>
              <a:defRPr sz="1200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spcBef>
                <a:spcPts val="0"/>
              </a:spcBef>
              <a:buNone/>
              <a:defRPr sz="1200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spcBef>
                <a:spcPts val="0"/>
              </a:spcBef>
              <a:buNone/>
              <a:defRPr sz="1200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spcBef>
                <a:spcPts val="0"/>
              </a:spcBef>
              <a:buNone/>
              <a:defRPr sz="1200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spcBef>
                <a:spcPts val="0"/>
              </a:spcBef>
              <a:buNone/>
              <a:defRPr sz="1200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spcBef>
                <a:spcPts val="0"/>
              </a:spcBef>
              <a:buNone/>
              <a:defRPr sz="1200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07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ntent with Caption" type="objTx">
  <p:cSld name="OBJECT_WITH_CAPTION_TEXT">
    <p:spTree>
      <p:nvGrpSpPr>
        <p:cNvPr id="1" name="Shape 109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16" name="Google Shape;10916;p474"/>
          <p:cNvSpPr txBox="1">
            <a:spLocks noGrp="1"/>
          </p:cNvSpPr>
          <p:nvPr>
            <p:ph type="title"/>
          </p:nvPr>
        </p:nvSpPr>
        <p:spPr>
          <a:xfrm>
            <a:off x="609605" y="273051"/>
            <a:ext cx="4011084" cy="116205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000"/>
              <a:buFont typeface="Calibri"/>
              <a:buNone/>
              <a:defRPr sz="2000" b="1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917" name="Google Shape;10917;p474"/>
          <p:cNvSpPr txBox="1">
            <a:spLocks noGrp="1"/>
          </p:cNvSpPr>
          <p:nvPr>
            <p:ph type="body" idx="1"/>
          </p:nvPr>
        </p:nvSpPr>
        <p:spPr>
          <a:xfrm>
            <a:off x="4766733" y="273054"/>
            <a:ext cx="6815667" cy="58531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431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Char char="•"/>
              <a:defRPr sz="3200"/>
            </a:lvl1pPr>
            <a:lvl2pPr marL="914400" lvl="1" indent="-406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800"/>
              <a:buChar char="•"/>
              <a:defRPr sz="2800"/>
            </a:lvl2pPr>
            <a:lvl3pPr marL="1371600" lvl="2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 sz="2400"/>
            </a:lvl3pPr>
            <a:lvl4pPr marL="1828800" lvl="3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4pPr>
            <a:lvl5pPr marL="2286000" lvl="4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5pPr>
            <a:lvl6pPr marL="2743200" lvl="5" indent="-355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6pPr>
            <a:lvl7pPr marL="3200400" lvl="6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7pPr>
            <a:lvl8pPr marL="3657600" lvl="7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8pPr>
            <a:lvl9pPr marL="4114800" lvl="8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9pPr>
          </a:lstStyle>
          <a:p>
            <a:endParaRPr/>
          </a:p>
        </p:txBody>
      </p:sp>
      <p:sp>
        <p:nvSpPr>
          <p:cNvPr id="10918" name="Google Shape;10918;p474"/>
          <p:cNvSpPr txBox="1">
            <a:spLocks noGrp="1"/>
          </p:cNvSpPr>
          <p:nvPr>
            <p:ph type="body" idx="2"/>
          </p:nvPr>
        </p:nvSpPr>
        <p:spPr>
          <a:xfrm>
            <a:off x="609605" y="1435103"/>
            <a:ext cx="4011084" cy="46910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/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000"/>
              <a:buNone/>
              <a:defRPr sz="1000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900"/>
              <a:buNone/>
              <a:defRPr sz="900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900"/>
              <a:buNone/>
              <a:defRPr sz="900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/>
            </a:lvl9pPr>
          </a:lstStyle>
          <a:p>
            <a:endParaRPr/>
          </a:p>
        </p:txBody>
      </p:sp>
      <p:sp>
        <p:nvSpPr>
          <p:cNvPr id="10919" name="Google Shape;10919;p474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0920" name="Google Shape;10920;p47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921" name="Google Shape;10921;p47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spcBef>
                <a:spcPts val="0"/>
              </a:spcBef>
              <a:buNone/>
              <a:defRPr sz="1200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spcBef>
                <a:spcPts val="0"/>
              </a:spcBef>
              <a:buNone/>
              <a:defRPr sz="1200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spcBef>
                <a:spcPts val="0"/>
              </a:spcBef>
              <a:buNone/>
              <a:defRPr sz="1200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spcBef>
                <a:spcPts val="0"/>
              </a:spcBef>
              <a:buNone/>
              <a:defRPr sz="1200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spcBef>
                <a:spcPts val="0"/>
              </a:spcBef>
              <a:buNone/>
              <a:defRPr sz="1200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spcBef>
                <a:spcPts val="0"/>
              </a:spcBef>
              <a:buNone/>
              <a:defRPr sz="1200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spcBef>
                <a:spcPts val="0"/>
              </a:spcBef>
              <a:buNone/>
              <a:defRPr sz="1200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spcBef>
                <a:spcPts val="0"/>
              </a:spcBef>
              <a:buNone/>
              <a:defRPr sz="1200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spcBef>
                <a:spcPts val="0"/>
              </a:spcBef>
              <a:buNone/>
              <a:defRPr sz="1200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07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EVERYDAY - CONTENT ONLY">
  <p:cSld name="EVERYDAY - CONTENT ONLY">
    <p:spTree>
      <p:nvGrpSpPr>
        <p:cNvPr id="1" name="Shape 109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23" name="Google Shape;10923;p475"/>
          <p:cNvSpPr/>
          <p:nvPr/>
        </p:nvSpPr>
        <p:spPr>
          <a:xfrm>
            <a:off x="0" y="0"/>
            <a:ext cx="12192000" cy="1313056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dk2"/>
              </a:gs>
            </a:gsLst>
            <a:lin ang="0" scaled="0"/>
          </a:gra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924" name="Google Shape;10924;p475"/>
          <p:cNvSpPr/>
          <p:nvPr/>
        </p:nvSpPr>
        <p:spPr>
          <a:xfrm>
            <a:off x="6863643" y="16267"/>
            <a:ext cx="5328356" cy="812272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2745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525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10925" name="Google Shape;10925;p475"/>
          <p:cNvSpPr txBox="1">
            <a:spLocks noGrp="1"/>
          </p:cNvSpPr>
          <p:nvPr>
            <p:ph type="body" idx="1"/>
          </p:nvPr>
        </p:nvSpPr>
        <p:spPr>
          <a:xfrm>
            <a:off x="508540" y="1707786"/>
            <a:ext cx="11203664" cy="464856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>
                <a:solidFill>
                  <a:srgbClr val="4B545E"/>
                </a:solidFill>
              </a:defRPr>
            </a:lvl1pPr>
            <a:lvl2pPr marL="914400" lvl="1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>
                <a:solidFill>
                  <a:srgbClr val="4B545E"/>
                </a:solidFill>
              </a:defRPr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>
                <a:solidFill>
                  <a:srgbClr val="4B545E"/>
                </a:solidFill>
              </a:defRPr>
            </a:lvl3pPr>
            <a:lvl4pPr marL="1828800" lvl="3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4pPr>
            <a:lvl5pPr marL="2286000" lvl="4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926" name="Google Shape;10926;p475"/>
          <p:cNvSpPr/>
          <p:nvPr/>
        </p:nvSpPr>
        <p:spPr>
          <a:xfrm>
            <a:off x="6863643" y="519648"/>
            <a:ext cx="5328356" cy="812272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2745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525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10927" name="Google Shape;10927;p475"/>
          <p:cNvSpPr txBox="1">
            <a:spLocks noGrp="1"/>
          </p:cNvSpPr>
          <p:nvPr>
            <p:ph type="title"/>
          </p:nvPr>
        </p:nvSpPr>
        <p:spPr>
          <a:xfrm>
            <a:off x="304800" y="170056"/>
            <a:ext cx="11430000" cy="114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Font typeface="Calibri"/>
              <a:buNone/>
              <a:defRPr sz="3200" b="1">
                <a:solidFill>
                  <a:schemeClr val="lt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928" name="Google Shape;10928;p475"/>
          <p:cNvSpPr txBox="1">
            <a:spLocks noGrp="1"/>
          </p:cNvSpPr>
          <p:nvPr>
            <p:ph type="body" idx="2"/>
          </p:nvPr>
        </p:nvSpPr>
        <p:spPr>
          <a:xfrm>
            <a:off x="332187" y="953346"/>
            <a:ext cx="11430112" cy="4159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0929" name="Google Shape;10929;p475"/>
          <p:cNvCxnSpPr/>
          <p:nvPr/>
        </p:nvCxnSpPr>
        <p:spPr>
          <a:xfrm>
            <a:off x="11311725" y="6447272"/>
            <a:ext cx="0" cy="267883"/>
          </a:xfrm>
          <a:prstGeom prst="straightConnector1">
            <a:avLst/>
          </a:prstGeom>
          <a:noFill/>
          <a:ln w="9525" cap="flat" cmpd="sng">
            <a:solidFill>
              <a:srgbClr val="7F7F7F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930" name="Google Shape;10930;p475"/>
          <p:cNvSpPr txBox="1">
            <a:spLocks noGrp="1"/>
          </p:cNvSpPr>
          <p:nvPr>
            <p:ph type="sldNum" idx="12"/>
          </p:nvPr>
        </p:nvSpPr>
        <p:spPr>
          <a:xfrm>
            <a:off x="11202595" y="6454533"/>
            <a:ext cx="559704" cy="3191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000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000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000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000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000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000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000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000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000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10931" name="Google Shape;10931;p47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596461" y="6492240"/>
            <a:ext cx="1606135" cy="229238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7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 type="obj">
  <p:cSld name="OBJECT">
    <p:spTree>
      <p:nvGrpSpPr>
        <p:cNvPr id="1" name="Shape 109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937" name="Google Shape;10937;p67"/>
          <p:cNvGrpSpPr/>
          <p:nvPr/>
        </p:nvGrpSpPr>
        <p:grpSpPr>
          <a:xfrm>
            <a:off x="7191203" y="2"/>
            <a:ext cx="5000223" cy="1425925"/>
            <a:chOff x="7191203" y="1"/>
            <a:chExt cx="5000223" cy="1425925"/>
          </a:xfrm>
        </p:grpSpPr>
        <p:pic>
          <p:nvPicPr>
            <p:cNvPr id="10938" name="Google Shape;10938;p6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6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939" name="Google Shape;10939;p67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0940" name="Google Shape;10940;p6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67"/>
                  <a:buFont typeface="Arial"/>
                  <a:buNone/>
                </a:pPr>
                <a:endParaRPr sz="1867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941" name="Google Shape;10941;p6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67"/>
                  <a:buFont typeface="Arial"/>
                  <a:buNone/>
                </a:pPr>
                <a:endParaRPr sz="1867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0942" name="Google Shape;10942;p67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8575" tIns="34275" rIns="68575" bIns="34275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0943" name="Google Shape;10943;p67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8575" tIns="34275" rIns="68575" bIns="34275" anchor="t" anchorCtr="0">
            <a:noAutofit/>
          </a:bodyPr>
          <a:lstStyle>
            <a:lvl1pPr marL="457200" lvl="0" indent="-317500" algn="l">
              <a:lnSpc>
                <a:spcPct val="100000"/>
              </a:lnSpc>
              <a:spcBef>
                <a:spcPts val="1067"/>
              </a:spcBef>
              <a:spcAft>
                <a:spcPts val="0"/>
              </a:spcAft>
              <a:buSzPts val="1400"/>
              <a:buChar char="●"/>
              <a:defRPr/>
            </a:lvl1pPr>
            <a:lvl2pPr marL="914400" lvl="1" indent="-317500" algn="l">
              <a:lnSpc>
                <a:spcPct val="100000"/>
              </a:lnSpc>
              <a:spcBef>
                <a:spcPts val="1067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 algn="l">
              <a:lnSpc>
                <a:spcPct val="100000"/>
              </a:lnSpc>
              <a:spcBef>
                <a:spcPts val="1067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 algn="l">
              <a:lnSpc>
                <a:spcPct val="100000"/>
              </a:lnSpc>
              <a:spcBef>
                <a:spcPts val="1067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 algn="l">
              <a:lnSpc>
                <a:spcPct val="100000"/>
              </a:lnSpc>
              <a:spcBef>
                <a:spcPts val="1067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 algn="l">
              <a:lnSpc>
                <a:spcPct val="90000"/>
              </a:lnSpc>
              <a:spcBef>
                <a:spcPts val="1067"/>
              </a:spcBef>
              <a:spcAft>
                <a:spcPts val="0"/>
              </a:spcAft>
              <a:buClr>
                <a:schemeClr val="dk1"/>
              </a:buClr>
              <a:buSzPts val="1400"/>
              <a:buChar char="■"/>
              <a:defRPr/>
            </a:lvl6pPr>
            <a:lvl7pPr marL="3200400" lvl="6" indent="-317500" algn="l">
              <a:lnSpc>
                <a:spcPct val="9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Char char="●"/>
              <a:defRPr/>
            </a:lvl7pPr>
            <a:lvl8pPr marL="3657600" lvl="7" indent="-317500" algn="l">
              <a:lnSpc>
                <a:spcPct val="9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Char char="○"/>
              <a:defRPr/>
            </a:lvl8pPr>
            <a:lvl9pPr marL="4114800" lvl="8" indent="-317500" algn="l">
              <a:lnSpc>
                <a:spcPct val="90000"/>
              </a:lnSpc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10944" name="Google Shape;10944;p67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8575" tIns="34275" rIns="68575" bIns="34275" anchor="ctr" anchorCtr="0">
            <a:normAutofit/>
          </a:bodyPr>
          <a:lstStyle>
            <a:lvl1pPr marL="0" marR="0" lvl="0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945" name="Google Shape;10945;p6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946" name="Google Shape;10946;p67"/>
          <p:cNvSpPr txBox="1">
            <a:spLocks noGrp="1"/>
          </p:cNvSpPr>
          <p:nvPr>
            <p:ph type="ftr" idx="11"/>
          </p:nvPr>
        </p:nvSpPr>
        <p:spPr>
          <a:xfrm>
            <a:off x="609600" y="6356351"/>
            <a:ext cx="4114800" cy="36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8575" tIns="34275" rIns="68575" bIns="34275" anchor="ctr" anchorCtr="0">
            <a:noAutofit/>
          </a:bodyPr>
          <a:lstStyle>
            <a:lvl1pPr marR="0"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  <a:defRPr sz="1467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  <a:defRPr sz="1467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  <a:defRPr sz="1467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  <a:defRPr sz="1467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  <a:defRPr sz="1467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  <a:defRPr sz="1467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  <a:defRPr sz="1467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  <a:defRPr sz="1467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  <a:defRPr sz="1467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7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">
    <p:spTree>
      <p:nvGrpSpPr>
        <p:cNvPr id="1" name="Shape 109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48" name="Google Shape;10948;p1126"/>
          <p:cNvSpPr txBox="1">
            <a:spLocks noGrp="1"/>
          </p:cNvSpPr>
          <p:nvPr>
            <p:ph type="ctrTitle"/>
          </p:nvPr>
        </p:nvSpPr>
        <p:spPr>
          <a:xfrm>
            <a:off x="415611" y="992767"/>
            <a:ext cx="11360800" cy="273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rm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9pPr>
          </a:lstStyle>
          <a:p>
            <a:endParaRPr/>
          </a:p>
        </p:txBody>
      </p:sp>
      <p:sp>
        <p:nvSpPr>
          <p:cNvPr id="10949" name="Google Shape;10949;p1126"/>
          <p:cNvSpPr txBox="1">
            <a:spLocks noGrp="1"/>
          </p:cNvSpPr>
          <p:nvPr>
            <p:ph type="subTitle" idx="1"/>
          </p:nvPr>
        </p:nvSpPr>
        <p:spPr>
          <a:xfrm>
            <a:off x="415600" y="3778833"/>
            <a:ext cx="11360800" cy="105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10950" name="Google Shape;10950;p1126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rmAutofit/>
          </a:bodyPr>
          <a:lstStyle>
            <a:lvl1pPr marL="0" marR="0" lvl="0" indent="0" algn="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333"/>
              <a:buFont typeface="Arial"/>
              <a:buNone/>
              <a:defRPr sz="1333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333"/>
              <a:buFont typeface="Arial"/>
              <a:buNone/>
              <a:defRPr sz="1333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333"/>
              <a:buFont typeface="Arial"/>
              <a:buNone/>
              <a:defRPr sz="1333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333"/>
              <a:buFont typeface="Arial"/>
              <a:buNone/>
              <a:defRPr sz="1333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333"/>
              <a:buFont typeface="Arial"/>
              <a:buNone/>
              <a:defRPr sz="1333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333"/>
              <a:buFont typeface="Arial"/>
              <a:buNone/>
              <a:defRPr sz="1333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333"/>
              <a:buFont typeface="Arial"/>
              <a:buNone/>
              <a:defRPr sz="1333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333"/>
              <a:buFont typeface="Arial"/>
              <a:buNone/>
              <a:defRPr sz="1333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333"/>
              <a:buFont typeface="Arial"/>
              <a:buNone/>
              <a:defRPr sz="1333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07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_HEADER">
    <p:spTree>
      <p:nvGrpSpPr>
        <p:cNvPr id="1" name="Shape 109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52" name="Google Shape;10952;p1127"/>
          <p:cNvSpPr txBox="1">
            <a:spLocks noGrp="1"/>
          </p:cNvSpPr>
          <p:nvPr>
            <p:ph type="title"/>
          </p:nvPr>
        </p:nvSpPr>
        <p:spPr>
          <a:xfrm>
            <a:off x="415600" y="2867800"/>
            <a:ext cx="11360800" cy="112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10953" name="Google Shape;10953;p1127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rmAutofit/>
          </a:bodyPr>
          <a:lstStyle>
            <a:lvl1pPr marL="0" marR="0" lvl="0" indent="0" algn="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333"/>
              <a:buFont typeface="Arial"/>
              <a:buNone/>
              <a:defRPr sz="1333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333"/>
              <a:buFont typeface="Arial"/>
              <a:buNone/>
              <a:defRPr sz="1333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333"/>
              <a:buFont typeface="Arial"/>
              <a:buNone/>
              <a:defRPr sz="1333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333"/>
              <a:buFont typeface="Arial"/>
              <a:buNone/>
              <a:defRPr sz="1333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333"/>
              <a:buFont typeface="Arial"/>
              <a:buNone/>
              <a:defRPr sz="1333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333"/>
              <a:buFont typeface="Arial"/>
              <a:buNone/>
              <a:defRPr sz="1333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333"/>
              <a:buFont typeface="Arial"/>
              <a:buNone/>
              <a:defRPr sz="1333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333"/>
              <a:buFont typeface="Arial"/>
              <a:buNone/>
              <a:defRPr sz="1333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333"/>
              <a:buFont typeface="Arial"/>
              <a:buNone/>
              <a:defRPr sz="1333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0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6">
    <p:spTree>
      <p:nvGrpSpPr>
        <p:cNvPr id="1" name="Shape 11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1" name="Google Shape;1121;p163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22" name="Google Shape;1122;p163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23" name="Google Shape;1123;p163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24" name="Google Shape;1124;p16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25" name="Google Shape;1125;p16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26" name="Google Shape;1126;p16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127" name="Google Shape;1127;p16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128" name="Google Shape;1128;p16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29" name="Google Shape;1129;p16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130" name="Google Shape;1130;p16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31" name="Google Shape;1131;p16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132" name="Google Shape;1132;p163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8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_AND_BODY">
    <p:spTree>
      <p:nvGrpSpPr>
        <p:cNvPr id="1" name="Shape 109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55" name="Google Shape;10955;p1128"/>
          <p:cNvSpPr txBox="1">
            <a:spLocks noGrp="1"/>
          </p:cNvSpPr>
          <p:nvPr>
            <p:ph type="title"/>
          </p:nvPr>
        </p:nvSpPr>
        <p:spPr>
          <a:xfrm>
            <a:off x="415600" y="593367"/>
            <a:ext cx="113608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0956" name="Google Shape;10956;p1128"/>
          <p:cNvSpPr txBox="1">
            <a:spLocks noGrp="1"/>
          </p:cNvSpPr>
          <p:nvPr>
            <p:ph type="body" idx="1"/>
          </p:nvPr>
        </p:nvSpPr>
        <p:spPr>
          <a:xfrm>
            <a:off x="415600" y="1536633"/>
            <a:ext cx="11360800" cy="45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rmAutofit/>
          </a:bodyPr>
          <a:lstStyle>
            <a:lvl1pPr marL="457200" lvl="0" indent="-3429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1pPr>
            <a:lvl2pPr marL="914400" lvl="1" indent="-3175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10957" name="Google Shape;10957;p1128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rmAutofit/>
          </a:bodyPr>
          <a:lstStyle>
            <a:lvl1pPr marL="0" marR="0" lvl="0" indent="0" algn="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333"/>
              <a:buFont typeface="Arial"/>
              <a:buNone/>
              <a:defRPr sz="1333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333"/>
              <a:buFont typeface="Arial"/>
              <a:buNone/>
              <a:defRPr sz="1333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333"/>
              <a:buFont typeface="Arial"/>
              <a:buNone/>
              <a:defRPr sz="1333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333"/>
              <a:buFont typeface="Arial"/>
              <a:buNone/>
              <a:defRPr sz="1333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333"/>
              <a:buFont typeface="Arial"/>
              <a:buNone/>
              <a:defRPr sz="1333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333"/>
              <a:buFont typeface="Arial"/>
              <a:buNone/>
              <a:defRPr sz="1333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333"/>
              <a:buFont typeface="Arial"/>
              <a:buNone/>
              <a:defRPr sz="1333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333"/>
              <a:buFont typeface="Arial"/>
              <a:buNone/>
              <a:defRPr sz="1333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333"/>
              <a:buFont typeface="Arial"/>
              <a:buNone/>
              <a:defRPr sz="1333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08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_AND_TWO_COLUMNS">
    <p:spTree>
      <p:nvGrpSpPr>
        <p:cNvPr id="1" name="Shape 109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59" name="Google Shape;10959;p1129"/>
          <p:cNvSpPr txBox="1">
            <a:spLocks noGrp="1"/>
          </p:cNvSpPr>
          <p:nvPr>
            <p:ph type="title"/>
          </p:nvPr>
        </p:nvSpPr>
        <p:spPr>
          <a:xfrm>
            <a:off x="415600" y="593367"/>
            <a:ext cx="113608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0960" name="Google Shape;10960;p1129"/>
          <p:cNvSpPr txBox="1">
            <a:spLocks noGrp="1"/>
          </p:cNvSpPr>
          <p:nvPr>
            <p:ph type="body" idx="1"/>
          </p:nvPr>
        </p:nvSpPr>
        <p:spPr>
          <a:xfrm>
            <a:off x="415600" y="1536633"/>
            <a:ext cx="5333200" cy="45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rmAutofit/>
          </a:bodyPr>
          <a:lstStyle>
            <a:lvl1pPr marL="457200" lvl="0" indent="-3175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1pPr>
            <a:lvl2pPr marL="914400" lvl="1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2pPr>
            <a:lvl3pPr marL="1371600" lvl="2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3pPr>
            <a:lvl4pPr marL="1828800" lvl="3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/>
            </a:lvl4pPr>
            <a:lvl5pPr marL="2286000" lvl="4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5pPr>
            <a:lvl6pPr marL="2743200" lvl="5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6pPr>
            <a:lvl7pPr marL="3200400" lvl="6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/>
            </a:lvl7pPr>
            <a:lvl8pPr marL="3657600" lvl="7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8pPr>
            <a:lvl9pPr marL="4114800" lvl="8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9pPr>
          </a:lstStyle>
          <a:p>
            <a:endParaRPr/>
          </a:p>
        </p:txBody>
      </p:sp>
      <p:sp>
        <p:nvSpPr>
          <p:cNvPr id="10961" name="Google Shape;10961;p1129"/>
          <p:cNvSpPr txBox="1">
            <a:spLocks noGrp="1"/>
          </p:cNvSpPr>
          <p:nvPr>
            <p:ph type="body" idx="2"/>
          </p:nvPr>
        </p:nvSpPr>
        <p:spPr>
          <a:xfrm>
            <a:off x="6443200" y="1536633"/>
            <a:ext cx="5333200" cy="45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rmAutofit/>
          </a:bodyPr>
          <a:lstStyle>
            <a:lvl1pPr marL="457200" lvl="0" indent="-3175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1pPr>
            <a:lvl2pPr marL="914400" lvl="1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2pPr>
            <a:lvl3pPr marL="1371600" lvl="2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3pPr>
            <a:lvl4pPr marL="1828800" lvl="3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/>
            </a:lvl4pPr>
            <a:lvl5pPr marL="2286000" lvl="4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5pPr>
            <a:lvl6pPr marL="2743200" lvl="5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6pPr>
            <a:lvl7pPr marL="3200400" lvl="6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/>
            </a:lvl7pPr>
            <a:lvl8pPr marL="3657600" lvl="7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8pPr>
            <a:lvl9pPr marL="4114800" lvl="8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9pPr>
          </a:lstStyle>
          <a:p>
            <a:endParaRPr/>
          </a:p>
        </p:txBody>
      </p:sp>
      <p:sp>
        <p:nvSpPr>
          <p:cNvPr id="10962" name="Google Shape;10962;p1129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rmAutofit/>
          </a:bodyPr>
          <a:lstStyle>
            <a:lvl1pPr marL="0" marR="0" lvl="0" indent="0" algn="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333"/>
              <a:buFont typeface="Arial"/>
              <a:buNone/>
              <a:defRPr sz="1333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333"/>
              <a:buFont typeface="Arial"/>
              <a:buNone/>
              <a:defRPr sz="1333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333"/>
              <a:buFont typeface="Arial"/>
              <a:buNone/>
              <a:defRPr sz="1333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333"/>
              <a:buFont typeface="Arial"/>
              <a:buNone/>
              <a:defRPr sz="1333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333"/>
              <a:buFont typeface="Arial"/>
              <a:buNone/>
              <a:defRPr sz="1333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333"/>
              <a:buFont typeface="Arial"/>
              <a:buNone/>
              <a:defRPr sz="1333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333"/>
              <a:buFont typeface="Arial"/>
              <a:buNone/>
              <a:defRPr sz="1333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333"/>
              <a:buFont typeface="Arial"/>
              <a:buNone/>
              <a:defRPr sz="1333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333"/>
              <a:buFont typeface="Arial"/>
              <a:buNone/>
              <a:defRPr sz="1333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08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_ONLY">
    <p:spTree>
      <p:nvGrpSpPr>
        <p:cNvPr id="1" name="Shape 109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64" name="Google Shape;10964;p1130"/>
          <p:cNvSpPr txBox="1">
            <a:spLocks noGrp="1"/>
          </p:cNvSpPr>
          <p:nvPr>
            <p:ph type="title"/>
          </p:nvPr>
        </p:nvSpPr>
        <p:spPr>
          <a:xfrm>
            <a:off x="415600" y="593367"/>
            <a:ext cx="113608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0965" name="Google Shape;10965;p1130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rmAutofit/>
          </a:bodyPr>
          <a:lstStyle>
            <a:lvl1pPr marL="0" marR="0" lvl="0" indent="0" algn="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333"/>
              <a:buFont typeface="Arial"/>
              <a:buNone/>
              <a:defRPr sz="1333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333"/>
              <a:buFont typeface="Arial"/>
              <a:buNone/>
              <a:defRPr sz="1333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333"/>
              <a:buFont typeface="Arial"/>
              <a:buNone/>
              <a:defRPr sz="1333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333"/>
              <a:buFont typeface="Arial"/>
              <a:buNone/>
              <a:defRPr sz="1333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333"/>
              <a:buFont typeface="Arial"/>
              <a:buNone/>
              <a:defRPr sz="1333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333"/>
              <a:buFont typeface="Arial"/>
              <a:buNone/>
              <a:defRPr sz="1333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333"/>
              <a:buFont typeface="Arial"/>
              <a:buNone/>
              <a:defRPr sz="1333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333"/>
              <a:buFont typeface="Arial"/>
              <a:buNone/>
              <a:defRPr sz="1333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333"/>
              <a:buFont typeface="Arial"/>
              <a:buNone/>
              <a:defRPr sz="1333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08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_COLUMN_TEXT">
    <p:spTree>
      <p:nvGrpSpPr>
        <p:cNvPr id="1" name="Shape 109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67" name="Google Shape;10967;p1131"/>
          <p:cNvSpPr txBox="1">
            <a:spLocks noGrp="1"/>
          </p:cNvSpPr>
          <p:nvPr>
            <p:ph type="title"/>
          </p:nvPr>
        </p:nvSpPr>
        <p:spPr>
          <a:xfrm>
            <a:off x="415600" y="740800"/>
            <a:ext cx="3744000" cy="100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rm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0968" name="Google Shape;10968;p1131"/>
          <p:cNvSpPr txBox="1">
            <a:spLocks noGrp="1"/>
          </p:cNvSpPr>
          <p:nvPr>
            <p:ph type="body" idx="1"/>
          </p:nvPr>
        </p:nvSpPr>
        <p:spPr>
          <a:xfrm>
            <a:off x="415600" y="1852800"/>
            <a:ext cx="3744000" cy="423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rmAutofit/>
          </a:bodyPr>
          <a:lstStyle>
            <a:lvl1pPr marL="457200" lvl="0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/>
            </a:lvl1pPr>
            <a:lvl2pPr marL="914400" lvl="1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2pPr>
            <a:lvl3pPr marL="1371600" lvl="2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3pPr>
            <a:lvl4pPr marL="1828800" lvl="3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/>
            </a:lvl4pPr>
            <a:lvl5pPr marL="2286000" lvl="4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5pPr>
            <a:lvl6pPr marL="2743200" lvl="5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6pPr>
            <a:lvl7pPr marL="3200400" lvl="6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/>
            </a:lvl7pPr>
            <a:lvl8pPr marL="3657600" lvl="7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8pPr>
            <a:lvl9pPr marL="4114800" lvl="8" indent="-30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9pPr>
          </a:lstStyle>
          <a:p>
            <a:endParaRPr/>
          </a:p>
        </p:txBody>
      </p:sp>
      <p:sp>
        <p:nvSpPr>
          <p:cNvPr id="10969" name="Google Shape;10969;p1131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rmAutofit/>
          </a:bodyPr>
          <a:lstStyle>
            <a:lvl1pPr marL="0" marR="0" lvl="0" indent="0" algn="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333"/>
              <a:buFont typeface="Arial"/>
              <a:buNone/>
              <a:defRPr sz="1333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333"/>
              <a:buFont typeface="Arial"/>
              <a:buNone/>
              <a:defRPr sz="1333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333"/>
              <a:buFont typeface="Arial"/>
              <a:buNone/>
              <a:defRPr sz="1333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333"/>
              <a:buFont typeface="Arial"/>
              <a:buNone/>
              <a:defRPr sz="1333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333"/>
              <a:buFont typeface="Arial"/>
              <a:buNone/>
              <a:defRPr sz="1333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333"/>
              <a:buFont typeface="Arial"/>
              <a:buNone/>
              <a:defRPr sz="1333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333"/>
              <a:buFont typeface="Arial"/>
              <a:buNone/>
              <a:defRPr sz="1333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333"/>
              <a:buFont typeface="Arial"/>
              <a:buNone/>
              <a:defRPr sz="1333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333"/>
              <a:buFont typeface="Arial"/>
              <a:buNone/>
              <a:defRPr sz="1333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08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_POINT">
    <p:spTree>
      <p:nvGrpSpPr>
        <p:cNvPr id="1" name="Shape 109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71" name="Google Shape;10971;p1132"/>
          <p:cNvSpPr txBox="1">
            <a:spLocks noGrp="1"/>
          </p:cNvSpPr>
          <p:nvPr>
            <p:ph type="title"/>
          </p:nvPr>
        </p:nvSpPr>
        <p:spPr>
          <a:xfrm>
            <a:off x="653667" y="600200"/>
            <a:ext cx="8490400" cy="5454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endParaRPr/>
          </a:p>
        </p:txBody>
      </p:sp>
      <p:sp>
        <p:nvSpPr>
          <p:cNvPr id="10972" name="Google Shape;10972;p1132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rmAutofit/>
          </a:bodyPr>
          <a:lstStyle>
            <a:lvl1pPr marL="0" marR="0" lvl="0" indent="0" algn="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333"/>
              <a:buFont typeface="Arial"/>
              <a:buNone/>
              <a:defRPr sz="1333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333"/>
              <a:buFont typeface="Arial"/>
              <a:buNone/>
              <a:defRPr sz="1333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333"/>
              <a:buFont typeface="Arial"/>
              <a:buNone/>
              <a:defRPr sz="1333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333"/>
              <a:buFont typeface="Arial"/>
              <a:buNone/>
              <a:defRPr sz="1333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333"/>
              <a:buFont typeface="Arial"/>
              <a:buNone/>
              <a:defRPr sz="1333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333"/>
              <a:buFont typeface="Arial"/>
              <a:buNone/>
              <a:defRPr sz="1333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333"/>
              <a:buFont typeface="Arial"/>
              <a:buNone/>
              <a:defRPr sz="1333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333"/>
              <a:buFont typeface="Arial"/>
              <a:buNone/>
              <a:defRPr sz="1333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333"/>
              <a:buFont typeface="Arial"/>
              <a:buNone/>
              <a:defRPr sz="1333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08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_TITLE_AND_DESCRIPTION">
    <p:spTree>
      <p:nvGrpSpPr>
        <p:cNvPr id="1" name="Shape 109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74" name="Google Shape;10974;p1133"/>
          <p:cNvSpPr/>
          <p:nvPr/>
        </p:nvSpPr>
        <p:spPr>
          <a:xfrm>
            <a:off x="6096000" y="-167"/>
            <a:ext cx="6096000" cy="6858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33"/>
              <a:buFont typeface="Arial"/>
              <a:buNone/>
            </a:pPr>
            <a:endParaRPr sz="2533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975" name="Google Shape;10975;p1133"/>
          <p:cNvSpPr txBox="1">
            <a:spLocks noGrp="1"/>
          </p:cNvSpPr>
          <p:nvPr>
            <p:ph type="title"/>
          </p:nvPr>
        </p:nvSpPr>
        <p:spPr>
          <a:xfrm>
            <a:off x="354000" y="1644233"/>
            <a:ext cx="5393600" cy="197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rm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9pPr>
          </a:lstStyle>
          <a:p>
            <a:endParaRPr/>
          </a:p>
        </p:txBody>
      </p:sp>
      <p:sp>
        <p:nvSpPr>
          <p:cNvPr id="10976" name="Google Shape;10976;p1133"/>
          <p:cNvSpPr txBox="1">
            <a:spLocks noGrp="1"/>
          </p:cNvSpPr>
          <p:nvPr>
            <p:ph type="subTitle" idx="1"/>
          </p:nvPr>
        </p:nvSpPr>
        <p:spPr>
          <a:xfrm>
            <a:off x="354000" y="3737433"/>
            <a:ext cx="5393600" cy="164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10977" name="Google Shape;10977;p1133"/>
          <p:cNvSpPr txBox="1">
            <a:spLocks noGrp="1"/>
          </p:cNvSpPr>
          <p:nvPr>
            <p:ph type="body" idx="2"/>
          </p:nvPr>
        </p:nvSpPr>
        <p:spPr>
          <a:xfrm>
            <a:off x="6586000" y="965433"/>
            <a:ext cx="5116000" cy="492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rmAutofit/>
          </a:bodyPr>
          <a:lstStyle>
            <a:lvl1pPr marL="457200" lvl="0" indent="-3429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1pPr>
            <a:lvl2pPr marL="914400" lvl="1" indent="-3175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10978" name="Google Shape;10978;p1133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rmAutofit/>
          </a:bodyPr>
          <a:lstStyle>
            <a:lvl1pPr marL="0" marR="0" lvl="0" indent="0" algn="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333"/>
              <a:buFont typeface="Arial"/>
              <a:buNone/>
              <a:defRPr sz="1333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333"/>
              <a:buFont typeface="Arial"/>
              <a:buNone/>
              <a:defRPr sz="1333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333"/>
              <a:buFont typeface="Arial"/>
              <a:buNone/>
              <a:defRPr sz="1333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333"/>
              <a:buFont typeface="Arial"/>
              <a:buNone/>
              <a:defRPr sz="1333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333"/>
              <a:buFont typeface="Arial"/>
              <a:buNone/>
              <a:defRPr sz="1333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333"/>
              <a:buFont typeface="Arial"/>
              <a:buNone/>
              <a:defRPr sz="1333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333"/>
              <a:buFont typeface="Arial"/>
              <a:buNone/>
              <a:defRPr sz="1333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333"/>
              <a:buFont typeface="Arial"/>
              <a:buNone/>
              <a:defRPr sz="1333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333"/>
              <a:buFont typeface="Arial"/>
              <a:buNone/>
              <a:defRPr sz="1333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08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_ONLY">
    <p:spTree>
      <p:nvGrpSpPr>
        <p:cNvPr id="1" name="Shape 109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80" name="Google Shape;10980;p1134"/>
          <p:cNvSpPr txBox="1">
            <a:spLocks noGrp="1"/>
          </p:cNvSpPr>
          <p:nvPr>
            <p:ph type="body" idx="1"/>
          </p:nvPr>
        </p:nvSpPr>
        <p:spPr>
          <a:xfrm>
            <a:off x="415600" y="5640767"/>
            <a:ext cx="7998400" cy="80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1pPr>
          </a:lstStyle>
          <a:p>
            <a:endParaRPr/>
          </a:p>
        </p:txBody>
      </p:sp>
      <p:sp>
        <p:nvSpPr>
          <p:cNvPr id="10981" name="Google Shape;10981;p1134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rmAutofit/>
          </a:bodyPr>
          <a:lstStyle>
            <a:lvl1pPr marL="0" marR="0" lvl="0" indent="0" algn="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333"/>
              <a:buFont typeface="Arial"/>
              <a:buNone/>
              <a:defRPr sz="1333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333"/>
              <a:buFont typeface="Arial"/>
              <a:buNone/>
              <a:defRPr sz="1333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333"/>
              <a:buFont typeface="Arial"/>
              <a:buNone/>
              <a:defRPr sz="1333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333"/>
              <a:buFont typeface="Arial"/>
              <a:buNone/>
              <a:defRPr sz="1333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333"/>
              <a:buFont typeface="Arial"/>
              <a:buNone/>
              <a:defRPr sz="1333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333"/>
              <a:buFont typeface="Arial"/>
              <a:buNone/>
              <a:defRPr sz="1333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333"/>
              <a:buFont typeface="Arial"/>
              <a:buNone/>
              <a:defRPr sz="1333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333"/>
              <a:buFont typeface="Arial"/>
              <a:buNone/>
              <a:defRPr sz="1333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333"/>
              <a:buFont typeface="Arial"/>
              <a:buNone/>
              <a:defRPr sz="1333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08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_NUMBER">
    <p:spTree>
      <p:nvGrpSpPr>
        <p:cNvPr id="1" name="Shape 109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83" name="Google Shape;10983;p1135"/>
          <p:cNvSpPr txBox="1">
            <a:spLocks noGrp="1"/>
          </p:cNvSpPr>
          <p:nvPr>
            <p:ph type="title" hasCustomPrompt="1"/>
          </p:nvPr>
        </p:nvSpPr>
        <p:spPr>
          <a:xfrm>
            <a:off x="415600" y="1474833"/>
            <a:ext cx="11360800" cy="2618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rm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sp>
        <p:nvSpPr>
          <p:cNvPr id="10984" name="Google Shape;10984;p1135"/>
          <p:cNvSpPr txBox="1">
            <a:spLocks noGrp="1"/>
          </p:cNvSpPr>
          <p:nvPr>
            <p:ph type="body" idx="1"/>
          </p:nvPr>
        </p:nvSpPr>
        <p:spPr>
          <a:xfrm>
            <a:off x="415600" y="4202967"/>
            <a:ext cx="11360800" cy="1734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rmAutofit/>
          </a:bodyPr>
          <a:lstStyle>
            <a:lvl1pPr marL="457200" lvl="0" indent="-34290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1pPr>
            <a:lvl2pPr marL="914400" lvl="1" indent="-31750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10985" name="Google Shape;10985;p1135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rmAutofit/>
          </a:bodyPr>
          <a:lstStyle>
            <a:lvl1pPr marL="0" marR="0" lvl="0" indent="0" algn="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333"/>
              <a:buFont typeface="Arial"/>
              <a:buNone/>
              <a:defRPr sz="1333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333"/>
              <a:buFont typeface="Arial"/>
              <a:buNone/>
              <a:defRPr sz="1333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333"/>
              <a:buFont typeface="Arial"/>
              <a:buNone/>
              <a:defRPr sz="1333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333"/>
              <a:buFont typeface="Arial"/>
              <a:buNone/>
              <a:defRPr sz="1333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333"/>
              <a:buFont typeface="Arial"/>
              <a:buNone/>
              <a:defRPr sz="1333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333"/>
              <a:buFont typeface="Arial"/>
              <a:buNone/>
              <a:defRPr sz="1333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333"/>
              <a:buFont typeface="Arial"/>
              <a:buNone/>
              <a:defRPr sz="1333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333"/>
              <a:buFont typeface="Arial"/>
              <a:buNone/>
              <a:defRPr sz="1333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333"/>
              <a:buFont typeface="Arial"/>
              <a:buNone/>
              <a:defRPr sz="1333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08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spTree>
      <p:nvGrpSpPr>
        <p:cNvPr id="1" name="Shape 109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87" name="Google Shape;10987;p1136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rmAutofit/>
          </a:bodyPr>
          <a:lstStyle>
            <a:lvl1pPr marL="0" marR="0" lvl="0" indent="0" algn="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333"/>
              <a:buFont typeface="Arial"/>
              <a:buNone/>
              <a:defRPr sz="1333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333"/>
              <a:buFont typeface="Arial"/>
              <a:buNone/>
              <a:defRPr sz="1333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333"/>
              <a:buFont typeface="Arial"/>
              <a:buNone/>
              <a:defRPr sz="1333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333"/>
              <a:buFont typeface="Arial"/>
              <a:buNone/>
              <a:defRPr sz="1333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333"/>
              <a:buFont typeface="Arial"/>
              <a:buNone/>
              <a:defRPr sz="1333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333"/>
              <a:buFont typeface="Arial"/>
              <a:buNone/>
              <a:defRPr sz="1333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333"/>
              <a:buFont typeface="Arial"/>
              <a:buNone/>
              <a:defRPr sz="1333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333"/>
              <a:buFont typeface="Arial"/>
              <a:buNone/>
              <a:defRPr sz="1333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333"/>
              <a:buFont typeface="Arial"/>
              <a:buNone/>
              <a:defRPr sz="1333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08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4291076637"/>
      </p:ext>
    </p:extLst>
  </p:cSld>
  <p:clrMapOvr>
    <a:masterClrMapping/>
  </p:clrMapOvr>
</p:sldLayout>
</file>

<file path=ppt/slideLayouts/slideLayout10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7">
    <p:spTree>
      <p:nvGrpSpPr>
        <p:cNvPr id="1" name="Shape 11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4" name="Google Shape;1134;p164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35" name="Google Shape;1135;p164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36" name="Google Shape;1136;p164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37" name="Google Shape;1137;p16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38" name="Google Shape;1138;p16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39" name="Google Shape;1139;p16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140" name="Google Shape;1140;p16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141" name="Google Shape;1141;p16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42" name="Google Shape;1142;p16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143" name="Google Shape;1143;p16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44" name="Google Shape;1144;p16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145" name="Google Shape;1145;p164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9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4040902241"/>
      </p:ext>
    </p:extLst>
  </p:cSld>
  <p:clrMapOvr>
    <a:masterClrMapping/>
  </p:clrMapOvr>
</p:sldLayout>
</file>

<file path=ppt/slideLayouts/slideLayout109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199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81420108"/>
      </p:ext>
    </p:extLst>
  </p:cSld>
  <p:clrMapOvr>
    <a:masterClrMapping/>
  </p:clrMapOvr>
</p:sldLayout>
</file>

<file path=ppt/slideLayouts/slideLayout109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79200564"/>
      </p:ext>
    </p:extLst>
  </p:cSld>
  <p:clrMapOvr>
    <a:masterClrMapping/>
  </p:clrMapOvr>
</p:sldLayout>
</file>

<file path=ppt/slideLayouts/slideLayout109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838803846"/>
      </p:ext>
    </p:extLst>
  </p:cSld>
  <p:clrMapOvr>
    <a:masterClrMapping/>
  </p:clrMapOvr>
</p:sldLayout>
</file>

<file path=ppt/slideLayouts/slideLayout109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5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825625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546898753"/>
      </p:ext>
    </p:extLst>
  </p:cSld>
  <p:clrMapOvr>
    <a:masterClrMapping/>
  </p:clrMapOvr>
</p:sldLayout>
</file>

<file path=ppt/slideLayouts/slideLayout109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0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210091495"/>
      </p:ext>
    </p:extLst>
  </p:cSld>
  <p:clrMapOvr>
    <a:masterClrMapping/>
  </p:clrMapOvr>
</p:sldLayout>
</file>

<file path=ppt/slideLayouts/slideLayout109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314599787"/>
      </p:ext>
    </p:extLst>
  </p:cSld>
  <p:clrMapOvr>
    <a:masterClrMapping/>
  </p:clrMapOvr>
</p:sldLayout>
</file>

<file path=ppt/slideLayouts/slideLayout109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0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91682188"/>
      </p:ext>
    </p:extLst>
  </p:cSld>
  <p:clrMapOvr>
    <a:masterClrMapping/>
  </p:clrMapOvr>
</p:sldLayout>
</file>

<file path=ppt/slideLayouts/slideLayout109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98148766"/>
      </p:ext>
    </p:extLst>
  </p:cSld>
  <p:clrMapOvr>
    <a:masterClrMapping/>
  </p:clrMapOvr>
</p:sldLayout>
</file>

<file path=ppt/slideLayouts/slideLayout109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4291076637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5">
    <p:spTree>
      <p:nvGrpSpPr>
        <p:cNvPr id="1" name="Shape 1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2" name="Google Shape;112;p6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13" name="Google Shape;113;p6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4" name="Google Shape;114;p6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15" name="Google Shape;115;p6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6" name="Google Shape;116;p6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17" name="Google Shape;117;p62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8" name="Google Shape;118;p62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9" name="Google Shape;119;p6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20" name="Google Shape;120;p6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21" name="Google Shape;121;p6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13">
    <p:spTree>
      <p:nvGrpSpPr>
        <p:cNvPr id="1" name="Shape 11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47" name="Google Shape;1147;p16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148" name="Google Shape;1148;p16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49" name="Google Shape;1149;p16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150" name="Google Shape;1150;p16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51" name="Google Shape;1151;p16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152" name="Google Shape;1152;p16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53" name="Google Shape;1153;p165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54" name="Google Shape;1154;p16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55" name="Google Shape;1155;p16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56" name="Google Shape;1156;p16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0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4040902241"/>
      </p:ext>
    </p:extLst>
  </p:cSld>
  <p:clrMapOvr>
    <a:masterClrMapping/>
  </p:clrMapOvr>
</p:sldLayout>
</file>

<file path=ppt/slideLayouts/slideLayout110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199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81420108"/>
      </p:ext>
    </p:extLst>
  </p:cSld>
  <p:clrMapOvr>
    <a:masterClrMapping/>
  </p:clrMapOvr>
</p:sldLayout>
</file>

<file path=ppt/slideLayouts/slideLayout110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79200564"/>
      </p:ext>
    </p:extLst>
  </p:cSld>
  <p:clrMapOvr>
    <a:masterClrMapping/>
  </p:clrMapOvr>
</p:sldLayout>
</file>

<file path=ppt/slideLayouts/slideLayout110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838803846"/>
      </p:ext>
    </p:extLst>
  </p:cSld>
  <p:clrMapOvr>
    <a:masterClrMapping/>
  </p:clrMapOvr>
</p:sldLayout>
</file>

<file path=ppt/slideLayouts/slideLayout110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5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825625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546898753"/>
      </p:ext>
    </p:extLst>
  </p:cSld>
  <p:clrMapOvr>
    <a:masterClrMapping/>
  </p:clrMapOvr>
</p:sldLayout>
</file>

<file path=ppt/slideLayouts/slideLayout110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0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210091495"/>
      </p:ext>
    </p:extLst>
  </p:cSld>
  <p:clrMapOvr>
    <a:masterClrMapping/>
  </p:clrMapOvr>
</p:sldLayout>
</file>

<file path=ppt/slideLayouts/slideLayout110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314599787"/>
      </p:ext>
    </p:extLst>
  </p:cSld>
  <p:clrMapOvr>
    <a:masterClrMapping/>
  </p:clrMapOvr>
</p:sldLayout>
</file>

<file path=ppt/slideLayouts/slideLayout110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0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91682188"/>
      </p:ext>
    </p:extLst>
  </p:cSld>
  <p:clrMapOvr>
    <a:masterClrMapping/>
  </p:clrMapOvr>
</p:sldLayout>
</file>

<file path=ppt/slideLayouts/slideLayout110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98148766"/>
      </p:ext>
    </p:extLst>
  </p:cSld>
  <p:clrMapOvr>
    <a:masterClrMapping/>
  </p:clrMapOvr>
</p:sldLayout>
</file>

<file path=ppt/slideLayouts/slideLayout110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80529727"/>
      </p:ext>
    </p:extLst>
  </p:cSld>
  <p:clrMapOvr>
    <a:masterClrMapping/>
  </p:clrMapOvr>
</p:sldLayout>
</file>

<file path=ppt/slideLayouts/slideLayout1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9">
    <p:spTree>
      <p:nvGrpSpPr>
        <p:cNvPr id="1" name="Shape 11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8" name="Google Shape;1158;p16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59" name="Google Shape;1159;p166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1160" name="Google Shape;1160;p16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161" name="Google Shape;1161;p16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62" name="Google Shape;1162;p16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163" name="Google Shape;1163;p16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64" name="Google Shape;1164;p16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165" name="Google Shape;1165;p166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66" name="Google Shape;1166;p166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67" name="Google Shape;1167;p16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68" name="Google Shape;1168;p16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4291076637"/>
      </p:ext>
    </p:extLst>
  </p:cSld>
  <p:clrMapOvr>
    <a:masterClrMapping/>
  </p:clrMapOvr>
</p:sldLayout>
</file>

<file path=ppt/slideLayouts/slideLayout11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4040902241"/>
      </p:ext>
    </p:extLst>
  </p:cSld>
  <p:clrMapOvr>
    <a:masterClrMapping/>
  </p:clrMapOvr>
</p:sldLayout>
</file>

<file path=ppt/slideLayouts/slideLayout11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199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81420108"/>
      </p:ext>
    </p:extLst>
  </p:cSld>
  <p:clrMapOvr>
    <a:masterClrMapping/>
  </p:clrMapOvr>
</p:sldLayout>
</file>

<file path=ppt/slideLayouts/slideLayout111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79200564"/>
      </p:ext>
    </p:extLst>
  </p:cSld>
  <p:clrMapOvr>
    <a:masterClrMapping/>
  </p:clrMapOvr>
</p:sldLayout>
</file>

<file path=ppt/slideLayouts/slideLayout111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838803846"/>
      </p:ext>
    </p:extLst>
  </p:cSld>
  <p:clrMapOvr>
    <a:masterClrMapping/>
  </p:clrMapOvr>
</p:sldLayout>
</file>

<file path=ppt/slideLayouts/slideLayout111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5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825625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546898753"/>
      </p:ext>
    </p:extLst>
  </p:cSld>
  <p:clrMapOvr>
    <a:masterClrMapping/>
  </p:clrMapOvr>
</p:sldLayout>
</file>

<file path=ppt/slideLayouts/slideLayout111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0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210091495"/>
      </p:ext>
    </p:extLst>
  </p:cSld>
  <p:clrMapOvr>
    <a:masterClrMapping/>
  </p:clrMapOvr>
</p:sldLayout>
</file>

<file path=ppt/slideLayouts/slideLayout111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314599787"/>
      </p:ext>
    </p:extLst>
  </p:cSld>
  <p:clrMapOvr>
    <a:masterClrMapping/>
  </p:clrMapOvr>
</p:sldLayout>
</file>

<file path=ppt/slideLayouts/slideLayout11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0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91682188"/>
      </p:ext>
    </p:extLst>
  </p:cSld>
  <p:clrMapOvr>
    <a:masterClrMapping/>
  </p:clrMapOvr>
</p:sldLayout>
</file>

<file path=ppt/slideLayouts/slideLayout111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98148766"/>
      </p:ext>
    </p:extLst>
  </p:cSld>
  <p:clrMapOvr>
    <a:masterClrMapping/>
  </p:clrMapOvr>
</p:sldLayout>
</file>

<file path=ppt/slideLayouts/slideLayout1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9">
    <p:spTree>
      <p:nvGrpSpPr>
        <p:cNvPr id="1" name="Shape 11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70" name="Google Shape;1170;p167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171" name="Google Shape;1171;p16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72" name="Google Shape;1172;p16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173" name="Google Shape;1173;p16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74" name="Google Shape;1174;p16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175" name="Google Shape;1175;p167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76" name="Google Shape;1176;p167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177" name="Google Shape;1177;p167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78" name="Google Shape;1178;p167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179" name="Google Shape;1179;p167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80" name="Google Shape;1180;p16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81" name="Google Shape;1181;p16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82" name="Google Shape;1182;p16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4291076637"/>
      </p:ext>
    </p:extLst>
  </p:cSld>
  <p:clrMapOvr>
    <a:masterClrMapping/>
  </p:clrMapOvr>
</p:sldLayout>
</file>

<file path=ppt/slideLayouts/slideLayout11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4040902241"/>
      </p:ext>
    </p:extLst>
  </p:cSld>
  <p:clrMapOvr>
    <a:masterClrMapping/>
  </p:clrMapOvr>
</p:sldLayout>
</file>

<file path=ppt/slideLayouts/slideLayout112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80529727"/>
      </p:ext>
    </p:extLst>
  </p:cSld>
  <p:clrMapOvr>
    <a:masterClrMapping/>
  </p:clrMapOvr>
</p:sldLayout>
</file>

<file path=ppt/slideLayouts/slideLayout11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199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81420108"/>
      </p:ext>
    </p:extLst>
  </p:cSld>
  <p:clrMapOvr>
    <a:masterClrMapping/>
  </p:clrMapOvr>
</p:sldLayout>
</file>

<file path=ppt/slideLayouts/slideLayout112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79200564"/>
      </p:ext>
    </p:extLst>
  </p:cSld>
  <p:clrMapOvr>
    <a:masterClrMapping/>
  </p:clrMapOvr>
</p:sldLayout>
</file>

<file path=ppt/slideLayouts/slideLayout112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838803846"/>
      </p:ext>
    </p:extLst>
  </p:cSld>
  <p:clrMapOvr>
    <a:masterClrMapping/>
  </p:clrMapOvr>
</p:sldLayout>
</file>

<file path=ppt/slideLayouts/slideLayout112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5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825625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546898753"/>
      </p:ext>
    </p:extLst>
  </p:cSld>
  <p:clrMapOvr>
    <a:masterClrMapping/>
  </p:clrMapOvr>
</p:sldLayout>
</file>

<file path=ppt/slideLayouts/slideLayout112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0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210091495"/>
      </p:ext>
    </p:extLst>
  </p:cSld>
  <p:clrMapOvr>
    <a:masterClrMapping/>
  </p:clrMapOvr>
</p:sldLayout>
</file>

<file path=ppt/slideLayouts/slideLayout112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314599787"/>
      </p:ext>
    </p:extLst>
  </p:cSld>
  <p:clrMapOvr>
    <a:masterClrMapping/>
  </p:clrMapOvr>
</p:sldLayout>
</file>

<file path=ppt/slideLayouts/slideLayout11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0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91682188"/>
      </p:ext>
    </p:extLst>
  </p:cSld>
  <p:clrMapOvr>
    <a:masterClrMapping/>
  </p:clrMapOvr>
</p:sldLayout>
</file>

<file path=ppt/slideLayouts/slideLayout1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9">
    <p:spTree>
      <p:nvGrpSpPr>
        <p:cNvPr id="1" name="Shape 11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84" name="Google Shape;1184;p16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185" name="Google Shape;1185;p16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86" name="Google Shape;1186;p16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187" name="Google Shape;1187;p16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88" name="Google Shape;1188;p16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189" name="Google Shape;1189;p168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90" name="Google Shape;1190;p16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91" name="Google Shape;1191;p16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92" name="Google Shape;1192;p16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3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98148766"/>
      </p:ext>
    </p:extLst>
  </p:cSld>
  <p:clrMapOvr>
    <a:masterClrMapping/>
  </p:clrMapOvr>
</p:sldLayout>
</file>

<file path=ppt/slideLayouts/slideLayout11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2437652033"/>
      </p:ext>
    </p:extLst>
  </p:cSld>
  <p:clrMapOvr>
    <a:masterClrMapping/>
  </p:clrMapOvr>
</p:sldLayout>
</file>

<file path=ppt/slideLayouts/slideLayout11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732483557"/>
      </p:ext>
    </p:extLst>
  </p:cSld>
  <p:clrMapOvr>
    <a:masterClrMapping/>
  </p:clrMapOvr>
</p:sldLayout>
</file>

<file path=ppt/slideLayouts/slideLayout11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199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03439267"/>
      </p:ext>
    </p:extLst>
  </p:cSld>
  <p:clrMapOvr>
    <a:masterClrMapping/>
  </p:clrMapOvr>
</p:sldLayout>
</file>

<file path=ppt/slideLayouts/slideLayout113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80529727"/>
      </p:ext>
    </p:extLst>
  </p:cSld>
  <p:clrMapOvr>
    <a:masterClrMapping/>
  </p:clrMapOvr>
</p:sldLayout>
</file>

<file path=ppt/slideLayouts/slideLayout113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77496322"/>
      </p:ext>
    </p:extLst>
  </p:cSld>
  <p:clrMapOvr>
    <a:masterClrMapping/>
  </p:clrMapOvr>
</p:sldLayout>
</file>

<file path=ppt/slideLayouts/slideLayout113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847879164"/>
      </p:ext>
    </p:extLst>
  </p:cSld>
  <p:clrMapOvr>
    <a:masterClrMapping/>
  </p:clrMapOvr>
</p:sldLayout>
</file>

<file path=ppt/slideLayouts/slideLayout113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5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825625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479302691"/>
      </p:ext>
    </p:extLst>
  </p:cSld>
  <p:clrMapOvr>
    <a:masterClrMapping/>
  </p:clrMapOvr>
</p:sldLayout>
</file>

<file path=ppt/slideLayouts/slideLayout113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0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435420318"/>
      </p:ext>
    </p:extLst>
  </p:cSld>
  <p:clrMapOvr>
    <a:masterClrMapping/>
  </p:clrMapOvr>
</p:sldLayout>
</file>

<file path=ppt/slideLayouts/slideLayout113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665852557"/>
      </p:ext>
    </p:extLst>
  </p:cSld>
  <p:clrMapOvr>
    <a:masterClrMapping/>
  </p:clrMapOvr>
</p:sldLayout>
</file>

<file path=ppt/slideLayouts/slideLayout1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9">
    <p:spTree>
      <p:nvGrpSpPr>
        <p:cNvPr id="1" name="Shape 11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4" name="Google Shape;1194;p16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95" name="Google Shape;1195;p16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96" name="Google Shape;1196;p16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197" name="Google Shape;1197;p169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198" name="Google Shape;1198;p16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99" name="Google Shape;1199;p16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200" name="Google Shape;1200;p16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01" name="Google Shape;1201;p16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11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0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26228292"/>
      </p:ext>
    </p:extLst>
  </p:cSld>
  <p:clrMapOvr>
    <a:masterClrMapping/>
  </p:clrMapOvr>
</p:sldLayout>
</file>

<file path=ppt/slideLayouts/slideLayout114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138240366"/>
      </p:ext>
    </p:extLst>
  </p:cSld>
  <p:clrMapOvr>
    <a:masterClrMapping/>
  </p:clrMapOvr>
</p:sldLayout>
</file>

<file path=ppt/slideLayouts/slideLayout114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630801759"/>
      </p:ext>
    </p:extLst>
  </p:cSld>
  <p:clrMapOvr>
    <a:masterClrMapping/>
  </p:clrMapOvr>
</p:sldLayout>
</file>

<file path=ppt/slideLayouts/slideLayout114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1709868767"/>
      </p:ext>
    </p:extLst>
  </p:cSld>
  <p:clrMapOvr>
    <a:masterClrMapping/>
  </p:clrMapOvr>
</p:sldLayout>
</file>

<file path=ppt/slideLayouts/slideLayout114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80529727"/>
      </p:ext>
    </p:extLst>
  </p:cSld>
  <p:clrMapOvr>
    <a:masterClrMapping/>
  </p:clrMapOvr>
</p:sldLayout>
</file>

<file path=ppt/slideLayouts/slideLayout114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91337409"/>
      </p:ext>
    </p:extLst>
  </p:cSld>
  <p:clrMapOvr>
    <a:masterClrMapping/>
  </p:clrMapOvr>
</p:sldLayout>
</file>

<file path=ppt/slideLayouts/slideLayout114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5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825625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075216660"/>
      </p:ext>
    </p:extLst>
  </p:cSld>
  <p:clrMapOvr>
    <a:masterClrMapping/>
  </p:clrMapOvr>
</p:sldLayout>
</file>

<file path=ppt/slideLayouts/slideLayout114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0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476272431"/>
      </p:ext>
    </p:extLst>
  </p:cSld>
  <p:clrMapOvr>
    <a:masterClrMapping/>
  </p:clrMapOvr>
</p:sldLayout>
</file>

<file path=ppt/slideLayouts/slideLayout114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199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98157548"/>
      </p:ext>
    </p:extLst>
  </p:cSld>
  <p:clrMapOvr>
    <a:masterClrMapping/>
  </p:clrMapOvr>
</p:sldLayout>
</file>

<file path=ppt/slideLayouts/slideLayout114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0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80140117"/>
      </p:ext>
    </p:extLst>
  </p:cSld>
  <p:clrMapOvr>
    <a:masterClrMapping/>
  </p:clrMapOvr>
</p:sldLayout>
</file>

<file path=ppt/slideLayouts/slideLayout1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8">
    <p:spTree>
      <p:nvGrpSpPr>
        <p:cNvPr id="1" name="Shape 12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3" name="Google Shape;1203;p170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04" name="Google Shape;1204;p170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05" name="Google Shape;1205;p170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06" name="Google Shape;1206;p17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207" name="Google Shape;1207;p17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208" name="Google Shape;1208;p17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209" name="Google Shape;1209;p170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210" name="Google Shape;1210;p17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211" name="Google Shape;1211;p17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212" name="Google Shape;1212;p17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13" name="Google Shape;1213;p17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214" name="Google Shape;1214;p170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15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059781530"/>
      </p:ext>
    </p:extLst>
  </p:cSld>
  <p:clrMapOvr>
    <a:masterClrMapping/>
  </p:clrMapOvr>
</p:sldLayout>
</file>

<file path=ppt/slideLayouts/slideLayout115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069300124"/>
      </p:ext>
    </p:extLst>
  </p:cSld>
  <p:clrMapOvr>
    <a:masterClrMapping/>
  </p:clrMapOvr>
</p:sldLayout>
</file>

<file path=ppt/slideLayouts/slideLayout115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630801759"/>
      </p:ext>
    </p:extLst>
  </p:cSld>
  <p:clrMapOvr>
    <a:masterClrMapping/>
  </p:clrMapOvr>
</p:sldLayout>
</file>

<file path=ppt/slideLayouts/slideLayout115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1709868767"/>
      </p:ext>
    </p:extLst>
  </p:cSld>
  <p:clrMapOvr>
    <a:masterClrMapping/>
  </p:clrMapOvr>
</p:sldLayout>
</file>

<file path=ppt/slideLayouts/slideLayout115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80529727"/>
      </p:ext>
    </p:extLst>
  </p:cSld>
  <p:clrMapOvr>
    <a:masterClrMapping/>
  </p:clrMapOvr>
</p:sldLayout>
</file>

<file path=ppt/slideLayouts/slideLayout115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91337409"/>
      </p:ext>
    </p:extLst>
  </p:cSld>
  <p:clrMapOvr>
    <a:masterClrMapping/>
  </p:clrMapOvr>
</p:sldLayout>
</file>

<file path=ppt/slideLayouts/slideLayout115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5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825625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075216660"/>
      </p:ext>
    </p:extLst>
  </p:cSld>
  <p:clrMapOvr>
    <a:masterClrMapping/>
  </p:clrMapOvr>
</p:sldLayout>
</file>

<file path=ppt/slideLayouts/slideLayout115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0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476272431"/>
      </p:ext>
    </p:extLst>
  </p:cSld>
  <p:clrMapOvr>
    <a:masterClrMapping/>
  </p:clrMapOvr>
</p:sldLayout>
</file>

<file path=ppt/slideLayouts/slideLayout115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199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98157548"/>
      </p:ext>
    </p:extLst>
  </p:cSld>
  <p:clrMapOvr>
    <a:masterClrMapping/>
  </p:clrMapOvr>
</p:sldLayout>
</file>

<file path=ppt/slideLayouts/slideLayout115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79200564"/>
      </p:ext>
    </p:extLst>
  </p:cSld>
  <p:clrMapOvr>
    <a:masterClrMapping/>
  </p:clrMapOvr>
</p:sldLayout>
</file>

<file path=ppt/slideLayouts/slideLayout1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10">
    <p:spTree>
      <p:nvGrpSpPr>
        <p:cNvPr id="1" name="Shape 12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16" name="Google Shape;1216;p171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1217" name="Google Shape;1217;p171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18" name="Google Shape;1218;p171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219" name="Google Shape;1219;p171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20" name="Google Shape;1220;p171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21" name="Google Shape;1221;p171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222" name="Google Shape;1222;p17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1223" name="Google Shape;1223;p171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116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0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80140117"/>
      </p:ext>
    </p:extLst>
  </p:cSld>
  <p:clrMapOvr>
    <a:masterClrMapping/>
  </p:clrMapOvr>
</p:sldLayout>
</file>

<file path=ppt/slideLayouts/slideLayout116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059781530"/>
      </p:ext>
    </p:extLst>
  </p:cSld>
  <p:clrMapOvr>
    <a:masterClrMapping/>
  </p:clrMapOvr>
</p:sldLayout>
</file>

<file path=ppt/slideLayouts/slideLayout116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069300124"/>
      </p:ext>
    </p:extLst>
  </p:cSld>
  <p:clrMapOvr>
    <a:masterClrMapping/>
  </p:clrMapOvr>
</p:sldLayout>
</file>

<file path=ppt/slideLayouts/slideLayout116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630801759"/>
      </p:ext>
    </p:extLst>
  </p:cSld>
  <p:clrMapOvr>
    <a:masterClrMapping/>
  </p:clrMapOvr>
</p:sldLayout>
</file>

<file path=ppt/slideLayouts/slideLayout116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1709868767"/>
      </p:ext>
    </p:extLst>
  </p:cSld>
  <p:clrMapOvr>
    <a:masterClrMapping/>
  </p:clrMapOvr>
</p:sldLayout>
</file>

<file path=ppt/slideLayouts/slideLayout116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199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98157548"/>
      </p:ext>
    </p:extLst>
  </p:cSld>
  <p:clrMapOvr>
    <a:masterClrMapping/>
  </p:clrMapOvr>
</p:sldLayout>
</file>

<file path=ppt/slideLayouts/slideLayout116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80529727"/>
      </p:ext>
    </p:extLst>
  </p:cSld>
  <p:clrMapOvr>
    <a:masterClrMapping/>
  </p:clrMapOvr>
</p:sldLayout>
</file>

<file path=ppt/slideLayouts/slideLayout116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77496322"/>
      </p:ext>
    </p:extLst>
  </p:cSld>
  <p:clrMapOvr>
    <a:masterClrMapping/>
  </p:clrMapOvr>
</p:sldLayout>
</file>

<file path=ppt/slideLayouts/slideLayout116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91337409"/>
      </p:ext>
    </p:extLst>
  </p:cSld>
  <p:clrMapOvr>
    <a:masterClrMapping/>
  </p:clrMapOvr>
</p:sldLayout>
</file>

<file path=ppt/slideLayouts/slideLayout116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5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825625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075216660"/>
      </p:ext>
    </p:extLst>
  </p:cSld>
  <p:clrMapOvr>
    <a:masterClrMapping/>
  </p:clrMapOvr>
</p:sldLayout>
</file>

<file path=ppt/slideLayouts/slideLayout1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10">
    <p:spTree>
      <p:nvGrpSpPr>
        <p:cNvPr id="1" name="Shape 12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5" name="Google Shape;1225;p17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226" name="Google Shape;1226;p17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227" name="Google Shape;1227;p17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228" name="Google Shape;1228;p17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229" name="Google Shape;1229;p17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230" name="Google Shape;1230;p17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231" name="Google Shape;1231;p17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32" name="Google Shape;1232;p17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117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0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476272431"/>
      </p:ext>
    </p:extLst>
  </p:cSld>
  <p:clrMapOvr>
    <a:masterClrMapping/>
  </p:clrMapOvr>
</p:sldLayout>
</file>

<file path=ppt/slideLayouts/slideLayout117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069300124"/>
      </p:ext>
    </p:extLst>
  </p:cSld>
  <p:clrMapOvr>
    <a:masterClrMapping/>
  </p:clrMapOvr>
</p:sldLayout>
</file>

<file path=ppt/slideLayouts/slideLayout117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0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80140117"/>
      </p:ext>
    </p:extLst>
  </p:cSld>
  <p:clrMapOvr>
    <a:masterClrMapping/>
  </p:clrMapOvr>
</p:sldLayout>
</file>

<file path=ppt/slideLayouts/slideLayout117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059781530"/>
      </p:ext>
    </p:extLst>
  </p:cSld>
  <p:clrMapOvr>
    <a:masterClrMapping/>
  </p:clrMapOvr>
</p:sldLayout>
</file>

<file path=ppt/slideLayouts/slideLayout117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 B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1331D4E-0EAC-D04C-AD34-22F65D243FA1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513348" y="2633534"/>
            <a:ext cx="5194433" cy="2387600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1F519E7E-7FC1-9A40-A17D-7E7F8C7269F8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513348" y="5400325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grpSp>
        <p:nvGrpSpPr>
          <p:cNvPr id="28" name="Group 27">
            <a:extLst>
              <a:ext uri="{FF2B5EF4-FFF2-40B4-BE49-F238E27FC236}">
                <a16:creationId xmlns:a16="http://schemas.microsoft.com/office/drawing/2014/main" id="{8DA88010-3869-0040-9A12-E3C1DFDF98B0}"/>
              </a:ext>
            </a:extLst>
          </p:cNvPr>
          <p:cNvGrpSpPr/>
          <p:nvPr userDrawn="1"/>
        </p:nvGrpSpPr>
        <p:grpSpPr>
          <a:xfrm flipH="1">
            <a:off x="-1" y="1"/>
            <a:ext cx="6418725" cy="1509822"/>
            <a:chOff x="7522541" y="1"/>
            <a:chExt cx="4669459" cy="1098357"/>
          </a:xfrm>
        </p:grpSpPr>
        <p:sp>
          <p:nvSpPr>
            <p:cNvPr id="30" name="Freeform 29">
              <a:extLst>
                <a:ext uri="{FF2B5EF4-FFF2-40B4-BE49-F238E27FC236}">
                  <a16:creationId xmlns:a16="http://schemas.microsoft.com/office/drawing/2014/main" id="{F722652D-3022-0749-A7E0-A0EA58DDD572}"/>
                </a:ext>
              </a:extLst>
            </p:cNvPr>
            <p:cNvSpPr/>
            <p:nvPr userDrawn="1"/>
          </p:nvSpPr>
          <p:spPr>
            <a:xfrm>
              <a:off x="7522541" y="1"/>
              <a:ext cx="4669459" cy="1098357"/>
            </a:xfrm>
            <a:custGeom>
              <a:avLst/>
              <a:gdLst>
                <a:gd name="connsiteX0" fmla="*/ 0 w 4669459"/>
                <a:gd name="connsiteY0" fmla="*/ 0 h 1098357"/>
                <a:gd name="connsiteX1" fmla="*/ 393099 w 4669459"/>
                <a:gd name="connsiteY1" fmla="*/ 0 h 1098357"/>
                <a:gd name="connsiteX2" fmla="*/ 485580 w 4669459"/>
                <a:gd name="connsiteY2" fmla="*/ 28411 h 1098357"/>
                <a:gd name="connsiteX3" fmla="*/ 2241464 w 4669459"/>
                <a:gd name="connsiteY3" fmla="*/ 572540 h 1098357"/>
                <a:gd name="connsiteX4" fmla="*/ 4645823 w 4669459"/>
                <a:gd name="connsiteY4" fmla="*/ 731027 h 1098357"/>
                <a:gd name="connsiteX5" fmla="*/ 4669459 w 4669459"/>
                <a:gd name="connsiteY5" fmla="*/ 726784 h 1098357"/>
                <a:gd name="connsiteX6" fmla="*/ 4669459 w 4669459"/>
                <a:gd name="connsiteY6" fmla="*/ 1079503 h 1098357"/>
                <a:gd name="connsiteX7" fmla="*/ 4627787 w 4669459"/>
                <a:gd name="connsiteY7" fmla="*/ 1083679 h 1098357"/>
                <a:gd name="connsiteX8" fmla="*/ 568062 w 4669459"/>
                <a:gd name="connsiteY8" fmla="*/ 207626 h 1098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69459" h="1098357">
                  <a:moveTo>
                    <a:pt x="0" y="0"/>
                  </a:moveTo>
                  <a:lnTo>
                    <a:pt x="393099" y="0"/>
                  </a:lnTo>
                  <a:lnTo>
                    <a:pt x="485580" y="28411"/>
                  </a:lnTo>
                  <a:cubicBezTo>
                    <a:pt x="1068094" y="214503"/>
                    <a:pt x="1643165" y="412971"/>
                    <a:pt x="2241464" y="572540"/>
                  </a:cubicBezTo>
                  <a:cubicBezTo>
                    <a:pt x="3009808" y="777487"/>
                    <a:pt x="3848273" y="856360"/>
                    <a:pt x="4645823" y="731027"/>
                  </a:cubicBezTo>
                  <a:lnTo>
                    <a:pt x="4669459" y="726784"/>
                  </a:lnTo>
                  <a:lnTo>
                    <a:pt x="4669459" y="1079503"/>
                  </a:lnTo>
                  <a:lnTo>
                    <a:pt x="4627787" y="1083679"/>
                  </a:lnTo>
                  <a:cubicBezTo>
                    <a:pt x="3105555" y="1189027"/>
                    <a:pt x="1909512" y="709765"/>
                    <a:pt x="568062" y="207626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40000">
                  <a:schemeClr val="accent3"/>
                </a:gs>
              </a:gsLst>
              <a:lin ang="0" scaled="0"/>
              <a:tileRect/>
            </a:gradFill>
            <a:ln w="32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" name="Freeform 30">
              <a:extLst>
                <a:ext uri="{FF2B5EF4-FFF2-40B4-BE49-F238E27FC236}">
                  <a16:creationId xmlns:a16="http://schemas.microsoft.com/office/drawing/2014/main" id="{67B75392-8779-2B46-8DA6-CC055372E224}"/>
                </a:ext>
              </a:extLst>
            </p:cNvPr>
            <p:cNvSpPr/>
            <p:nvPr userDrawn="1"/>
          </p:nvSpPr>
          <p:spPr>
            <a:xfrm>
              <a:off x="7649481" y="1"/>
              <a:ext cx="4542519" cy="983565"/>
            </a:xfrm>
            <a:custGeom>
              <a:avLst/>
              <a:gdLst>
                <a:gd name="connsiteX0" fmla="*/ 0 w 4542519"/>
                <a:gd name="connsiteY0" fmla="*/ 0 h 983565"/>
                <a:gd name="connsiteX1" fmla="*/ 4542519 w 4542519"/>
                <a:gd name="connsiteY1" fmla="*/ 0 h 983565"/>
                <a:gd name="connsiteX2" fmla="*/ 4542519 w 4542519"/>
                <a:gd name="connsiteY2" fmla="*/ 957397 h 983565"/>
                <a:gd name="connsiteX3" fmla="*/ 4542518 w 4542519"/>
                <a:gd name="connsiteY3" fmla="*/ 957403 h 983565"/>
                <a:gd name="connsiteX4" fmla="*/ 4510552 w 4542519"/>
                <a:gd name="connsiteY4" fmla="*/ 961138 h 983565"/>
                <a:gd name="connsiteX5" fmla="*/ 439600 w 4542519"/>
                <a:gd name="connsiteY5" fmla="*/ 152515 h 9835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542519" h="983565">
                  <a:moveTo>
                    <a:pt x="0" y="0"/>
                  </a:moveTo>
                  <a:lnTo>
                    <a:pt x="4542519" y="0"/>
                  </a:lnTo>
                  <a:lnTo>
                    <a:pt x="4542519" y="957397"/>
                  </a:lnTo>
                  <a:lnTo>
                    <a:pt x="4542518" y="957403"/>
                  </a:lnTo>
                  <a:lnTo>
                    <a:pt x="4510552" y="961138"/>
                  </a:lnTo>
                  <a:cubicBezTo>
                    <a:pt x="2991282" y="1091409"/>
                    <a:pt x="1788278" y="632191"/>
                    <a:pt x="439600" y="152515"/>
                  </a:cubicBezTo>
                  <a:close/>
                </a:path>
              </a:pathLst>
            </a:custGeom>
            <a:solidFill>
              <a:schemeClr val="accent1"/>
            </a:solidFill>
            <a:ln w="32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pic>
        <p:nvPicPr>
          <p:cNvPr id="29" name="Picture 28">
            <a:extLst>
              <a:ext uri="{FF2B5EF4-FFF2-40B4-BE49-F238E27FC236}">
                <a16:creationId xmlns:a16="http://schemas.microsoft.com/office/drawing/2014/main" id="{0F7B7F6A-87A0-4D46-948E-5CBC780A2B9F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13348" y="136525"/>
            <a:ext cx="1945206" cy="87997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55494103"/>
      </p:ext>
    </p:extLst>
  </p:cSld>
  <p:clrMapOvr>
    <a:masterClrMapping/>
  </p:clrMapOvr>
</p:sldLayout>
</file>

<file path=ppt/slideLayouts/slideLayout117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3253572214"/>
      </p:ext>
    </p:extLst>
  </p:cSld>
  <p:clrMapOvr>
    <a:masterClrMapping/>
  </p:clrMapOvr>
</p:sldLayout>
</file>

<file path=ppt/slideLayouts/slideLayout117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199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02549073"/>
      </p:ext>
    </p:extLst>
  </p:cSld>
  <p:clrMapOvr>
    <a:masterClrMapping/>
  </p:clrMapOvr>
</p:sldLayout>
</file>

<file path=ppt/slideLayouts/slideLayout117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939295337"/>
      </p:ext>
    </p:extLst>
  </p:cSld>
  <p:clrMapOvr>
    <a:masterClrMapping/>
  </p:clrMapOvr>
</p:sldLayout>
</file>

<file path=ppt/slideLayouts/slideLayout117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758542806"/>
      </p:ext>
    </p:extLst>
  </p:cSld>
  <p:clrMapOvr>
    <a:masterClrMapping/>
  </p:clrMapOvr>
</p:sldLayout>
</file>

<file path=ppt/slideLayouts/slideLayout117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5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825625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967421487"/>
      </p:ext>
    </p:extLst>
  </p:cSld>
  <p:clrMapOvr>
    <a:masterClrMapping/>
  </p:clrMapOvr>
</p:sldLayout>
</file>

<file path=ppt/slideLayouts/slideLayout1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Quotation">
  <p:cSld name="3_Quotation">
    <p:spTree>
      <p:nvGrpSpPr>
        <p:cNvPr id="1" name="Shape 12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4" name="Google Shape;1234;p173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35" name="Google Shape;1235;p173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36" name="Google Shape;1236;p173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37" name="Google Shape;1237;p17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238" name="Google Shape;1238;p17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239" name="Google Shape;1239;p17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240" name="Google Shape;1240;p17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241" name="Google Shape;1241;p17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242" name="Google Shape;1242;p17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243" name="Google Shape;1243;p17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44" name="Google Shape;1244;p17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245" name="Google Shape;1245;p173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18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0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983143663"/>
      </p:ext>
    </p:extLst>
  </p:cSld>
  <p:clrMapOvr>
    <a:masterClrMapping/>
  </p:clrMapOvr>
</p:sldLayout>
</file>

<file path=ppt/slideLayouts/slideLayout118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05532739"/>
      </p:ext>
    </p:extLst>
  </p:cSld>
  <p:clrMapOvr>
    <a:masterClrMapping/>
  </p:clrMapOvr>
</p:sldLayout>
</file>

<file path=ppt/slideLayouts/slideLayout118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0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39690513"/>
      </p:ext>
    </p:extLst>
  </p:cSld>
  <p:clrMapOvr>
    <a:masterClrMapping/>
  </p:clrMapOvr>
</p:sldLayout>
</file>

<file path=ppt/slideLayouts/slideLayout118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803572776"/>
      </p:ext>
    </p:extLst>
  </p:cSld>
  <p:clrMapOvr>
    <a:masterClrMapping/>
  </p:clrMapOvr>
</p:sldLayout>
</file>

<file path=ppt/slideLayouts/slideLayout118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2437652033"/>
      </p:ext>
    </p:extLst>
  </p:cSld>
  <p:clrMapOvr>
    <a:masterClrMapping/>
  </p:clrMapOvr>
</p:sldLayout>
</file>

<file path=ppt/slideLayouts/slideLayout118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732483557"/>
      </p:ext>
    </p:extLst>
  </p:cSld>
  <p:clrMapOvr>
    <a:masterClrMapping/>
  </p:clrMapOvr>
</p:sldLayout>
</file>

<file path=ppt/slideLayouts/slideLayout118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199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03439267"/>
      </p:ext>
    </p:extLst>
  </p:cSld>
  <p:clrMapOvr>
    <a:masterClrMapping/>
  </p:clrMapOvr>
</p:sldLayout>
</file>

<file path=ppt/slideLayouts/slideLayout118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80529727"/>
      </p:ext>
    </p:extLst>
  </p:cSld>
  <p:clrMapOvr>
    <a:masterClrMapping/>
  </p:clrMapOvr>
</p:sldLayout>
</file>

<file path=ppt/slideLayouts/slideLayout118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77496322"/>
      </p:ext>
    </p:extLst>
  </p:cSld>
  <p:clrMapOvr>
    <a:masterClrMapping/>
  </p:clrMapOvr>
</p:sldLayout>
</file>

<file path=ppt/slideLayouts/slideLayout118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847879164"/>
      </p:ext>
    </p:extLst>
  </p:cSld>
  <p:clrMapOvr>
    <a:masterClrMapping/>
  </p:clrMapOvr>
</p:sldLayout>
</file>

<file path=ppt/slideLayouts/slideLayout1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9">
    <p:spTree>
      <p:nvGrpSpPr>
        <p:cNvPr id="1" name="Shape 12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7" name="Google Shape;1247;p174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48" name="Google Shape;1248;p174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49" name="Google Shape;1249;p174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50" name="Google Shape;1250;p17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251" name="Google Shape;1251;p17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252" name="Google Shape;1252;p17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253" name="Google Shape;1253;p17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254" name="Google Shape;1254;p17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255" name="Google Shape;1255;p17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256" name="Google Shape;1256;p17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57" name="Google Shape;1257;p17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258" name="Google Shape;1258;p174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19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5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825625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479302691"/>
      </p:ext>
    </p:extLst>
  </p:cSld>
  <p:clrMapOvr>
    <a:masterClrMapping/>
  </p:clrMapOvr>
</p:sldLayout>
</file>

<file path=ppt/slideLayouts/slideLayout119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0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435420318"/>
      </p:ext>
    </p:extLst>
  </p:cSld>
  <p:clrMapOvr>
    <a:masterClrMapping/>
  </p:clrMapOvr>
</p:sldLayout>
</file>

<file path=ppt/slideLayouts/slideLayout119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665852557"/>
      </p:ext>
    </p:extLst>
  </p:cSld>
  <p:clrMapOvr>
    <a:masterClrMapping/>
  </p:clrMapOvr>
</p:sldLayout>
</file>

<file path=ppt/slideLayouts/slideLayout119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0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26228292"/>
      </p:ext>
    </p:extLst>
  </p:cSld>
  <p:clrMapOvr>
    <a:masterClrMapping/>
  </p:clrMapOvr>
</p:sldLayout>
</file>

<file path=ppt/slideLayouts/slideLayout119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138240366"/>
      </p:ext>
    </p:extLst>
  </p:cSld>
  <p:clrMapOvr>
    <a:masterClrMapping/>
  </p:clrMapOvr>
</p:sldLayout>
</file>

<file path=ppt/slideLayouts/slideLayout119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3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95676063"/>
      </p:ext>
    </p:extLst>
  </p:cSld>
  <p:clrMapOvr>
    <a:masterClrMapping/>
  </p:clrMapOvr>
</p:sldLayout>
</file>

<file path=ppt/slideLayouts/slideLayout119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22401269"/>
      </p:ext>
    </p:extLst>
  </p:cSld>
  <p:clrMapOvr>
    <a:masterClrMapping/>
  </p:clrMapOvr>
</p:sldLayout>
</file>

<file path=ppt/slideLayouts/slideLayout119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" preserve="1">
  <p:cSld name="Title Slid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bg object 16"/>
          <p:cNvSpPr/>
          <p:nvPr/>
        </p:nvSpPr>
        <p:spPr>
          <a:xfrm>
            <a:off x="0" y="0"/>
            <a:ext cx="12192000" cy="6858000"/>
          </a:xfrm>
          <a:custGeom>
            <a:avLst/>
            <a:gdLst/>
            <a:ahLst/>
            <a:cxnLst/>
            <a:rect l="l" t="t" r="r" b="b"/>
            <a:pathLst>
              <a:path w="12192000" h="6858000">
                <a:moveTo>
                  <a:pt x="12192000" y="0"/>
                </a:moveTo>
                <a:lnTo>
                  <a:pt x="0" y="0"/>
                </a:lnTo>
                <a:lnTo>
                  <a:pt x="0" y="6858000"/>
                </a:lnTo>
                <a:lnTo>
                  <a:pt x="12192000" y="6858000"/>
                </a:lnTo>
                <a:lnTo>
                  <a:pt x="12192000" y="0"/>
                </a:lnTo>
                <a:close/>
              </a:path>
            </a:pathLst>
          </a:custGeom>
          <a:solidFill>
            <a:srgbClr val="F3F6F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bg object 17"/>
          <p:cNvSpPr/>
          <p:nvPr/>
        </p:nvSpPr>
        <p:spPr>
          <a:xfrm>
            <a:off x="2" y="5100849"/>
            <a:ext cx="7111365" cy="1757680"/>
          </a:xfrm>
          <a:custGeom>
            <a:avLst/>
            <a:gdLst/>
            <a:ahLst/>
            <a:cxnLst/>
            <a:rect l="l" t="t" r="r" b="b"/>
            <a:pathLst>
              <a:path w="7111365" h="1757679">
                <a:moveTo>
                  <a:pt x="612238" y="72"/>
                </a:moveTo>
                <a:lnTo>
                  <a:pt x="558414" y="0"/>
                </a:lnTo>
                <a:lnTo>
                  <a:pt x="504455" y="346"/>
                </a:lnTo>
                <a:lnTo>
                  <a:pt x="450360" y="1116"/>
                </a:lnTo>
                <a:lnTo>
                  <a:pt x="396127" y="2315"/>
                </a:lnTo>
                <a:lnTo>
                  <a:pt x="341757" y="3949"/>
                </a:lnTo>
                <a:lnTo>
                  <a:pt x="292962" y="5809"/>
                </a:lnTo>
                <a:lnTo>
                  <a:pt x="244267" y="8061"/>
                </a:lnTo>
                <a:lnTo>
                  <a:pt x="195669" y="10711"/>
                </a:lnTo>
                <a:lnTo>
                  <a:pt x="147165" y="13764"/>
                </a:lnTo>
                <a:lnTo>
                  <a:pt x="98753" y="17223"/>
                </a:lnTo>
                <a:lnTo>
                  <a:pt x="50431" y="21096"/>
                </a:lnTo>
                <a:lnTo>
                  <a:pt x="0" y="25666"/>
                </a:lnTo>
                <a:lnTo>
                  <a:pt x="0" y="1757146"/>
                </a:lnTo>
                <a:lnTo>
                  <a:pt x="7110983" y="1757146"/>
                </a:lnTo>
                <a:lnTo>
                  <a:pt x="6700405" y="1636344"/>
                </a:lnTo>
                <a:lnTo>
                  <a:pt x="6607186" y="1607300"/>
                </a:lnTo>
                <a:lnTo>
                  <a:pt x="6467358" y="1562910"/>
                </a:lnTo>
                <a:lnTo>
                  <a:pt x="6327483" y="1517588"/>
                </a:lnTo>
                <a:lnTo>
                  <a:pt x="6187509" y="1471399"/>
                </a:lnTo>
                <a:lnTo>
                  <a:pt x="6000630" y="1408578"/>
                </a:lnTo>
                <a:lnTo>
                  <a:pt x="5766459" y="1328280"/>
                </a:lnTo>
                <a:lnTo>
                  <a:pt x="5484294" y="1229723"/>
                </a:lnTo>
                <a:lnTo>
                  <a:pt x="4285873" y="804446"/>
                </a:lnTo>
                <a:lnTo>
                  <a:pt x="3990553" y="701631"/>
                </a:lnTo>
                <a:lnTo>
                  <a:pt x="3741532" y="616526"/>
                </a:lnTo>
                <a:lnTo>
                  <a:pt x="3543643" y="550199"/>
                </a:lnTo>
                <a:lnTo>
                  <a:pt x="3449272" y="519263"/>
                </a:lnTo>
                <a:lnTo>
                  <a:pt x="3354639" y="488840"/>
                </a:lnTo>
                <a:lnTo>
                  <a:pt x="3259736" y="458969"/>
                </a:lnTo>
                <a:lnTo>
                  <a:pt x="3164554" y="429687"/>
                </a:lnTo>
                <a:lnTo>
                  <a:pt x="3069083" y="401033"/>
                </a:lnTo>
                <a:lnTo>
                  <a:pt x="2973315" y="373045"/>
                </a:lnTo>
                <a:lnTo>
                  <a:pt x="2877241" y="345760"/>
                </a:lnTo>
                <a:lnTo>
                  <a:pt x="2780851" y="319217"/>
                </a:lnTo>
                <a:lnTo>
                  <a:pt x="2684137" y="293454"/>
                </a:lnTo>
                <a:lnTo>
                  <a:pt x="2587089" y="268509"/>
                </a:lnTo>
                <a:lnTo>
                  <a:pt x="2489699" y="244419"/>
                </a:lnTo>
                <a:lnTo>
                  <a:pt x="2391957" y="221224"/>
                </a:lnTo>
                <a:lnTo>
                  <a:pt x="2293855" y="198961"/>
                </a:lnTo>
                <a:lnTo>
                  <a:pt x="2244665" y="188191"/>
                </a:lnTo>
                <a:lnTo>
                  <a:pt x="2195383" y="177668"/>
                </a:lnTo>
                <a:lnTo>
                  <a:pt x="2146005" y="167398"/>
                </a:lnTo>
                <a:lnTo>
                  <a:pt x="2096532" y="157384"/>
                </a:lnTo>
                <a:lnTo>
                  <a:pt x="2046962" y="147632"/>
                </a:lnTo>
                <a:lnTo>
                  <a:pt x="1997294" y="138146"/>
                </a:lnTo>
                <a:lnTo>
                  <a:pt x="1947526" y="128931"/>
                </a:lnTo>
                <a:lnTo>
                  <a:pt x="1897659" y="119992"/>
                </a:lnTo>
                <a:lnTo>
                  <a:pt x="1847690" y="111333"/>
                </a:lnTo>
                <a:lnTo>
                  <a:pt x="1797618" y="102960"/>
                </a:lnTo>
                <a:lnTo>
                  <a:pt x="1747443" y="94877"/>
                </a:lnTo>
                <a:lnTo>
                  <a:pt x="1697163" y="87089"/>
                </a:lnTo>
                <a:lnTo>
                  <a:pt x="1646777" y="79601"/>
                </a:lnTo>
                <a:lnTo>
                  <a:pt x="1596283" y="72417"/>
                </a:lnTo>
                <a:lnTo>
                  <a:pt x="1545682" y="65542"/>
                </a:lnTo>
                <a:lnTo>
                  <a:pt x="1494971" y="58981"/>
                </a:lnTo>
                <a:lnTo>
                  <a:pt x="1444150" y="52739"/>
                </a:lnTo>
                <a:lnTo>
                  <a:pt x="1393217" y="46821"/>
                </a:lnTo>
                <a:lnTo>
                  <a:pt x="1342172" y="41230"/>
                </a:lnTo>
                <a:lnTo>
                  <a:pt x="1291013" y="35972"/>
                </a:lnTo>
                <a:lnTo>
                  <a:pt x="1239738" y="31052"/>
                </a:lnTo>
                <a:lnTo>
                  <a:pt x="1188348" y="26475"/>
                </a:lnTo>
                <a:lnTo>
                  <a:pt x="1136840" y="22245"/>
                </a:lnTo>
                <a:lnTo>
                  <a:pt x="1085214" y="18367"/>
                </a:lnTo>
                <a:lnTo>
                  <a:pt x="1033469" y="14845"/>
                </a:lnTo>
                <a:lnTo>
                  <a:pt x="981602" y="11685"/>
                </a:lnTo>
                <a:lnTo>
                  <a:pt x="929614" y="8891"/>
                </a:lnTo>
                <a:lnTo>
                  <a:pt x="877504" y="6469"/>
                </a:lnTo>
                <a:lnTo>
                  <a:pt x="825269" y="4422"/>
                </a:lnTo>
                <a:lnTo>
                  <a:pt x="772909" y="2755"/>
                </a:lnTo>
                <a:lnTo>
                  <a:pt x="719484" y="1455"/>
                </a:lnTo>
                <a:lnTo>
                  <a:pt x="665927" y="559"/>
                </a:lnTo>
                <a:lnTo>
                  <a:pt x="612238" y="72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18" name="bg object 18"/>
          <p:cNvPicPr/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5041899"/>
            <a:ext cx="12192000" cy="1816100"/>
          </a:xfrm>
          <a:prstGeom prst="rect">
            <a:avLst/>
          </a:prstGeom>
        </p:spPr>
      </p:pic>
      <p:sp>
        <p:nvSpPr>
          <p:cNvPr id="19" name="bg object 19"/>
          <p:cNvSpPr/>
          <p:nvPr/>
        </p:nvSpPr>
        <p:spPr>
          <a:xfrm>
            <a:off x="1" y="5020055"/>
            <a:ext cx="12192000" cy="1838325"/>
          </a:xfrm>
          <a:custGeom>
            <a:avLst/>
            <a:gdLst/>
            <a:ahLst/>
            <a:cxnLst/>
            <a:rect l="l" t="t" r="r" b="b"/>
            <a:pathLst>
              <a:path w="12192000" h="1838325">
                <a:moveTo>
                  <a:pt x="682693" y="0"/>
                </a:moveTo>
                <a:lnTo>
                  <a:pt x="631977" y="191"/>
                </a:lnTo>
                <a:lnTo>
                  <a:pt x="584149" y="737"/>
                </a:lnTo>
                <a:lnTo>
                  <a:pt x="536385" y="1641"/>
                </a:lnTo>
                <a:lnTo>
                  <a:pt x="488688" y="2908"/>
                </a:lnTo>
                <a:lnTo>
                  <a:pt x="441056" y="4541"/>
                </a:lnTo>
                <a:lnTo>
                  <a:pt x="393493" y="6547"/>
                </a:lnTo>
                <a:lnTo>
                  <a:pt x="345998" y="8929"/>
                </a:lnTo>
                <a:lnTo>
                  <a:pt x="0" y="38164"/>
                </a:lnTo>
                <a:lnTo>
                  <a:pt x="0" y="105627"/>
                </a:lnTo>
                <a:lnTo>
                  <a:pt x="50435" y="101057"/>
                </a:lnTo>
                <a:lnTo>
                  <a:pt x="98761" y="97184"/>
                </a:lnTo>
                <a:lnTo>
                  <a:pt x="147175" y="93724"/>
                </a:lnTo>
                <a:lnTo>
                  <a:pt x="195680" y="90672"/>
                </a:lnTo>
                <a:lnTo>
                  <a:pt x="244280" y="88022"/>
                </a:lnTo>
                <a:lnTo>
                  <a:pt x="292975" y="85770"/>
                </a:lnTo>
                <a:lnTo>
                  <a:pt x="341769" y="83910"/>
                </a:lnTo>
                <a:lnTo>
                  <a:pt x="394500" y="82318"/>
                </a:lnTo>
                <a:lnTo>
                  <a:pt x="447099" y="81134"/>
                </a:lnTo>
                <a:lnTo>
                  <a:pt x="499569" y="80355"/>
                </a:lnTo>
                <a:lnTo>
                  <a:pt x="551910" y="79975"/>
                </a:lnTo>
                <a:lnTo>
                  <a:pt x="604123" y="79990"/>
                </a:lnTo>
                <a:lnTo>
                  <a:pt x="656210" y="80395"/>
                </a:lnTo>
                <a:lnTo>
                  <a:pt x="708172" y="81187"/>
                </a:lnTo>
                <a:lnTo>
                  <a:pt x="760009" y="82360"/>
                </a:lnTo>
                <a:lnTo>
                  <a:pt x="811723" y="83909"/>
                </a:lnTo>
                <a:lnTo>
                  <a:pt x="863315" y="85830"/>
                </a:lnTo>
                <a:lnTo>
                  <a:pt x="914785" y="88119"/>
                </a:lnTo>
                <a:lnTo>
                  <a:pt x="966136" y="90771"/>
                </a:lnTo>
                <a:lnTo>
                  <a:pt x="1017368" y="93782"/>
                </a:lnTo>
                <a:lnTo>
                  <a:pt x="1068481" y="97146"/>
                </a:lnTo>
                <a:lnTo>
                  <a:pt x="1119478" y="100859"/>
                </a:lnTo>
                <a:lnTo>
                  <a:pt x="1170360" y="104917"/>
                </a:lnTo>
                <a:lnTo>
                  <a:pt x="1221127" y="109315"/>
                </a:lnTo>
                <a:lnTo>
                  <a:pt x="1271780" y="114049"/>
                </a:lnTo>
                <a:lnTo>
                  <a:pt x="1322321" y="119113"/>
                </a:lnTo>
                <a:lnTo>
                  <a:pt x="1372750" y="124504"/>
                </a:lnTo>
                <a:lnTo>
                  <a:pt x="1423070" y="130217"/>
                </a:lnTo>
                <a:lnTo>
                  <a:pt x="1473280" y="136247"/>
                </a:lnTo>
                <a:lnTo>
                  <a:pt x="1523382" y="142589"/>
                </a:lnTo>
                <a:lnTo>
                  <a:pt x="1573377" y="149239"/>
                </a:lnTo>
                <a:lnTo>
                  <a:pt x="1623266" y="156193"/>
                </a:lnTo>
                <a:lnTo>
                  <a:pt x="1673051" y="163446"/>
                </a:lnTo>
                <a:lnTo>
                  <a:pt x="1722731" y="170993"/>
                </a:lnTo>
                <a:lnTo>
                  <a:pt x="1772309" y="178830"/>
                </a:lnTo>
                <a:lnTo>
                  <a:pt x="1821786" y="186951"/>
                </a:lnTo>
                <a:lnTo>
                  <a:pt x="1871162" y="195354"/>
                </a:lnTo>
                <a:lnTo>
                  <a:pt x="1920438" y="204032"/>
                </a:lnTo>
                <a:lnTo>
                  <a:pt x="1969617" y="212982"/>
                </a:lnTo>
                <a:lnTo>
                  <a:pt x="2018698" y="222199"/>
                </a:lnTo>
                <a:lnTo>
                  <a:pt x="2067683" y="231677"/>
                </a:lnTo>
                <a:lnTo>
                  <a:pt x="2116573" y="241414"/>
                </a:lnTo>
                <a:lnTo>
                  <a:pt x="2165369" y="251404"/>
                </a:lnTo>
                <a:lnTo>
                  <a:pt x="2214072" y="261642"/>
                </a:lnTo>
                <a:lnTo>
                  <a:pt x="2262683" y="272124"/>
                </a:lnTo>
                <a:lnTo>
                  <a:pt x="2359634" y="293801"/>
                </a:lnTo>
                <a:lnTo>
                  <a:pt x="2456232" y="316400"/>
                </a:lnTo>
                <a:lnTo>
                  <a:pt x="2552484" y="339883"/>
                </a:lnTo>
                <a:lnTo>
                  <a:pt x="2648399" y="364213"/>
                </a:lnTo>
                <a:lnTo>
                  <a:pt x="2743986" y="389354"/>
                </a:lnTo>
                <a:lnTo>
                  <a:pt x="2839253" y="415270"/>
                </a:lnTo>
                <a:lnTo>
                  <a:pt x="2934210" y="441923"/>
                </a:lnTo>
                <a:lnTo>
                  <a:pt x="3028865" y="469277"/>
                </a:lnTo>
                <a:lnTo>
                  <a:pt x="3123226" y="497296"/>
                </a:lnTo>
                <a:lnTo>
                  <a:pt x="3217303" y="525943"/>
                </a:lnTo>
                <a:lnTo>
                  <a:pt x="3311104" y="555181"/>
                </a:lnTo>
                <a:lnTo>
                  <a:pt x="3404637" y="584973"/>
                </a:lnTo>
                <a:lnTo>
                  <a:pt x="3497912" y="615284"/>
                </a:lnTo>
                <a:lnTo>
                  <a:pt x="3590937" y="646075"/>
                </a:lnTo>
                <a:lnTo>
                  <a:pt x="3791774" y="713748"/>
                </a:lnTo>
                <a:lnTo>
                  <a:pt x="4040254" y="799025"/>
                </a:lnTo>
                <a:lnTo>
                  <a:pt x="4334988" y="901968"/>
                </a:lnTo>
                <a:lnTo>
                  <a:pt x="5625866" y="1359840"/>
                </a:lnTo>
                <a:lnTo>
                  <a:pt x="5907371" y="1457295"/>
                </a:lnTo>
                <a:lnTo>
                  <a:pt x="6094441" y="1520802"/>
                </a:lnTo>
                <a:lnTo>
                  <a:pt x="6281177" y="1582959"/>
                </a:lnTo>
                <a:lnTo>
                  <a:pt x="6421085" y="1628599"/>
                </a:lnTo>
                <a:lnTo>
                  <a:pt x="6560929" y="1673327"/>
                </a:lnTo>
                <a:lnTo>
                  <a:pt x="6700761" y="1717079"/>
                </a:lnTo>
                <a:lnTo>
                  <a:pt x="7111365" y="1837945"/>
                </a:lnTo>
                <a:lnTo>
                  <a:pt x="12192000" y="1837945"/>
                </a:lnTo>
                <a:lnTo>
                  <a:pt x="12192000" y="1008838"/>
                </a:lnTo>
                <a:lnTo>
                  <a:pt x="12147976" y="1027873"/>
                </a:lnTo>
                <a:lnTo>
                  <a:pt x="12103695" y="1046580"/>
                </a:lnTo>
                <a:lnTo>
                  <a:pt x="12059162" y="1064960"/>
                </a:lnTo>
                <a:lnTo>
                  <a:pt x="12014382" y="1083015"/>
                </a:lnTo>
                <a:lnTo>
                  <a:pt x="11969360" y="1100744"/>
                </a:lnTo>
                <a:lnTo>
                  <a:pt x="11924100" y="1118147"/>
                </a:lnTo>
                <a:lnTo>
                  <a:pt x="11878609" y="1135227"/>
                </a:lnTo>
                <a:lnTo>
                  <a:pt x="11832891" y="1151982"/>
                </a:lnTo>
                <a:lnTo>
                  <a:pt x="11786951" y="1168414"/>
                </a:lnTo>
                <a:lnTo>
                  <a:pt x="11740793" y="1184523"/>
                </a:lnTo>
                <a:lnTo>
                  <a:pt x="11694424" y="1200309"/>
                </a:lnTo>
                <a:lnTo>
                  <a:pt x="11647847" y="1215774"/>
                </a:lnTo>
                <a:lnTo>
                  <a:pt x="11601068" y="1230917"/>
                </a:lnTo>
                <a:lnTo>
                  <a:pt x="11554093" y="1245740"/>
                </a:lnTo>
                <a:lnTo>
                  <a:pt x="11506925" y="1260242"/>
                </a:lnTo>
                <a:lnTo>
                  <a:pt x="11459569" y="1274425"/>
                </a:lnTo>
                <a:lnTo>
                  <a:pt x="11412032" y="1288288"/>
                </a:lnTo>
                <a:lnTo>
                  <a:pt x="11364318" y="1301833"/>
                </a:lnTo>
                <a:lnTo>
                  <a:pt x="11316431" y="1315060"/>
                </a:lnTo>
                <a:lnTo>
                  <a:pt x="11268377" y="1327969"/>
                </a:lnTo>
                <a:lnTo>
                  <a:pt x="11220161" y="1340561"/>
                </a:lnTo>
                <a:lnTo>
                  <a:pt x="11171788" y="1352836"/>
                </a:lnTo>
                <a:lnTo>
                  <a:pt x="11123263" y="1364796"/>
                </a:lnTo>
                <a:lnTo>
                  <a:pt x="11074590" y="1376440"/>
                </a:lnTo>
                <a:lnTo>
                  <a:pt x="11025776" y="1387769"/>
                </a:lnTo>
                <a:lnTo>
                  <a:pt x="10976824" y="1398783"/>
                </a:lnTo>
                <a:lnTo>
                  <a:pt x="10927740" y="1409484"/>
                </a:lnTo>
                <a:lnTo>
                  <a:pt x="10878528" y="1419872"/>
                </a:lnTo>
                <a:lnTo>
                  <a:pt x="10829194" y="1429946"/>
                </a:lnTo>
                <a:lnTo>
                  <a:pt x="10779744" y="1439709"/>
                </a:lnTo>
                <a:lnTo>
                  <a:pt x="10730180" y="1449159"/>
                </a:lnTo>
                <a:lnTo>
                  <a:pt x="10680510" y="1458299"/>
                </a:lnTo>
                <a:lnTo>
                  <a:pt x="10630737" y="1467128"/>
                </a:lnTo>
                <a:lnTo>
                  <a:pt x="10580867" y="1475646"/>
                </a:lnTo>
                <a:lnTo>
                  <a:pt x="10530905" y="1483856"/>
                </a:lnTo>
                <a:lnTo>
                  <a:pt x="10480855" y="1491756"/>
                </a:lnTo>
                <a:lnTo>
                  <a:pt x="10430723" y="1499347"/>
                </a:lnTo>
                <a:lnTo>
                  <a:pt x="10380514" y="1506631"/>
                </a:lnTo>
                <a:lnTo>
                  <a:pt x="10330232" y="1513607"/>
                </a:lnTo>
                <a:lnTo>
                  <a:pt x="10279883" y="1520276"/>
                </a:lnTo>
                <a:lnTo>
                  <a:pt x="10229472" y="1526638"/>
                </a:lnTo>
                <a:lnTo>
                  <a:pt x="10179004" y="1532695"/>
                </a:lnTo>
                <a:lnTo>
                  <a:pt x="10128483" y="1538447"/>
                </a:lnTo>
                <a:lnTo>
                  <a:pt x="10077914" y="1543893"/>
                </a:lnTo>
                <a:lnTo>
                  <a:pt x="10027304" y="1549036"/>
                </a:lnTo>
                <a:lnTo>
                  <a:pt x="9976655" y="1553875"/>
                </a:lnTo>
                <a:lnTo>
                  <a:pt x="9925975" y="1558410"/>
                </a:lnTo>
                <a:lnTo>
                  <a:pt x="9875267" y="1562643"/>
                </a:lnTo>
                <a:lnTo>
                  <a:pt x="9824537" y="1566574"/>
                </a:lnTo>
                <a:lnTo>
                  <a:pt x="9773789" y="1570203"/>
                </a:lnTo>
                <a:lnTo>
                  <a:pt x="9723029" y="1573531"/>
                </a:lnTo>
                <a:lnTo>
                  <a:pt x="9672261" y="1576558"/>
                </a:lnTo>
                <a:lnTo>
                  <a:pt x="9621491" y="1579285"/>
                </a:lnTo>
                <a:lnTo>
                  <a:pt x="9570724" y="1581713"/>
                </a:lnTo>
                <a:lnTo>
                  <a:pt x="9519964" y="1583842"/>
                </a:lnTo>
                <a:lnTo>
                  <a:pt x="9469216" y="1585673"/>
                </a:lnTo>
                <a:lnTo>
                  <a:pt x="9418487" y="1587206"/>
                </a:lnTo>
                <a:lnTo>
                  <a:pt x="9367779" y="1588441"/>
                </a:lnTo>
                <a:lnTo>
                  <a:pt x="9317099" y="1589380"/>
                </a:lnTo>
                <a:lnTo>
                  <a:pt x="9266452" y="1590022"/>
                </a:lnTo>
                <a:lnTo>
                  <a:pt x="9215842" y="1590369"/>
                </a:lnTo>
                <a:lnTo>
                  <a:pt x="9165275" y="1590420"/>
                </a:lnTo>
                <a:lnTo>
                  <a:pt x="9114755" y="1590177"/>
                </a:lnTo>
                <a:lnTo>
                  <a:pt x="9064287" y="1589639"/>
                </a:lnTo>
                <a:lnTo>
                  <a:pt x="9013877" y="1588808"/>
                </a:lnTo>
                <a:lnTo>
                  <a:pt x="8963530" y="1587684"/>
                </a:lnTo>
                <a:lnTo>
                  <a:pt x="8913250" y="1586267"/>
                </a:lnTo>
                <a:lnTo>
                  <a:pt x="8863042" y="1584559"/>
                </a:lnTo>
                <a:lnTo>
                  <a:pt x="8812912" y="1582559"/>
                </a:lnTo>
                <a:lnTo>
                  <a:pt x="8762864" y="1580267"/>
                </a:lnTo>
                <a:lnTo>
                  <a:pt x="8712904" y="1577686"/>
                </a:lnTo>
                <a:lnTo>
                  <a:pt x="8663036" y="1574814"/>
                </a:lnTo>
                <a:lnTo>
                  <a:pt x="8613265" y="1571654"/>
                </a:lnTo>
                <a:lnTo>
                  <a:pt x="8563597" y="1568204"/>
                </a:lnTo>
                <a:lnTo>
                  <a:pt x="8514036" y="1564466"/>
                </a:lnTo>
                <a:lnTo>
                  <a:pt x="8464588" y="1560440"/>
                </a:lnTo>
                <a:lnTo>
                  <a:pt x="8415256" y="1556128"/>
                </a:lnTo>
                <a:lnTo>
                  <a:pt x="8366048" y="1551528"/>
                </a:lnTo>
                <a:lnTo>
                  <a:pt x="8316966" y="1546642"/>
                </a:lnTo>
                <a:lnTo>
                  <a:pt x="8268017" y="1541471"/>
                </a:lnTo>
                <a:lnTo>
                  <a:pt x="8219205" y="1536015"/>
                </a:lnTo>
                <a:lnTo>
                  <a:pt x="8170536" y="1530274"/>
                </a:lnTo>
                <a:lnTo>
                  <a:pt x="8122014" y="1524249"/>
                </a:lnTo>
                <a:lnTo>
                  <a:pt x="8073644" y="1517940"/>
                </a:lnTo>
                <a:lnTo>
                  <a:pt x="8025431" y="1511349"/>
                </a:lnTo>
                <a:lnTo>
                  <a:pt x="7977381" y="1504475"/>
                </a:lnTo>
                <a:lnTo>
                  <a:pt x="7929498" y="1497319"/>
                </a:lnTo>
                <a:lnTo>
                  <a:pt x="7881788" y="1489882"/>
                </a:lnTo>
                <a:lnTo>
                  <a:pt x="7834254" y="1482164"/>
                </a:lnTo>
                <a:lnTo>
                  <a:pt x="7786903" y="1474166"/>
                </a:lnTo>
                <a:lnTo>
                  <a:pt x="7738126" y="1465660"/>
                </a:lnTo>
                <a:lnTo>
                  <a:pt x="7640491" y="1448021"/>
                </a:lnTo>
                <a:lnTo>
                  <a:pt x="7542751" y="1429573"/>
                </a:lnTo>
                <a:lnTo>
                  <a:pt x="7444910" y="1410348"/>
                </a:lnTo>
                <a:lnTo>
                  <a:pt x="7346973" y="1390379"/>
                </a:lnTo>
                <a:lnTo>
                  <a:pt x="7248943" y="1369697"/>
                </a:lnTo>
                <a:lnTo>
                  <a:pt x="7150826" y="1348335"/>
                </a:lnTo>
                <a:lnTo>
                  <a:pt x="7052624" y="1326325"/>
                </a:lnTo>
                <a:lnTo>
                  <a:pt x="6954344" y="1303699"/>
                </a:lnTo>
                <a:lnTo>
                  <a:pt x="6855988" y="1280488"/>
                </a:lnTo>
                <a:lnTo>
                  <a:pt x="6757561" y="1256726"/>
                </a:lnTo>
                <a:lnTo>
                  <a:pt x="6609797" y="1220118"/>
                </a:lnTo>
                <a:lnTo>
                  <a:pt x="6461898" y="1182449"/>
                </a:lnTo>
                <a:lnTo>
                  <a:pt x="6313878" y="1143828"/>
                </a:lnTo>
                <a:lnTo>
                  <a:pt x="6116354" y="1091037"/>
                </a:lnTo>
                <a:lnTo>
                  <a:pt x="5918674" y="1037003"/>
                </a:lnTo>
                <a:lnTo>
                  <a:pt x="5671408" y="968101"/>
                </a:lnTo>
                <a:lnTo>
                  <a:pt x="4632326" y="673191"/>
                </a:lnTo>
                <a:lnTo>
                  <a:pt x="4335739" y="590761"/>
                </a:lnTo>
                <a:lnTo>
                  <a:pt x="4138197" y="537088"/>
                </a:lnTo>
                <a:lnTo>
                  <a:pt x="3940841" y="484740"/>
                </a:lnTo>
                <a:lnTo>
                  <a:pt x="3792966" y="446503"/>
                </a:lnTo>
                <a:lnTo>
                  <a:pt x="3645230" y="409263"/>
                </a:lnTo>
                <a:lnTo>
                  <a:pt x="3497647" y="373130"/>
                </a:lnTo>
                <a:lnTo>
                  <a:pt x="3399350" y="349710"/>
                </a:lnTo>
                <a:lnTo>
                  <a:pt x="3301131" y="326862"/>
                </a:lnTo>
                <a:lnTo>
                  <a:pt x="3202995" y="304617"/>
                </a:lnTo>
                <a:lnTo>
                  <a:pt x="3104947" y="283009"/>
                </a:lnTo>
                <a:lnTo>
                  <a:pt x="3006989" y="262069"/>
                </a:lnTo>
                <a:lnTo>
                  <a:pt x="2909128" y="241830"/>
                </a:lnTo>
                <a:lnTo>
                  <a:pt x="2811366" y="222323"/>
                </a:lnTo>
                <a:lnTo>
                  <a:pt x="2713708" y="203581"/>
                </a:lnTo>
                <a:lnTo>
                  <a:pt x="2616159" y="185635"/>
                </a:lnTo>
                <a:lnTo>
                  <a:pt x="2518722" y="168518"/>
                </a:lnTo>
                <a:lnTo>
                  <a:pt x="2421402" y="152263"/>
                </a:lnTo>
                <a:lnTo>
                  <a:pt x="2324204" y="136900"/>
                </a:lnTo>
                <a:lnTo>
                  <a:pt x="2227131" y="122463"/>
                </a:lnTo>
                <a:lnTo>
                  <a:pt x="2130188" y="108983"/>
                </a:lnTo>
                <a:lnTo>
                  <a:pt x="2033378" y="96492"/>
                </a:lnTo>
                <a:lnTo>
                  <a:pt x="1936708" y="85023"/>
                </a:lnTo>
                <a:lnTo>
                  <a:pt x="1888425" y="79682"/>
                </a:lnTo>
                <a:lnTo>
                  <a:pt x="1840179" y="74608"/>
                </a:lnTo>
                <a:lnTo>
                  <a:pt x="1791970" y="69805"/>
                </a:lnTo>
                <a:lnTo>
                  <a:pt x="1743798" y="65278"/>
                </a:lnTo>
                <a:lnTo>
                  <a:pt x="1695663" y="61030"/>
                </a:lnTo>
                <a:lnTo>
                  <a:pt x="1647567" y="57066"/>
                </a:lnTo>
                <a:lnTo>
                  <a:pt x="1599510" y="53390"/>
                </a:lnTo>
                <a:lnTo>
                  <a:pt x="1551492" y="50004"/>
                </a:lnTo>
                <a:lnTo>
                  <a:pt x="1503514" y="46915"/>
                </a:lnTo>
                <a:lnTo>
                  <a:pt x="1451727" y="41426"/>
                </a:lnTo>
                <a:lnTo>
                  <a:pt x="1400000" y="36255"/>
                </a:lnTo>
                <a:lnTo>
                  <a:pt x="1348336" y="31407"/>
                </a:lnTo>
                <a:lnTo>
                  <a:pt x="1296735" y="26886"/>
                </a:lnTo>
                <a:lnTo>
                  <a:pt x="1245197" y="22697"/>
                </a:lnTo>
                <a:lnTo>
                  <a:pt x="1193723" y="18846"/>
                </a:lnTo>
                <a:lnTo>
                  <a:pt x="1142315" y="15337"/>
                </a:lnTo>
                <a:lnTo>
                  <a:pt x="1090973" y="12176"/>
                </a:lnTo>
                <a:lnTo>
                  <a:pt x="1039697" y="9368"/>
                </a:lnTo>
                <a:lnTo>
                  <a:pt x="988488" y="6917"/>
                </a:lnTo>
                <a:lnTo>
                  <a:pt x="937348" y="4828"/>
                </a:lnTo>
                <a:lnTo>
                  <a:pt x="886276" y="3107"/>
                </a:lnTo>
                <a:lnTo>
                  <a:pt x="835274" y="1759"/>
                </a:lnTo>
                <a:lnTo>
                  <a:pt x="784343" y="788"/>
                </a:lnTo>
                <a:lnTo>
                  <a:pt x="733482" y="200"/>
                </a:lnTo>
                <a:lnTo>
                  <a:pt x="682693" y="0"/>
                </a:lnTo>
                <a:close/>
              </a:path>
            </a:pathLst>
          </a:custGeom>
          <a:solidFill>
            <a:srgbClr val="1C488A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20" name="bg object 20"/>
          <p:cNvPicPr/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13956" y="5564123"/>
            <a:ext cx="2025383" cy="911351"/>
          </a:xfrm>
          <a:prstGeom prst="rect">
            <a:avLst/>
          </a:prstGeom>
        </p:spPr>
      </p:pic>
      <p:sp>
        <p:nvSpPr>
          <p:cNvPr id="21" name="bg object 21"/>
          <p:cNvSpPr/>
          <p:nvPr/>
        </p:nvSpPr>
        <p:spPr>
          <a:xfrm>
            <a:off x="1520189" y="2812542"/>
            <a:ext cx="2286000" cy="0"/>
          </a:xfrm>
          <a:custGeom>
            <a:avLst/>
            <a:gdLst/>
            <a:ahLst/>
            <a:cxnLst/>
            <a:rect l="l" t="t" r="r" b="b"/>
            <a:pathLst>
              <a:path w="2286000">
                <a:moveTo>
                  <a:pt x="0" y="0"/>
                </a:moveTo>
                <a:lnTo>
                  <a:pt x="2286000" y="0"/>
                </a:lnTo>
              </a:path>
            </a:pathLst>
          </a:custGeom>
          <a:ln w="32004">
            <a:solidFill>
              <a:srgbClr val="F583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" name="Holder 2"/>
          <p:cNvSpPr>
            <a:spLocks noGrp="1"/>
          </p:cNvSpPr>
          <p:nvPr>
            <p:ph type="ctrTitle"/>
          </p:nvPr>
        </p:nvSpPr>
        <p:spPr>
          <a:xfrm>
            <a:off x="471690" y="493920"/>
            <a:ext cx="11248618" cy="57404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b="0" i="0">
                <a:solidFill>
                  <a:schemeClr val="tx1"/>
                </a:solidFill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subTitle" idx="4"/>
          </p:nvPr>
        </p:nvSpPr>
        <p:spPr>
          <a:xfrm>
            <a:off x="1828800" y="3840480"/>
            <a:ext cx="8534400" cy="171450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/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t>9/18/2023</a:t>
            </a:fld>
            <a:endParaRPr lang="en-US"/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>
              <a:defRPr sz="1200" b="0" i="0">
                <a:solidFill>
                  <a:srgbClr val="AEB3B8"/>
                </a:solidFill>
                <a:latin typeface="Arial"/>
                <a:cs typeface="Arial"/>
              </a:defRPr>
            </a:lvl1pPr>
          </a:lstStyle>
          <a:p>
            <a:pPr marL="38100">
              <a:lnSpc>
                <a:spcPts val="1425"/>
              </a:lnSpc>
            </a:pPr>
            <a:fld id="{81D60167-4931-47E6-BA6A-407CBD079E47}" type="slidenum">
              <a:rPr spc="-5" dirty="0">
                <a:solidFill>
                  <a:srgbClr val="929599"/>
                </a:solidFill>
              </a:rPr>
              <a:t>‹#›</a:t>
            </a:fld>
            <a:endParaRPr spc="-5">
              <a:solidFill>
                <a:srgbClr val="929599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57904224"/>
      </p:ext>
    </p:extLst>
  </p:cSld>
  <p:clrMapOvr>
    <a:masterClrMapping/>
  </p:clrMapOvr>
</p:sldLayout>
</file>

<file path=ppt/slideLayouts/slideLayout119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2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2630080"/>
      </p:ext>
    </p:extLst>
  </p:cSld>
  <p:clrMapOvr>
    <a:masterClrMapping/>
  </p:clrMapOvr>
</p:sldLayout>
</file>

<file path=ppt/slideLayouts/slideLayout119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516218680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6">
    <p:spTree>
      <p:nvGrpSpPr>
        <p:cNvPr id="1" name="Shape 1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3" name="Google Shape;123;p6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24" name="Google Shape;124;p6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25" name="Google Shape;125;p6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26" name="Google Shape;126;p6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7" name="Google Shape;127;p6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28" name="Google Shape;128;p6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9" name="Google Shape;129;p65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30" name="Google Shape;130;p6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31" name="Google Shape;131;p6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32" name="Google Shape;132;p6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2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Title Slide">
  <p:cSld name="Title Slide">
    <p:bg>
      <p:bgPr>
        <a:solidFill>
          <a:schemeClr val="lt1"/>
        </a:solidFill>
        <a:effectLst/>
      </p:bgPr>
    </p:bg>
    <p:spTree>
      <p:nvGrpSpPr>
        <p:cNvPr id="1" name="Shape 12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0" name="Google Shape;1260;p175"/>
          <p:cNvSpPr/>
          <p:nvPr/>
        </p:nvSpPr>
        <p:spPr>
          <a:xfrm>
            <a:off x="0" y="0"/>
            <a:ext cx="12192000" cy="6858000"/>
          </a:xfrm>
          <a:custGeom>
            <a:avLst/>
            <a:gdLst/>
            <a:ahLst/>
            <a:cxnLst/>
            <a:rect l="l" t="t" r="r" b="b"/>
            <a:pathLst>
              <a:path w="12192000" h="6858000" extrusionOk="0">
                <a:moveTo>
                  <a:pt x="12192000" y="0"/>
                </a:moveTo>
                <a:lnTo>
                  <a:pt x="0" y="0"/>
                </a:lnTo>
                <a:lnTo>
                  <a:pt x="0" y="6858000"/>
                </a:lnTo>
                <a:lnTo>
                  <a:pt x="12192000" y="6858000"/>
                </a:lnTo>
                <a:lnTo>
                  <a:pt x="12192000" y="0"/>
                </a:lnTo>
                <a:close/>
              </a:path>
            </a:pathLst>
          </a:custGeom>
          <a:solidFill>
            <a:srgbClr val="F3F6FA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61" name="Google Shape;1261;p175"/>
          <p:cNvSpPr/>
          <p:nvPr/>
        </p:nvSpPr>
        <p:spPr>
          <a:xfrm>
            <a:off x="2" y="5100849"/>
            <a:ext cx="7111365" cy="1757680"/>
          </a:xfrm>
          <a:custGeom>
            <a:avLst/>
            <a:gdLst/>
            <a:ahLst/>
            <a:cxnLst/>
            <a:rect l="l" t="t" r="r" b="b"/>
            <a:pathLst>
              <a:path w="7111365" h="1757679" extrusionOk="0">
                <a:moveTo>
                  <a:pt x="612238" y="72"/>
                </a:moveTo>
                <a:lnTo>
                  <a:pt x="558414" y="0"/>
                </a:lnTo>
                <a:lnTo>
                  <a:pt x="504455" y="346"/>
                </a:lnTo>
                <a:lnTo>
                  <a:pt x="450360" y="1116"/>
                </a:lnTo>
                <a:lnTo>
                  <a:pt x="396127" y="2315"/>
                </a:lnTo>
                <a:lnTo>
                  <a:pt x="341757" y="3949"/>
                </a:lnTo>
                <a:lnTo>
                  <a:pt x="292962" y="5809"/>
                </a:lnTo>
                <a:lnTo>
                  <a:pt x="244267" y="8061"/>
                </a:lnTo>
                <a:lnTo>
                  <a:pt x="195669" y="10711"/>
                </a:lnTo>
                <a:lnTo>
                  <a:pt x="147165" y="13764"/>
                </a:lnTo>
                <a:lnTo>
                  <a:pt x="98753" y="17223"/>
                </a:lnTo>
                <a:lnTo>
                  <a:pt x="50431" y="21096"/>
                </a:lnTo>
                <a:lnTo>
                  <a:pt x="0" y="25666"/>
                </a:lnTo>
                <a:lnTo>
                  <a:pt x="0" y="1757146"/>
                </a:lnTo>
                <a:lnTo>
                  <a:pt x="7110983" y="1757146"/>
                </a:lnTo>
                <a:lnTo>
                  <a:pt x="6700405" y="1636344"/>
                </a:lnTo>
                <a:lnTo>
                  <a:pt x="6607186" y="1607300"/>
                </a:lnTo>
                <a:lnTo>
                  <a:pt x="6467358" y="1562910"/>
                </a:lnTo>
                <a:lnTo>
                  <a:pt x="6327483" y="1517588"/>
                </a:lnTo>
                <a:lnTo>
                  <a:pt x="6187509" y="1471399"/>
                </a:lnTo>
                <a:lnTo>
                  <a:pt x="6000630" y="1408578"/>
                </a:lnTo>
                <a:lnTo>
                  <a:pt x="5766459" y="1328280"/>
                </a:lnTo>
                <a:lnTo>
                  <a:pt x="5484294" y="1229723"/>
                </a:lnTo>
                <a:lnTo>
                  <a:pt x="4285873" y="804446"/>
                </a:lnTo>
                <a:lnTo>
                  <a:pt x="3990553" y="701631"/>
                </a:lnTo>
                <a:lnTo>
                  <a:pt x="3741532" y="616526"/>
                </a:lnTo>
                <a:lnTo>
                  <a:pt x="3543643" y="550199"/>
                </a:lnTo>
                <a:lnTo>
                  <a:pt x="3449272" y="519263"/>
                </a:lnTo>
                <a:lnTo>
                  <a:pt x="3354639" y="488840"/>
                </a:lnTo>
                <a:lnTo>
                  <a:pt x="3259736" y="458969"/>
                </a:lnTo>
                <a:lnTo>
                  <a:pt x="3164554" y="429687"/>
                </a:lnTo>
                <a:lnTo>
                  <a:pt x="3069083" y="401033"/>
                </a:lnTo>
                <a:lnTo>
                  <a:pt x="2973315" y="373045"/>
                </a:lnTo>
                <a:lnTo>
                  <a:pt x="2877241" y="345760"/>
                </a:lnTo>
                <a:lnTo>
                  <a:pt x="2780851" y="319217"/>
                </a:lnTo>
                <a:lnTo>
                  <a:pt x="2684137" y="293454"/>
                </a:lnTo>
                <a:lnTo>
                  <a:pt x="2587089" y="268509"/>
                </a:lnTo>
                <a:lnTo>
                  <a:pt x="2489699" y="244419"/>
                </a:lnTo>
                <a:lnTo>
                  <a:pt x="2391957" y="221224"/>
                </a:lnTo>
                <a:lnTo>
                  <a:pt x="2293855" y="198961"/>
                </a:lnTo>
                <a:lnTo>
                  <a:pt x="2244665" y="188191"/>
                </a:lnTo>
                <a:lnTo>
                  <a:pt x="2195383" y="177668"/>
                </a:lnTo>
                <a:lnTo>
                  <a:pt x="2146005" y="167398"/>
                </a:lnTo>
                <a:lnTo>
                  <a:pt x="2096532" y="157384"/>
                </a:lnTo>
                <a:lnTo>
                  <a:pt x="2046962" y="147632"/>
                </a:lnTo>
                <a:lnTo>
                  <a:pt x="1997294" y="138146"/>
                </a:lnTo>
                <a:lnTo>
                  <a:pt x="1947526" y="128931"/>
                </a:lnTo>
                <a:lnTo>
                  <a:pt x="1897659" y="119992"/>
                </a:lnTo>
                <a:lnTo>
                  <a:pt x="1847690" y="111333"/>
                </a:lnTo>
                <a:lnTo>
                  <a:pt x="1797618" y="102960"/>
                </a:lnTo>
                <a:lnTo>
                  <a:pt x="1747443" y="94877"/>
                </a:lnTo>
                <a:lnTo>
                  <a:pt x="1697163" y="87089"/>
                </a:lnTo>
                <a:lnTo>
                  <a:pt x="1646777" y="79601"/>
                </a:lnTo>
                <a:lnTo>
                  <a:pt x="1596283" y="72417"/>
                </a:lnTo>
                <a:lnTo>
                  <a:pt x="1545682" y="65542"/>
                </a:lnTo>
                <a:lnTo>
                  <a:pt x="1494971" y="58981"/>
                </a:lnTo>
                <a:lnTo>
                  <a:pt x="1444150" y="52739"/>
                </a:lnTo>
                <a:lnTo>
                  <a:pt x="1393217" y="46821"/>
                </a:lnTo>
                <a:lnTo>
                  <a:pt x="1342172" y="41230"/>
                </a:lnTo>
                <a:lnTo>
                  <a:pt x="1291013" y="35972"/>
                </a:lnTo>
                <a:lnTo>
                  <a:pt x="1239738" y="31052"/>
                </a:lnTo>
                <a:lnTo>
                  <a:pt x="1188348" y="26475"/>
                </a:lnTo>
                <a:lnTo>
                  <a:pt x="1136840" y="22245"/>
                </a:lnTo>
                <a:lnTo>
                  <a:pt x="1085214" y="18367"/>
                </a:lnTo>
                <a:lnTo>
                  <a:pt x="1033469" y="14845"/>
                </a:lnTo>
                <a:lnTo>
                  <a:pt x="981602" y="11685"/>
                </a:lnTo>
                <a:lnTo>
                  <a:pt x="929614" y="8891"/>
                </a:lnTo>
                <a:lnTo>
                  <a:pt x="877504" y="6469"/>
                </a:lnTo>
                <a:lnTo>
                  <a:pt x="825269" y="4422"/>
                </a:lnTo>
                <a:lnTo>
                  <a:pt x="772909" y="2755"/>
                </a:lnTo>
                <a:lnTo>
                  <a:pt x="719484" y="1455"/>
                </a:lnTo>
                <a:lnTo>
                  <a:pt x="665927" y="559"/>
                </a:lnTo>
                <a:lnTo>
                  <a:pt x="612238" y="7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262" name="Google Shape;1262;p17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0" y="5041899"/>
            <a:ext cx="12192000" cy="1816100"/>
          </a:xfrm>
          <a:prstGeom prst="rect">
            <a:avLst/>
          </a:prstGeom>
          <a:noFill/>
          <a:ln>
            <a:noFill/>
          </a:ln>
        </p:spPr>
      </p:pic>
      <p:sp>
        <p:nvSpPr>
          <p:cNvPr id="1263" name="Google Shape;1263;p175"/>
          <p:cNvSpPr/>
          <p:nvPr/>
        </p:nvSpPr>
        <p:spPr>
          <a:xfrm>
            <a:off x="1" y="5020055"/>
            <a:ext cx="12192000" cy="1838325"/>
          </a:xfrm>
          <a:custGeom>
            <a:avLst/>
            <a:gdLst/>
            <a:ahLst/>
            <a:cxnLst/>
            <a:rect l="l" t="t" r="r" b="b"/>
            <a:pathLst>
              <a:path w="12192000" h="1838325" extrusionOk="0">
                <a:moveTo>
                  <a:pt x="682693" y="0"/>
                </a:moveTo>
                <a:lnTo>
                  <a:pt x="631977" y="191"/>
                </a:lnTo>
                <a:lnTo>
                  <a:pt x="584149" y="737"/>
                </a:lnTo>
                <a:lnTo>
                  <a:pt x="536385" y="1641"/>
                </a:lnTo>
                <a:lnTo>
                  <a:pt x="488688" y="2908"/>
                </a:lnTo>
                <a:lnTo>
                  <a:pt x="441056" y="4541"/>
                </a:lnTo>
                <a:lnTo>
                  <a:pt x="393493" y="6547"/>
                </a:lnTo>
                <a:lnTo>
                  <a:pt x="345998" y="8929"/>
                </a:lnTo>
                <a:lnTo>
                  <a:pt x="0" y="38164"/>
                </a:lnTo>
                <a:lnTo>
                  <a:pt x="0" y="105627"/>
                </a:lnTo>
                <a:lnTo>
                  <a:pt x="50435" y="101057"/>
                </a:lnTo>
                <a:lnTo>
                  <a:pt x="98761" y="97184"/>
                </a:lnTo>
                <a:lnTo>
                  <a:pt x="147175" y="93724"/>
                </a:lnTo>
                <a:lnTo>
                  <a:pt x="195680" y="90672"/>
                </a:lnTo>
                <a:lnTo>
                  <a:pt x="244280" y="88022"/>
                </a:lnTo>
                <a:lnTo>
                  <a:pt x="292975" y="85770"/>
                </a:lnTo>
                <a:lnTo>
                  <a:pt x="341769" y="83910"/>
                </a:lnTo>
                <a:lnTo>
                  <a:pt x="394500" y="82318"/>
                </a:lnTo>
                <a:lnTo>
                  <a:pt x="447099" y="81134"/>
                </a:lnTo>
                <a:lnTo>
                  <a:pt x="499569" y="80355"/>
                </a:lnTo>
                <a:lnTo>
                  <a:pt x="551910" y="79975"/>
                </a:lnTo>
                <a:lnTo>
                  <a:pt x="604123" y="79990"/>
                </a:lnTo>
                <a:lnTo>
                  <a:pt x="656210" y="80395"/>
                </a:lnTo>
                <a:lnTo>
                  <a:pt x="708172" y="81187"/>
                </a:lnTo>
                <a:lnTo>
                  <a:pt x="760009" y="82360"/>
                </a:lnTo>
                <a:lnTo>
                  <a:pt x="811723" y="83909"/>
                </a:lnTo>
                <a:lnTo>
                  <a:pt x="863315" y="85830"/>
                </a:lnTo>
                <a:lnTo>
                  <a:pt x="914785" y="88119"/>
                </a:lnTo>
                <a:lnTo>
                  <a:pt x="966136" y="90771"/>
                </a:lnTo>
                <a:lnTo>
                  <a:pt x="1017368" y="93782"/>
                </a:lnTo>
                <a:lnTo>
                  <a:pt x="1068481" y="97146"/>
                </a:lnTo>
                <a:lnTo>
                  <a:pt x="1119478" y="100859"/>
                </a:lnTo>
                <a:lnTo>
                  <a:pt x="1170360" y="104917"/>
                </a:lnTo>
                <a:lnTo>
                  <a:pt x="1221127" y="109315"/>
                </a:lnTo>
                <a:lnTo>
                  <a:pt x="1271780" y="114049"/>
                </a:lnTo>
                <a:lnTo>
                  <a:pt x="1322321" y="119113"/>
                </a:lnTo>
                <a:lnTo>
                  <a:pt x="1372750" y="124504"/>
                </a:lnTo>
                <a:lnTo>
                  <a:pt x="1423070" y="130217"/>
                </a:lnTo>
                <a:lnTo>
                  <a:pt x="1473280" y="136247"/>
                </a:lnTo>
                <a:lnTo>
                  <a:pt x="1523382" y="142589"/>
                </a:lnTo>
                <a:lnTo>
                  <a:pt x="1573377" y="149239"/>
                </a:lnTo>
                <a:lnTo>
                  <a:pt x="1623266" y="156193"/>
                </a:lnTo>
                <a:lnTo>
                  <a:pt x="1673051" y="163446"/>
                </a:lnTo>
                <a:lnTo>
                  <a:pt x="1722731" y="170993"/>
                </a:lnTo>
                <a:lnTo>
                  <a:pt x="1772309" y="178830"/>
                </a:lnTo>
                <a:lnTo>
                  <a:pt x="1821786" y="186951"/>
                </a:lnTo>
                <a:lnTo>
                  <a:pt x="1871162" y="195354"/>
                </a:lnTo>
                <a:lnTo>
                  <a:pt x="1920438" y="204032"/>
                </a:lnTo>
                <a:lnTo>
                  <a:pt x="1969617" y="212982"/>
                </a:lnTo>
                <a:lnTo>
                  <a:pt x="2018698" y="222199"/>
                </a:lnTo>
                <a:lnTo>
                  <a:pt x="2067683" y="231677"/>
                </a:lnTo>
                <a:lnTo>
                  <a:pt x="2116573" y="241414"/>
                </a:lnTo>
                <a:lnTo>
                  <a:pt x="2165369" y="251404"/>
                </a:lnTo>
                <a:lnTo>
                  <a:pt x="2214072" y="261642"/>
                </a:lnTo>
                <a:lnTo>
                  <a:pt x="2262683" y="272124"/>
                </a:lnTo>
                <a:lnTo>
                  <a:pt x="2359634" y="293801"/>
                </a:lnTo>
                <a:lnTo>
                  <a:pt x="2456232" y="316400"/>
                </a:lnTo>
                <a:lnTo>
                  <a:pt x="2552484" y="339883"/>
                </a:lnTo>
                <a:lnTo>
                  <a:pt x="2648399" y="364213"/>
                </a:lnTo>
                <a:lnTo>
                  <a:pt x="2743986" y="389354"/>
                </a:lnTo>
                <a:lnTo>
                  <a:pt x="2839253" y="415270"/>
                </a:lnTo>
                <a:lnTo>
                  <a:pt x="2934210" y="441923"/>
                </a:lnTo>
                <a:lnTo>
                  <a:pt x="3028865" y="469277"/>
                </a:lnTo>
                <a:lnTo>
                  <a:pt x="3123226" y="497296"/>
                </a:lnTo>
                <a:lnTo>
                  <a:pt x="3217303" y="525943"/>
                </a:lnTo>
                <a:lnTo>
                  <a:pt x="3311104" y="555181"/>
                </a:lnTo>
                <a:lnTo>
                  <a:pt x="3404637" y="584973"/>
                </a:lnTo>
                <a:lnTo>
                  <a:pt x="3497912" y="615284"/>
                </a:lnTo>
                <a:lnTo>
                  <a:pt x="3590937" y="646075"/>
                </a:lnTo>
                <a:lnTo>
                  <a:pt x="3791774" y="713748"/>
                </a:lnTo>
                <a:lnTo>
                  <a:pt x="4040254" y="799025"/>
                </a:lnTo>
                <a:lnTo>
                  <a:pt x="4334988" y="901968"/>
                </a:lnTo>
                <a:lnTo>
                  <a:pt x="5625866" y="1359840"/>
                </a:lnTo>
                <a:lnTo>
                  <a:pt x="5907371" y="1457295"/>
                </a:lnTo>
                <a:lnTo>
                  <a:pt x="6094441" y="1520802"/>
                </a:lnTo>
                <a:lnTo>
                  <a:pt x="6281177" y="1582959"/>
                </a:lnTo>
                <a:lnTo>
                  <a:pt x="6421085" y="1628599"/>
                </a:lnTo>
                <a:lnTo>
                  <a:pt x="6560929" y="1673327"/>
                </a:lnTo>
                <a:lnTo>
                  <a:pt x="6700761" y="1717079"/>
                </a:lnTo>
                <a:lnTo>
                  <a:pt x="7111365" y="1837945"/>
                </a:lnTo>
                <a:lnTo>
                  <a:pt x="12192000" y="1837945"/>
                </a:lnTo>
                <a:lnTo>
                  <a:pt x="12192000" y="1008838"/>
                </a:lnTo>
                <a:lnTo>
                  <a:pt x="12147976" y="1027873"/>
                </a:lnTo>
                <a:lnTo>
                  <a:pt x="12103695" y="1046580"/>
                </a:lnTo>
                <a:lnTo>
                  <a:pt x="12059162" y="1064960"/>
                </a:lnTo>
                <a:lnTo>
                  <a:pt x="12014382" y="1083015"/>
                </a:lnTo>
                <a:lnTo>
                  <a:pt x="11969360" y="1100744"/>
                </a:lnTo>
                <a:lnTo>
                  <a:pt x="11924100" y="1118147"/>
                </a:lnTo>
                <a:lnTo>
                  <a:pt x="11878609" y="1135227"/>
                </a:lnTo>
                <a:lnTo>
                  <a:pt x="11832891" y="1151982"/>
                </a:lnTo>
                <a:lnTo>
                  <a:pt x="11786951" y="1168414"/>
                </a:lnTo>
                <a:lnTo>
                  <a:pt x="11740793" y="1184523"/>
                </a:lnTo>
                <a:lnTo>
                  <a:pt x="11694424" y="1200309"/>
                </a:lnTo>
                <a:lnTo>
                  <a:pt x="11647847" y="1215774"/>
                </a:lnTo>
                <a:lnTo>
                  <a:pt x="11601068" y="1230917"/>
                </a:lnTo>
                <a:lnTo>
                  <a:pt x="11554093" y="1245740"/>
                </a:lnTo>
                <a:lnTo>
                  <a:pt x="11506925" y="1260242"/>
                </a:lnTo>
                <a:lnTo>
                  <a:pt x="11459569" y="1274425"/>
                </a:lnTo>
                <a:lnTo>
                  <a:pt x="11412032" y="1288288"/>
                </a:lnTo>
                <a:lnTo>
                  <a:pt x="11364318" y="1301833"/>
                </a:lnTo>
                <a:lnTo>
                  <a:pt x="11316431" y="1315060"/>
                </a:lnTo>
                <a:lnTo>
                  <a:pt x="11268377" y="1327969"/>
                </a:lnTo>
                <a:lnTo>
                  <a:pt x="11220161" y="1340561"/>
                </a:lnTo>
                <a:lnTo>
                  <a:pt x="11171788" y="1352836"/>
                </a:lnTo>
                <a:lnTo>
                  <a:pt x="11123263" y="1364796"/>
                </a:lnTo>
                <a:lnTo>
                  <a:pt x="11074590" y="1376440"/>
                </a:lnTo>
                <a:lnTo>
                  <a:pt x="11025776" y="1387769"/>
                </a:lnTo>
                <a:lnTo>
                  <a:pt x="10976824" y="1398783"/>
                </a:lnTo>
                <a:lnTo>
                  <a:pt x="10927740" y="1409484"/>
                </a:lnTo>
                <a:lnTo>
                  <a:pt x="10878528" y="1419872"/>
                </a:lnTo>
                <a:lnTo>
                  <a:pt x="10829194" y="1429946"/>
                </a:lnTo>
                <a:lnTo>
                  <a:pt x="10779744" y="1439709"/>
                </a:lnTo>
                <a:lnTo>
                  <a:pt x="10730180" y="1449159"/>
                </a:lnTo>
                <a:lnTo>
                  <a:pt x="10680510" y="1458299"/>
                </a:lnTo>
                <a:lnTo>
                  <a:pt x="10630737" y="1467128"/>
                </a:lnTo>
                <a:lnTo>
                  <a:pt x="10580867" y="1475646"/>
                </a:lnTo>
                <a:lnTo>
                  <a:pt x="10530905" y="1483856"/>
                </a:lnTo>
                <a:lnTo>
                  <a:pt x="10480855" y="1491756"/>
                </a:lnTo>
                <a:lnTo>
                  <a:pt x="10430723" y="1499347"/>
                </a:lnTo>
                <a:lnTo>
                  <a:pt x="10380514" y="1506631"/>
                </a:lnTo>
                <a:lnTo>
                  <a:pt x="10330232" y="1513607"/>
                </a:lnTo>
                <a:lnTo>
                  <a:pt x="10279883" y="1520276"/>
                </a:lnTo>
                <a:lnTo>
                  <a:pt x="10229472" y="1526638"/>
                </a:lnTo>
                <a:lnTo>
                  <a:pt x="10179004" y="1532695"/>
                </a:lnTo>
                <a:lnTo>
                  <a:pt x="10128483" y="1538447"/>
                </a:lnTo>
                <a:lnTo>
                  <a:pt x="10077914" y="1543893"/>
                </a:lnTo>
                <a:lnTo>
                  <a:pt x="10027304" y="1549036"/>
                </a:lnTo>
                <a:lnTo>
                  <a:pt x="9976655" y="1553875"/>
                </a:lnTo>
                <a:lnTo>
                  <a:pt x="9925975" y="1558410"/>
                </a:lnTo>
                <a:lnTo>
                  <a:pt x="9875267" y="1562643"/>
                </a:lnTo>
                <a:lnTo>
                  <a:pt x="9824537" y="1566574"/>
                </a:lnTo>
                <a:lnTo>
                  <a:pt x="9773789" y="1570203"/>
                </a:lnTo>
                <a:lnTo>
                  <a:pt x="9723029" y="1573531"/>
                </a:lnTo>
                <a:lnTo>
                  <a:pt x="9672261" y="1576558"/>
                </a:lnTo>
                <a:lnTo>
                  <a:pt x="9621491" y="1579285"/>
                </a:lnTo>
                <a:lnTo>
                  <a:pt x="9570724" y="1581713"/>
                </a:lnTo>
                <a:lnTo>
                  <a:pt x="9519964" y="1583842"/>
                </a:lnTo>
                <a:lnTo>
                  <a:pt x="9469216" y="1585673"/>
                </a:lnTo>
                <a:lnTo>
                  <a:pt x="9418487" y="1587206"/>
                </a:lnTo>
                <a:lnTo>
                  <a:pt x="9367779" y="1588441"/>
                </a:lnTo>
                <a:lnTo>
                  <a:pt x="9317099" y="1589380"/>
                </a:lnTo>
                <a:lnTo>
                  <a:pt x="9266452" y="1590022"/>
                </a:lnTo>
                <a:lnTo>
                  <a:pt x="9215842" y="1590369"/>
                </a:lnTo>
                <a:lnTo>
                  <a:pt x="9165275" y="1590420"/>
                </a:lnTo>
                <a:lnTo>
                  <a:pt x="9114755" y="1590177"/>
                </a:lnTo>
                <a:lnTo>
                  <a:pt x="9064287" y="1589639"/>
                </a:lnTo>
                <a:lnTo>
                  <a:pt x="9013877" y="1588808"/>
                </a:lnTo>
                <a:lnTo>
                  <a:pt x="8963530" y="1587684"/>
                </a:lnTo>
                <a:lnTo>
                  <a:pt x="8913250" y="1586267"/>
                </a:lnTo>
                <a:lnTo>
                  <a:pt x="8863042" y="1584559"/>
                </a:lnTo>
                <a:lnTo>
                  <a:pt x="8812912" y="1582559"/>
                </a:lnTo>
                <a:lnTo>
                  <a:pt x="8762864" y="1580267"/>
                </a:lnTo>
                <a:lnTo>
                  <a:pt x="8712904" y="1577686"/>
                </a:lnTo>
                <a:lnTo>
                  <a:pt x="8663036" y="1574814"/>
                </a:lnTo>
                <a:lnTo>
                  <a:pt x="8613265" y="1571654"/>
                </a:lnTo>
                <a:lnTo>
                  <a:pt x="8563597" y="1568204"/>
                </a:lnTo>
                <a:lnTo>
                  <a:pt x="8514036" y="1564466"/>
                </a:lnTo>
                <a:lnTo>
                  <a:pt x="8464588" y="1560440"/>
                </a:lnTo>
                <a:lnTo>
                  <a:pt x="8415256" y="1556128"/>
                </a:lnTo>
                <a:lnTo>
                  <a:pt x="8366048" y="1551528"/>
                </a:lnTo>
                <a:lnTo>
                  <a:pt x="8316966" y="1546642"/>
                </a:lnTo>
                <a:lnTo>
                  <a:pt x="8268017" y="1541471"/>
                </a:lnTo>
                <a:lnTo>
                  <a:pt x="8219205" y="1536015"/>
                </a:lnTo>
                <a:lnTo>
                  <a:pt x="8170536" y="1530274"/>
                </a:lnTo>
                <a:lnTo>
                  <a:pt x="8122014" y="1524249"/>
                </a:lnTo>
                <a:lnTo>
                  <a:pt x="8073644" y="1517940"/>
                </a:lnTo>
                <a:lnTo>
                  <a:pt x="8025431" y="1511349"/>
                </a:lnTo>
                <a:lnTo>
                  <a:pt x="7977381" y="1504475"/>
                </a:lnTo>
                <a:lnTo>
                  <a:pt x="7929498" y="1497319"/>
                </a:lnTo>
                <a:lnTo>
                  <a:pt x="7881788" y="1489882"/>
                </a:lnTo>
                <a:lnTo>
                  <a:pt x="7834254" y="1482164"/>
                </a:lnTo>
                <a:lnTo>
                  <a:pt x="7786903" y="1474166"/>
                </a:lnTo>
                <a:lnTo>
                  <a:pt x="7738126" y="1465660"/>
                </a:lnTo>
                <a:lnTo>
                  <a:pt x="7640491" y="1448021"/>
                </a:lnTo>
                <a:lnTo>
                  <a:pt x="7542751" y="1429573"/>
                </a:lnTo>
                <a:lnTo>
                  <a:pt x="7444910" y="1410348"/>
                </a:lnTo>
                <a:lnTo>
                  <a:pt x="7346973" y="1390379"/>
                </a:lnTo>
                <a:lnTo>
                  <a:pt x="7248943" y="1369697"/>
                </a:lnTo>
                <a:lnTo>
                  <a:pt x="7150826" y="1348335"/>
                </a:lnTo>
                <a:lnTo>
                  <a:pt x="7052624" y="1326325"/>
                </a:lnTo>
                <a:lnTo>
                  <a:pt x="6954344" y="1303699"/>
                </a:lnTo>
                <a:lnTo>
                  <a:pt x="6855988" y="1280488"/>
                </a:lnTo>
                <a:lnTo>
                  <a:pt x="6757561" y="1256726"/>
                </a:lnTo>
                <a:lnTo>
                  <a:pt x="6609797" y="1220118"/>
                </a:lnTo>
                <a:lnTo>
                  <a:pt x="6461898" y="1182449"/>
                </a:lnTo>
                <a:lnTo>
                  <a:pt x="6313878" y="1143828"/>
                </a:lnTo>
                <a:lnTo>
                  <a:pt x="6116354" y="1091037"/>
                </a:lnTo>
                <a:lnTo>
                  <a:pt x="5918674" y="1037003"/>
                </a:lnTo>
                <a:lnTo>
                  <a:pt x="5671408" y="968101"/>
                </a:lnTo>
                <a:lnTo>
                  <a:pt x="4632326" y="673191"/>
                </a:lnTo>
                <a:lnTo>
                  <a:pt x="4335739" y="590761"/>
                </a:lnTo>
                <a:lnTo>
                  <a:pt x="4138197" y="537088"/>
                </a:lnTo>
                <a:lnTo>
                  <a:pt x="3940841" y="484740"/>
                </a:lnTo>
                <a:lnTo>
                  <a:pt x="3792966" y="446503"/>
                </a:lnTo>
                <a:lnTo>
                  <a:pt x="3645230" y="409263"/>
                </a:lnTo>
                <a:lnTo>
                  <a:pt x="3497647" y="373130"/>
                </a:lnTo>
                <a:lnTo>
                  <a:pt x="3399350" y="349710"/>
                </a:lnTo>
                <a:lnTo>
                  <a:pt x="3301131" y="326862"/>
                </a:lnTo>
                <a:lnTo>
                  <a:pt x="3202995" y="304617"/>
                </a:lnTo>
                <a:lnTo>
                  <a:pt x="3104947" y="283009"/>
                </a:lnTo>
                <a:lnTo>
                  <a:pt x="3006989" y="262069"/>
                </a:lnTo>
                <a:lnTo>
                  <a:pt x="2909128" y="241830"/>
                </a:lnTo>
                <a:lnTo>
                  <a:pt x="2811366" y="222323"/>
                </a:lnTo>
                <a:lnTo>
                  <a:pt x="2713708" y="203581"/>
                </a:lnTo>
                <a:lnTo>
                  <a:pt x="2616159" y="185635"/>
                </a:lnTo>
                <a:lnTo>
                  <a:pt x="2518722" y="168518"/>
                </a:lnTo>
                <a:lnTo>
                  <a:pt x="2421402" y="152263"/>
                </a:lnTo>
                <a:lnTo>
                  <a:pt x="2324204" y="136900"/>
                </a:lnTo>
                <a:lnTo>
                  <a:pt x="2227131" y="122463"/>
                </a:lnTo>
                <a:lnTo>
                  <a:pt x="2130188" y="108983"/>
                </a:lnTo>
                <a:lnTo>
                  <a:pt x="2033378" y="96492"/>
                </a:lnTo>
                <a:lnTo>
                  <a:pt x="1936708" y="85023"/>
                </a:lnTo>
                <a:lnTo>
                  <a:pt x="1888425" y="79682"/>
                </a:lnTo>
                <a:lnTo>
                  <a:pt x="1840179" y="74608"/>
                </a:lnTo>
                <a:lnTo>
                  <a:pt x="1791970" y="69805"/>
                </a:lnTo>
                <a:lnTo>
                  <a:pt x="1743798" y="65278"/>
                </a:lnTo>
                <a:lnTo>
                  <a:pt x="1695663" y="61030"/>
                </a:lnTo>
                <a:lnTo>
                  <a:pt x="1647567" y="57066"/>
                </a:lnTo>
                <a:lnTo>
                  <a:pt x="1599510" y="53390"/>
                </a:lnTo>
                <a:lnTo>
                  <a:pt x="1551492" y="50004"/>
                </a:lnTo>
                <a:lnTo>
                  <a:pt x="1503514" y="46915"/>
                </a:lnTo>
                <a:lnTo>
                  <a:pt x="1451727" y="41426"/>
                </a:lnTo>
                <a:lnTo>
                  <a:pt x="1400000" y="36255"/>
                </a:lnTo>
                <a:lnTo>
                  <a:pt x="1348336" y="31407"/>
                </a:lnTo>
                <a:lnTo>
                  <a:pt x="1296735" y="26886"/>
                </a:lnTo>
                <a:lnTo>
                  <a:pt x="1245197" y="22697"/>
                </a:lnTo>
                <a:lnTo>
                  <a:pt x="1193723" y="18846"/>
                </a:lnTo>
                <a:lnTo>
                  <a:pt x="1142315" y="15337"/>
                </a:lnTo>
                <a:lnTo>
                  <a:pt x="1090973" y="12176"/>
                </a:lnTo>
                <a:lnTo>
                  <a:pt x="1039697" y="9368"/>
                </a:lnTo>
                <a:lnTo>
                  <a:pt x="988488" y="6917"/>
                </a:lnTo>
                <a:lnTo>
                  <a:pt x="937348" y="4828"/>
                </a:lnTo>
                <a:lnTo>
                  <a:pt x="886276" y="3107"/>
                </a:lnTo>
                <a:lnTo>
                  <a:pt x="835274" y="1759"/>
                </a:lnTo>
                <a:lnTo>
                  <a:pt x="784343" y="788"/>
                </a:lnTo>
                <a:lnTo>
                  <a:pt x="733482" y="200"/>
                </a:lnTo>
                <a:lnTo>
                  <a:pt x="682693" y="0"/>
                </a:lnTo>
                <a:close/>
              </a:path>
            </a:pathLst>
          </a:custGeom>
          <a:solidFill>
            <a:srgbClr val="1C488A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264" name="Google Shape;1264;p175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313956" y="5564123"/>
            <a:ext cx="2025383" cy="911351"/>
          </a:xfrm>
          <a:prstGeom prst="rect">
            <a:avLst/>
          </a:prstGeom>
          <a:noFill/>
          <a:ln>
            <a:noFill/>
          </a:ln>
        </p:spPr>
      </p:pic>
      <p:sp>
        <p:nvSpPr>
          <p:cNvPr id="1265" name="Google Shape;1265;p175"/>
          <p:cNvSpPr/>
          <p:nvPr/>
        </p:nvSpPr>
        <p:spPr>
          <a:xfrm>
            <a:off x="1520189" y="2812542"/>
            <a:ext cx="2286000" cy="0"/>
          </a:xfrm>
          <a:custGeom>
            <a:avLst/>
            <a:gdLst/>
            <a:ahLst/>
            <a:cxnLst/>
            <a:rect l="l" t="t" r="r" b="b"/>
            <a:pathLst>
              <a:path w="2286000" h="120000" extrusionOk="0">
                <a:moveTo>
                  <a:pt x="0" y="0"/>
                </a:moveTo>
                <a:lnTo>
                  <a:pt x="2286000" y="0"/>
                </a:lnTo>
              </a:path>
            </a:pathLst>
          </a:custGeom>
          <a:noFill/>
          <a:ln w="32000" cap="flat" cmpd="sng">
            <a:solidFill>
              <a:srgbClr val="F5836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66" name="Google Shape;1266;p175"/>
          <p:cNvSpPr txBox="1">
            <a:spLocks noGrp="1"/>
          </p:cNvSpPr>
          <p:nvPr>
            <p:ph type="ctrTitle"/>
          </p:nvPr>
        </p:nvSpPr>
        <p:spPr>
          <a:xfrm>
            <a:off x="471690" y="493920"/>
            <a:ext cx="11248618" cy="57404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libri"/>
              <a:buNone/>
              <a:defRPr b="0" i="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67" name="Google Shape;1267;p175"/>
          <p:cNvSpPr txBox="1">
            <a:spLocks noGrp="1"/>
          </p:cNvSpPr>
          <p:nvPr>
            <p:ph type="subTitle" idx="1"/>
          </p:nvPr>
        </p:nvSpPr>
        <p:spPr>
          <a:xfrm>
            <a:off x="1828800" y="3840480"/>
            <a:ext cx="8534400" cy="1714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/>
            </a:lvl1pPr>
            <a:lvl2pPr lvl="1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lvl="2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lvl="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lvl="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lvl="5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lvl="6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lvl="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lvl="8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68" name="Google Shape;1268;p17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solidFill>
                  <a:srgbClr val="919497"/>
                </a:solidFill>
              </a:defRPr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69" name="Google Shape;1269;p175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270" name="Google Shape;1270;p17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L="38100" marR="0" lvl="0" indent="0" algn="r">
              <a:lnSpc>
                <a:spcPct val="118750"/>
              </a:lnSpc>
              <a:spcBef>
                <a:spcPts val="0"/>
              </a:spcBef>
              <a:buNone/>
              <a:defRPr sz="1200" b="0" i="0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38100" marR="0" lvl="1" indent="0" algn="r">
              <a:lnSpc>
                <a:spcPct val="118750"/>
              </a:lnSpc>
              <a:spcBef>
                <a:spcPts val="0"/>
              </a:spcBef>
              <a:buNone/>
              <a:defRPr sz="1200" b="0" i="0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38100" marR="0" lvl="2" indent="0" algn="r">
              <a:lnSpc>
                <a:spcPct val="118750"/>
              </a:lnSpc>
              <a:spcBef>
                <a:spcPts val="0"/>
              </a:spcBef>
              <a:buNone/>
              <a:defRPr sz="1200" b="0" i="0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38100" marR="0" lvl="3" indent="0" algn="r">
              <a:lnSpc>
                <a:spcPct val="118750"/>
              </a:lnSpc>
              <a:spcBef>
                <a:spcPts val="0"/>
              </a:spcBef>
              <a:buNone/>
              <a:defRPr sz="1200" b="0" i="0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38100" marR="0" lvl="4" indent="0" algn="r">
              <a:lnSpc>
                <a:spcPct val="118750"/>
              </a:lnSpc>
              <a:spcBef>
                <a:spcPts val="0"/>
              </a:spcBef>
              <a:buNone/>
              <a:defRPr sz="1200" b="0" i="0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38100" marR="0" lvl="5" indent="0" algn="r">
              <a:lnSpc>
                <a:spcPct val="118750"/>
              </a:lnSpc>
              <a:spcBef>
                <a:spcPts val="0"/>
              </a:spcBef>
              <a:buNone/>
              <a:defRPr sz="1200" b="0" i="0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38100" marR="0" lvl="6" indent="0" algn="r">
              <a:lnSpc>
                <a:spcPct val="118750"/>
              </a:lnSpc>
              <a:spcBef>
                <a:spcPts val="0"/>
              </a:spcBef>
              <a:buNone/>
              <a:defRPr sz="1200" b="0" i="0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38100" marR="0" lvl="7" indent="0" algn="r">
              <a:lnSpc>
                <a:spcPct val="118750"/>
              </a:lnSpc>
              <a:spcBef>
                <a:spcPts val="0"/>
              </a:spcBef>
              <a:buNone/>
              <a:defRPr sz="1200" b="0" i="0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38100" marR="0" lvl="8" indent="0" algn="r">
              <a:lnSpc>
                <a:spcPct val="118750"/>
              </a:lnSpc>
              <a:spcBef>
                <a:spcPts val="0"/>
              </a:spcBef>
              <a:buNone/>
              <a:defRPr sz="1200" b="0" i="0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3810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20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2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2630080"/>
      </p:ext>
    </p:extLst>
  </p:cSld>
  <p:clrMapOvr>
    <a:masterClrMapping/>
  </p:clrMapOvr>
</p:sldLayout>
</file>

<file path=ppt/slideLayouts/slideLayout120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3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95676063"/>
      </p:ext>
    </p:extLst>
  </p:cSld>
  <p:clrMapOvr>
    <a:masterClrMapping/>
  </p:clrMapOvr>
</p:sldLayout>
</file>

<file path=ppt/slideLayouts/slideLayout120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2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2630080"/>
      </p:ext>
    </p:extLst>
  </p:cSld>
  <p:clrMapOvr>
    <a:masterClrMapping/>
  </p:clrMapOvr>
</p:sldLayout>
</file>

<file path=ppt/slideLayouts/slideLayout120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3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95676063"/>
      </p:ext>
    </p:extLst>
  </p:cSld>
  <p:clrMapOvr>
    <a:masterClrMapping/>
  </p:clrMapOvr>
</p:sldLayout>
</file>

<file path=ppt/slideLayouts/slideLayout120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630801759"/>
      </p:ext>
    </p:extLst>
  </p:cSld>
  <p:clrMapOvr>
    <a:masterClrMapping/>
  </p:clrMapOvr>
</p:sldLayout>
</file>

<file path=ppt/slideLayouts/slideLayout120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1709868767"/>
      </p:ext>
    </p:extLst>
  </p:cSld>
  <p:clrMapOvr>
    <a:masterClrMapping/>
  </p:clrMapOvr>
</p:sldLayout>
</file>

<file path=ppt/slideLayouts/slideLayout120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199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98157548"/>
      </p:ext>
    </p:extLst>
  </p:cSld>
  <p:clrMapOvr>
    <a:masterClrMapping/>
  </p:clrMapOvr>
</p:sldLayout>
</file>

<file path=ppt/slideLayouts/slideLayout120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80529727"/>
      </p:ext>
    </p:extLst>
  </p:cSld>
  <p:clrMapOvr>
    <a:masterClrMapping/>
  </p:clrMapOvr>
</p:sldLayout>
</file>

<file path=ppt/slideLayouts/slideLayout120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91337409"/>
      </p:ext>
    </p:extLst>
  </p:cSld>
  <p:clrMapOvr>
    <a:masterClrMapping/>
  </p:clrMapOvr>
</p:sldLayout>
</file>

<file path=ppt/slideLayouts/slideLayout120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5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825625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075216660"/>
      </p:ext>
    </p:extLst>
  </p:cSld>
  <p:clrMapOvr>
    <a:masterClrMapping/>
  </p:clrMapOvr>
</p:sldLayout>
</file>

<file path=ppt/slideLayouts/slideLayout1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Quotation">
  <p:cSld name="2_Quotation">
    <p:spTree>
      <p:nvGrpSpPr>
        <p:cNvPr id="1" name="Shape 12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72" name="Google Shape;1272;p176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73" name="Google Shape;1273;p176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74" name="Google Shape;1274;p176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75" name="Google Shape;1275;p17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276" name="Google Shape;1276;p17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277" name="Google Shape;1277;p17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278" name="Google Shape;1278;p17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279" name="Google Shape;1279;p17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280" name="Google Shape;1280;p17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281" name="Google Shape;1281;p17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82" name="Google Shape;1282;p17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283" name="Google Shape;1283;p176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21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0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476272431"/>
      </p:ext>
    </p:extLst>
  </p:cSld>
  <p:clrMapOvr>
    <a:masterClrMapping/>
  </p:clrMapOvr>
</p:sldLayout>
</file>

<file path=ppt/slideLayouts/slideLayout121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069300124"/>
      </p:ext>
    </p:extLst>
  </p:cSld>
  <p:clrMapOvr>
    <a:masterClrMapping/>
  </p:clrMapOvr>
</p:sldLayout>
</file>

<file path=ppt/slideLayouts/slideLayout12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0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80140117"/>
      </p:ext>
    </p:extLst>
  </p:cSld>
  <p:clrMapOvr>
    <a:masterClrMapping/>
  </p:clrMapOvr>
</p:sldLayout>
</file>

<file path=ppt/slideLayouts/slideLayout121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059781530"/>
      </p:ext>
    </p:extLst>
  </p:cSld>
  <p:clrMapOvr>
    <a:masterClrMapping/>
  </p:clrMapOvr>
</p:sldLayout>
</file>

<file path=ppt/slideLayouts/slideLayout12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630801759"/>
      </p:ext>
    </p:extLst>
  </p:cSld>
  <p:clrMapOvr>
    <a:masterClrMapping/>
  </p:clrMapOvr>
</p:sldLayout>
</file>

<file path=ppt/slideLayouts/slideLayout12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1709868767"/>
      </p:ext>
    </p:extLst>
  </p:cSld>
  <p:clrMapOvr>
    <a:masterClrMapping/>
  </p:clrMapOvr>
</p:sldLayout>
</file>

<file path=ppt/slideLayouts/slideLayout12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199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98157548"/>
      </p:ext>
    </p:extLst>
  </p:cSld>
  <p:clrMapOvr>
    <a:masterClrMapping/>
  </p:clrMapOvr>
</p:sldLayout>
</file>

<file path=ppt/slideLayouts/slideLayout121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80529727"/>
      </p:ext>
    </p:extLst>
  </p:cSld>
  <p:clrMapOvr>
    <a:masterClrMapping/>
  </p:clrMapOvr>
</p:sldLayout>
</file>

<file path=ppt/slideLayouts/slideLayout121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91337409"/>
      </p:ext>
    </p:extLst>
  </p:cSld>
  <p:clrMapOvr>
    <a:masterClrMapping/>
  </p:clrMapOvr>
</p:sldLayout>
</file>

<file path=ppt/slideLayouts/slideLayout121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5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825625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075216660"/>
      </p:ext>
    </p:extLst>
  </p:cSld>
  <p:clrMapOvr>
    <a:masterClrMapping/>
  </p:clrMapOvr>
</p:sldLayout>
</file>

<file path=ppt/slideLayouts/slideLayout1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Quotation">
  <p:cSld name="2_Quotation 2">
    <p:spTree>
      <p:nvGrpSpPr>
        <p:cNvPr id="1" name="Shape 12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85" name="Google Shape;1285;p177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86" name="Google Shape;1286;p177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87" name="Google Shape;1287;p177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88" name="Google Shape;1288;p17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289" name="Google Shape;1289;p17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290" name="Google Shape;1290;p17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291" name="Google Shape;1291;p177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292" name="Google Shape;1292;p17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293" name="Google Shape;1293;p17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294" name="Google Shape;1294;p17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95" name="Google Shape;1295;p17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296" name="Google Shape;1296;p177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22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0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476272431"/>
      </p:ext>
    </p:extLst>
  </p:cSld>
  <p:clrMapOvr>
    <a:masterClrMapping/>
  </p:clrMapOvr>
</p:sldLayout>
</file>

<file path=ppt/slideLayouts/slideLayout122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069300124"/>
      </p:ext>
    </p:extLst>
  </p:cSld>
  <p:clrMapOvr>
    <a:masterClrMapping/>
  </p:clrMapOvr>
</p:sldLayout>
</file>

<file path=ppt/slideLayouts/slideLayout12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0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80140117"/>
      </p:ext>
    </p:extLst>
  </p:cSld>
  <p:clrMapOvr>
    <a:masterClrMapping/>
  </p:clrMapOvr>
</p:sldLayout>
</file>

<file path=ppt/slideLayouts/slideLayout122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059781530"/>
      </p:ext>
    </p:extLst>
  </p:cSld>
  <p:clrMapOvr>
    <a:masterClrMapping/>
  </p:clrMapOvr>
</p:sldLayout>
</file>

<file path=ppt/slideLayouts/slideLayout122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3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83420"/>
      </p:ext>
    </p:extLst>
  </p:cSld>
  <p:clrMapOvr>
    <a:masterClrMapping/>
  </p:clrMapOvr>
</p:sldLayout>
</file>

<file path=ppt/slideLayouts/slideLayout122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88949313"/>
      </p:ext>
    </p:extLst>
  </p:cSld>
  <p:clrMapOvr>
    <a:masterClrMapping/>
  </p:clrMapOvr>
</p:sldLayout>
</file>

<file path=ppt/slideLayouts/slideLayout122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4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36500789"/>
      </p:ext>
    </p:extLst>
  </p:cSld>
  <p:clrMapOvr>
    <a:masterClrMapping/>
  </p:clrMapOvr>
</p:sldLayout>
</file>

<file path=ppt/slideLayouts/slideLayout12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630801759"/>
      </p:ext>
    </p:extLst>
  </p:cSld>
  <p:clrMapOvr>
    <a:masterClrMapping/>
  </p:clrMapOvr>
</p:sldLayout>
</file>

<file path=ppt/slideLayouts/slideLayout12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1709868767"/>
      </p:ext>
    </p:extLst>
  </p:cSld>
  <p:clrMapOvr>
    <a:masterClrMapping/>
  </p:clrMapOvr>
</p:sldLayout>
</file>

<file path=ppt/slideLayouts/slideLayout12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199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98157548"/>
      </p:ext>
    </p:extLst>
  </p:cSld>
  <p:clrMapOvr>
    <a:masterClrMapping/>
  </p:clrMapOvr>
</p:sldLayout>
</file>

<file path=ppt/slideLayouts/slideLayout1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Quotation">
  <p:cSld name="3_Quotation 2">
    <p:spTree>
      <p:nvGrpSpPr>
        <p:cNvPr id="1" name="Shape 12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98" name="Google Shape;1298;p178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99" name="Google Shape;1299;p178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00" name="Google Shape;1300;p178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301" name="Google Shape;1301;p17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302" name="Google Shape;1302;p17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303" name="Google Shape;1303;p17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304" name="Google Shape;1304;p17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305" name="Google Shape;1305;p17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306" name="Google Shape;1306;p17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307" name="Google Shape;1307;p17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08" name="Google Shape;1308;p17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309" name="Google Shape;1309;p178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23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22401269"/>
      </p:ext>
    </p:extLst>
  </p:cSld>
  <p:clrMapOvr>
    <a:masterClrMapping/>
  </p:clrMapOvr>
</p:sldLayout>
</file>

<file path=ppt/slideLayouts/slideLayout123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80529727"/>
      </p:ext>
    </p:extLst>
  </p:cSld>
  <p:clrMapOvr>
    <a:masterClrMapping/>
  </p:clrMapOvr>
</p:sldLayout>
</file>

<file path=ppt/slideLayouts/slideLayout123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91337409"/>
      </p:ext>
    </p:extLst>
  </p:cSld>
  <p:clrMapOvr>
    <a:masterClrMapping/>
  </p:clrMapOvr>
</p:sldLayout>
</file>

<file path=ppt/slideLayouts/slideLayout123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5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825625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075216660"/>
      </p:ext>
    </p:extLst>
  </p:cSld>
  <p:clrMapOvr>
    <a:masterClrMapping/>
  </p:clrMapOvr>
</p:sldLayout>
</file>

<file path=ppt/slideLayouts/slideLayout123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0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476272431"/>
      </p:ext>
    </p:extLst>
  </p:cSld>
  <p:clrMapOvr>
    <a:masterClrMapping/>
  </p:clrMapOvr>
</p:sldLayout>
</file>

<file path=ppt/slideLayouts/slideLayout123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069300124"/>
      </p:ext>
    </p:extLst>
  </p:cSld>
  <p:clrMapOvr>
    <a:masterClrMapping/>
  </p:clrMapOvr>
</p:sldLayout>
</file>

<file path=ppt/slideLayouts/slideLayout12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0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80140117"/>
      </p:ext>
    </p:extLst>
  </p:cSld>
  <p:clrMapOvr>
    <a:masterClrMapping/>
  </p:clrMapOvr>
</p:sldLayout>
</file>

<file path=ppt/slideLayouts/slideLayout123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059781530"/>
      </p:ext>
    </p:extLst>
  </p:cSld>
  <p:clrMapOvr>
    <a:masterClrMapping/>
  </p:clrMapOvr>
</p:sldLayout>
</file>

<file path=ppt/slideLayouts/slideLayout12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630801759"/>
      </p:ext>
    </p:extLst>
  </p:cSld>
  <p:clrMapOvr>
    <a:masterClrMapping/>
  </p:clrMapOvr>
</p:sldLayout>
</file>

<file path=ppt/slideLayouts/slideLayout12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1709868767"/>
      </p:ext>
    </p:extLst>
  </p:cSld>
  <p:clrMapOvr>
    <a:masterClrMapping/>
  </p:clrMapOvr>
</p:sldLayout>
</file>

<file path=ppt/slideLayouts/slideLayout1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Quotation">
  <p:cSld name="2_Quotation 3">
    <p:spTree>
      <p:nvGrpSpPr>
        <p:cNvPr id="1" name="Shape 13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11" name="Google Shape;1311;p179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12" name="Google Shape;1312;p179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13" name="Google Shape;1313;p179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314" name="Google Shape;1314;p17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315" name="Google Shape;1315;p17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316" name="Google Shape;1316;p17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317" name="Google Shape;1317;p179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318" name="Google Shape;1318;p17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319" name="Google Shape;1319;p17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320" name="Google Shape;1320;p17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21" name="Google Shape;1321;p17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322" name="Google Shape;1322;p179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2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199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98157548"/>
      </p:ext>
    </p:extLst>
  </p:cSld>
  <p:clrMapOvr>
    <a:masterClrMapping/>
  </p:clrMapOvr>
</p:sldLayout>
</file>

<file path=ppt/slideLayouts/slideLayout124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80529727"/>
      </p:ext>
    </p:extLst>
  </p:cSld>
  <p:clrMapOvr>
    <a:masterClrMapping/>
  </p:clrMapOvr>
</p:sldLayout>
</file>

<file path=ppt/slideLayouts/slideLayout124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91337409"/>
      </p:ext>
    </p:extLst>
  </p:cSld>
  <p:clrMapOvr>
    <a:masterClrMapping/>
  </p:clrMapOvr>
</p:sldLayout>
</file>

<file path=ppt/slideLayouts/slideLayout124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5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825625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075216660"/>
      </p:ext>
    </p:extLst>
  </p:cSld>
  <p:clrMapOvr>
    <a:masterClrMapping/>
  </p:clrMapOvr>
</p:sldLayout>
</file>

<file path=ppt/slideLayouts/slideLayout124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0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476272431"/>
      </p:ext>
    </p:extLst>
  </p:cSld>
  <p:clrMapOvr>
    <a:masterClrMapping/>
  </p:clrMapOvr>
</p:sldLayout>
</file>

<file path=ppt/slideLayouts/slideLayout124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069300124"/>
      </p:ext>
    </p:extLst>
  </p:cSld>
  <p:clrMapOvr>
    <a:masterClrMapping/>
  </p:clrMapOvr>
</p:sldLayout>
</file>

<file path=ppt/slideLayouts/slideLayout124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0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80140117"/>
      </p:ext>
    </p:extLst>
  </p:cSld>
  <p:clrMapOvr>
    <a:masterClrMapping/>
  </p:clrMapOvr>
</p:sldLayout>
</file>

<file path=ppt/slideLayouts/slideLayout124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059781530"/>
      </p:ext>
    </p:extLst>
  </p:cSld>
  <p:clrMapOvr>
    <a:masterClrMapping/>
  </p:clrMapOvr>
</p:sldLayout>
</file>

<file path=ppt/slideLayouts/slideLayout124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3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83420"/>
      </p:ext>
    </p:extLst>
  </p:cSld>
  <p:clrMapOvr>
    <a:masterClrMapping/>
  </p:clrMapOvr>
</p:sldLayout>
</file>

<file path=ppt/slideLayouts/slideLayout124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" preserve="1">
  <p:cSld name="Title Slid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bg object 16"/>
          <p:cNvSpPr/>
          <p:nvPr/>
        </p:nvSpPr>
        <p:spPr>
          <a:xfrm>
            <a:off x="0" y="0"/>
            <a:ext cx="12192000" cy="6858000"/>
          </a:xfrm>
          <a:custGeom>
            <a:avLst/>
            <a:gdLst/>
            <a:ahLst/>
            <a:cxnLst/>
            <a:rect l="l" t="t" r="r" b="b"/>
            <a:pathLst>
              <a:path w="12192000" h="6858000">
                <a:moveTo>
                  <a:pt x="12192000" y="0"/>
                </a:moveTo>
                <a:lnTo>
                  <a:pt x="0" y="0"/>
                </a:lnTo>
                <a:lnTo>
                  <a:pt x="0" y="6858000"/>
                </a:lnTo>
                <a:lnTo>
                  <a:pt x="12192000" y="6858000"/>
                </a:lnTo>
                <a:lnTo>
                  <a:pt x="12192000" y="0"/>
                </a:lnTo>
                <a:close/>
              </a:path>
            </a:pathLst>
          </a:custGeom>
          <a:solidFill>
            <a:srgbClr val="F3F6F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bg object 17"/>
          <p:cNvSpPr/>
          <p:nvPr/>
        </p:nvSpPr>
        <p:spPr>
          <a:xfrm>
            <a:off x="2" y="5100849"/>
            <a:ext cx="7111365" cy="1757680"/>
          </a:xfrm>
          <a:custGeom>
            <a:avLst/>
            <a:gdLst/>
            <a:ahLst/>
            <a:cxnLst/>
            <a:rect l="l" t="t" r="r" b="b"/>
            <a:pathLst>
              <a:path w="7111365" h="1757679">
                <a:moveTo>
                  <a:pt x="612238" y="72"/>
                </a:moveTo>
                <a:lnTo>
                  <a:pt x="558414" y="0"/>
                </a:lnTo>
                <a:lnTo>
                  <a:pt x="504455" y="346"/>
                </a:lnTo>
                <a:lnTo>
                  <a:pt x="450360" y="1116"/>
                </a:lnTo>
                <a:lnTo>
                  <a:pt x="396127" y="2315"/>
                </a:lnTo>
                <a:lnTo>
                  <a:pt x="341757" y="3949"/>
                </a:lnTo>
                <a:lnTo>
                  <a:pt x="292962" y="5809"/>
                </a:lnTo>
                <a:lnTo>
                  <a:pt x="244267" y="8061"/>
                </a:lnTo>
                <a:lnTo>
                  <a:pt x="195669" y="10711"/>
                </a:lnTo>
                <a:lnTo>
                  <a:pt x="147165" y="13764"/>
                </a:lnTo>
                <a:lnTo>
                  <a:pt x="98753" y="17223"/>
                </a:lnTo>
                <a:lnTo>
                  <a:pt x="50431" y="21096"/>
                </a:lnTo>
                <a:lnTo>
                  <a:pt x="0" y="25666"/>
                </a:lnTo>
                <a:lnTo>
                  <a:pt x="0" y="1757146"/>
                </a:lnTo>
                <a:lnTo>
                  <a:pt x="7110983" y="1757146"/>
                </a:lnTo>
                <a:lnTo>
                  <a:pt x="6700405" y="1636344"/>
                </a:lnTo>
                <a:lnTo>
                  <a:pt x="6607186" y="1607300"/>
                </a:lnTo>
                <a:lnTo>
                  <a:pt x="6467358" y="1562910"/>
                </a:lnTo>
                <a:lnTo>
                  <a:pt x="6327483" y="1517588"/>
                </a:lnTo>
                <a:lnTo>
                  <a:pt x="6187509" y="1471399"/>
                </a:lnTo>
                <a:lnTo>
                  <a:pt x="6000630" y="1408578"/>
                </a:lnTo>
                <a:lnTo>
                  <a:pt x="5766459" y="1328280"/>
                </a:lnTo>
                <a:lnTo>
                  <a:pt x="5484294" y="1229723"/>
                </a:lnTo>
                <a:lnTo>
                  <a:pt x="4285873" y="804446"/>
                </a:lnTo>
                <a:lnTo>
                  <a:pt x="3990553" y="701631"/>
                </a:lnTo>
                <a:lnTo>
                  <a:pt x="3741532" y="616526"/>
                </a:lnTo>
                <a:lnTo>
                  <a:pt x="3543643" y="550199"/>
                </a:lnTo>
                <a:lnTo>
                  <a:pt x="3449272" y="519263"/>
                </a:lnTo>
                <a:lnTo>
                  <a:pt x="3354639" y="488840"/>
                </a:lnTo>
                <a:lnTo>
                  <a:pt x="3259736" y="458969"/>
                </a:lnTo>
                <a:lnTo>
                  <a:pt x="3164554" y="429687"/>
                </a:lnTo>
                <a:lnTo>
                  <a:pt x="3069083" y="401033"/>
                </a:lnTo>
                <a:lnTo>
                  <a:pt x="2973315" y="373045"/>
                </a:lnTo>
                <a:lnTo>
                  <a:pt x="2877241" y="345760"/>
                </a:lnTo>
                <a:lnTo>
                  <a:pt x="2780851" y="319217"/>
                </a:lnTo>
                <a:lnTo>
                  <a:pt x="2684137" y="293454"/>
                </a:lnTo>
                <a:lnTo>
                  <a:pt x="2587089" y="268509"/>
                </a:lnTo>
                <a:lnTo>
                  <a:pt x="2489699" y="244419"/>
                </a:lnTo>
                <a:lnTo>
                  <a:pt x="2391957" y="221224"/>
                </a:lnTo>
                <a:lnTo>
                  <a:pt x="2293855" y="198961"/>
                </a:lnTo>
                <a:lnTo>
                  <a:pt x="2244665" y="188191"/>
                </a:lnTo>
                <a:lnTo>
                  <a:pt x="2195383" y="177668"/>
                </a:lnTo>
                <a:lnTo>
                  <a:pt x="2146005" y="167398"/>
                </a:lnTo>
                <a:lnTo>
                  <a:pt x="2096532" y="157384"/>
                </a:lnTo>
                <a:lnTo>
                  <a:pt x="2046962" y="147632"/>
                </a:lnTo>
                <a:lnTo>
                  <a:pt x="1997294" y="138146"/>
                </a:lnTo>
                <a:lnTo>
                  <a:pt x="1947526" y="128931"/>
                </a:lnTo>
                <a:lnTo>
                  <a:pt x="1897659" y="119992"/>
                </a:lnTo>
                <a:lnTo>
                  <a:pt x="1847690" y="111333"/>
                </a:lnTo>
                <a:lnTo>
                  <a:pt x="1797618" y="102960"/>
                </a:lnTo>
                <a:lnTo>
                  <a:pt x="1747443" y="94877"/>
                </a:lnTo>
                <a:lnTo>
                  <a:pt x="1697163" y="87089"/>
                </a:lnTo>
                <a:lnTo>
                  <a:pt x="1646777" y="79601"/>
                </a:lnTo>
                <a:lnTo>
                  <a:pt x="1596283" y="72417"/>
                </a:lnTo>
                <a:lnTo>
                  <a:pt x="1545682" y="65542"/>
                </a:lnTo>
                <a:lnTo>
                  <a:pt x="1494971" y="58981"/>
                </a:lnTo>
                <a:lnTo>
                  <a:pt x="1444150" y="52739"/>
                </a:lnTo>
                <a:lnTo>
                  <a:pt x="1393217" y="46821"/>
                </a:lnTo>
                <a:lnTo>
                  <a:pt x="1342172" y="41230"/>
                </a:lnTo>
                <a:lnTo>
                  <a:pt x="1291013" y="35972"/>
                </a:lnTo>
                <a:lnTo>
                  <a:pt x="1239738" y="31052"/>
                </a:lnTo>
                <a:lnTo>
                  <a:pt x="1188348" y="26475"/>
                </a:lnTo>
                <a:lnTo>
                  <a:pt x="1136840" y="22245"/>
                </a:lnTo>
                <a:lnTo>
                  <a:pt x="1085214" y="18367"/>
                </a:lnTo>
                <a:lnTo>
                  <a:pt x="1033469" y="14845"/>
                </a:lnTo>
                <a:lnTo>
                  <a:pt x="981602" y="11685"/>
                </a:lnTo>
                <a:lnTo>
                  <a:pt x="929614" y="8891"/>
                </a:lnTo>
                <a:lnTo>
                  <a:pt x="877504" y="6469"/>
                </a:lnTo>
                <a:lnTo>
                  <a:pt x="825269" y="4422"/>
                </a:lnTo>
                <a:lnTo>
                  <a:pt x="772909" y="2755"/>
                </a:lnTo>
                <a:lnTo>
                  <a:pt x="719484" y="1455"/>
                </a:lnTo>
                <a:lnTo>
                  <a:pt x="665927" y="559"/>
                </a:lnTo>
                <a:lnTo>
                  <a:pt x="612238" y="72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18" name="bg object 18"/>
          <p:cNvPicPr/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5041899"/>
            <a:ext cx="12192000" cy="1816100"/>
          </a:xfrm>
          <a:prstGeom prst="rect">
            <a:avLst/>
          </a:prstGeom>
        </p:spPr>
      </p:pic>
      <p:sp>
        <p:nvSpPr>
          <p:cNvPr id="19" name="bg object 19"/>
          <p:cNvSpPr/>
          <p:nvPr/>
        </p:nvSpPr>
        <p:spPr>
          <a:xfrm>
            <a:off x="1" y="5020055"/>
            <a:ext cx="12192000" cy="1838325"/>
          </a:xfrm>
          <a:custGeom>
            <a:avLst/>
            <a:gdLst/>
            <a:ahLst/>
            <a:cxnLst/>
            <a:rect l="l" t="t" r="r" b="b"/>
            <a:pathLst>
              <a:path w="12192000" h="1838325">
                <a:moveTo>
                  <a:pt x="682693" y="0"/>
                </a:moveTo>
                <a:lnTo>
                  <a:pt x="631977" y="191"/>
                </a:lnTo>
                <a:lnTo>
                  <a:pt x="584149" y="737"/>
                </a:lnTo>
                <a:lnTo>
                  <a:pt x="536385" y="1641"/>
                </a:lnTo>
                <a:lnTo>
                  <a:pt x="488688" y="2908"/>
                </a:lnTo>
                <a:lnTo>
                  <a:pt x="441056" y="4541"/>
                </a:lnTo>
                <a:lnTo>
                  <a:pt x="393493" y="6547"/>
                </a:lnTo>
                <a:lnTo>
                  <a:pt x="345998" y="8929"/>
                </a:lnTo>
                <a:lnTo>
                  <a:pt x="0" y="38164"/>
                </a:lnTo>
                <a:lnTo>
                  <a:pt x="0" y="105627"/>
                </a:lnTo>
                <a:lnTo>
                  <a:pt x="50435" y="101057"/>
                </a:lnTo>
                <a:lnTo>
                  <a:pt x="98761" y="97184"/>
                </a:lnTo>
                <a:lnTo>
                  <a:pt x="147175" y="93724"/>
                </a:lnTo>
                <a:lnTo>
                  <a:pt x="195680" y="90672"/>
                </a:lnTo>
                <a:lnTo>
                  <a:pt x="244280" y="88022"/>
                </a:lnTo>
                <a:lnTo>
                  <a:pt x="292975" y="85770"/>
                </a:lnTo>
                <a:lnTo>
                  <a:pt x="341769" y="83910"/>
                </a:lnTo>
                <a:lnTo>
                  <a:pt x="394500" y="82318"/>
                </a:lnTo>
                <a:lnTo>
                  <a:pt x="447099" y="81134"/>
                </a:lnTo>
                <a:lnTo>
                  <a:pt x="499569" y="80355"/>
                </a:lnTo>
                <a:lnTo>
                  <a:pt x="551910" y="79975"/>
                </a:lnTo>
                <a:lnTo>
                  <a:pt x="604123" y="79990"/>
                </a:lnTo>
                <a:lnTo>
                  <a:pt x="656210" y="80395"/>
                </a:lnTo>
                <a:lnTo>
                  <a:pt x="708172" y="81187"/>
                </a:lnTo>
                <a:lnTo>
                  <a:pt x="760009" y="82360"/>
                </a:lnTo>
                <a:lnTo>
                  <a:pt x="811723" y="83909"/>
                </a:lnTo>
                <a:lnTo>
                  <a:pt x="863315" y="85830"/>
                </a:lnTo>
                <a:lnTo>
                  <a:pt x="914785" y="88119"/>
                </a:lnTo>
                <a:lnTo>
                  <a:pt x="966136" y="90771"/>
                </a:lnTo>
                <a:lnTo>
                  <a:pt x="1017368" y="93782"/>
                </a:lnTo>
                <a:lnTo>
                  <a:pt x="1068481" y="97146"/>
                </a:lnTo>
                <a:lnTo>
                  <a:pt x="1119478" y="100859"/>
                </a:lnTo>
                <a:lnTo>
                  <a:pt x="1170360" y="104917"/>
                </a:lnTo>
                <a:lnTo>
                  <a:pt x="1221127" y="109315"/>
                </a:lnTo>
                <a:lnTo>
                  <a:pt x="1271780" y="114049"/>
                </a:lnTo>
                <a:lnTo>
                  <a:pt x="1322321" y="119113"/>
                </a:lnTo>
                <a:lnTo>
                  <a:pt x="1372750" y="124504"/>
                </a:lnTo>
                <a:lnTo>
                  <a:pt x="1423070" y="130217"/>
                </a:lnTo>
                <a:lnTo>
                  <a:pt x="1473280" y="136247"/>
                </a:lnTo>
                <a:lnTo>
                  <a:pt x="1523382" y="142589"/>
                </a:lnTo>
                <a:lnTo>
                  <a:pt x="1573377" y="149239"/>
                </a:lnTo>
                <a:lnTo>
                  <a:pt x="1623266" y="156193"/>
                </a:lnTo>
                <a:lnTo>
                  <a:pt x="1673051" y="163446"/>
                </a:lnTo>
                <a:lnTo>
                  <a:pt x="1722731" y="170993"/>
                </a:lnTo>
                <a:lnTo>
                  <a:pt x="1772309" y="178830"/>
                </a:lnTo>
                <a:lnTo>
                  <a:pt x="1821786" y="186951"/>
                </a:lnTo>
                <a:lnTo>
                  <a:pt x="1871162" y="195354"/>
                </a:lnTo>
                <a:lnTo>
                  <a:pt x="1920438" y="204032"/>
                </a:lnTo>
                <a:lnTo>
                  <a:pt x="1969617" y="212982"/>
                </a:lnTo>
                <a:lnTo>
                  <a:pt x="2018698" y="222199"/>
                </a:lnTo>
                <a:lnTo>
                  <a:pt x="2067683" y="231677"/>
                </a:lnTo>
                <a:lnTo>
                  <a:pt x="2116573" y="241414"/>
                </a:lnTo>
                <a:lnTo>
                  <a:pt x="2165369" y="251404"/>
                </a:lnTo>
                <a:lnTo>
                  <a:pt x="2214072" y="261642"/>
                </a:lnTo>
                <a:lnTo>
                  <a:pt x="2262683" y="272124"/>
                </a:lnTo>
                <a:lnTo>
                  <a:pt x="2359634" y="293801"/>
                </a:lnTo>
                <a:lnTo>
                  <a:pt x="2456232" y="316400"/>
                </a:lnTo>
                <a:lnTo>
                  <a:pt x="2552484" y="339883"/>
                </a:lnTo>
                <a:lnTo>
                  <a:pt x="2648399" y="364213"/>
                </a:lnTo>
                <a:lnTo>
                  <a:pt x="2743986" y="389354"/>
                </a:lnTo>
                <a:lnTo>
                  <a:pt x="2839253" y="415270"/>
                </a:lnTo>
                <a:lnTo>
                  <a:pt x="2934210" y="441923"/>
                </a:lnTo>
                <a:lnTo>
                  <a:pt x="3028865" y="469277"/>
                </a:lnTo>
                <a:lnTo>
                  <a:pt x="3123226" y="497296"/>
                </a:lnTo>
                <a:lnTo>
                  <a:pt x="3217303" y="525943"/>
                </a:lnTo>
                <a:lnTo>
                  <a:pt x="3311104" y="555181"/>
                </a:lnTo>
                <a:lnTo>
                  <a:pt x="3404637" y="584973"/>
                </a:lnTo>
                <a:lnTo>
                  <a:pt x="3497912" y="615284"/>
                </a:lnTo>
                <a:lnTo>
                  <a:pt x="3590937" y="646075"/>
                </a:lnTo>
                <a:lnTo>
                  <a:pt x="3791774" y="713748"/>
                </a:lnTo>
                <a:lnTo>
                  <a:pt x="4040254" y="799025"/>
                </a:lnTo>
                <a:lnTo>
                  <a:pt x="4334988" y="901968"/>
                </a:lnTo>
                <a:lnTo>
                  <a:pt x="5625866" y="1359840"/>
                </a:lnTo>
                <a:lnTo>
                  <a:pt x="5907371" y="1457295"/>
                </a:lnTo>
                <a:lnTo>
                  <a:pt x="6094441" y="1520802"/>
                </a:lnTo>
                <a:lnTo>
                  <a:pt x="6281177" y="1582959"/>
                </a:lnTo>
                <a:lnTo>
                  <a:pt x="6421085" y="1628599"/>
                </a:lnTo>
                <a:lnTo>
                  <a:pt x="6560929" y="1673327"/>
                </a:lnTo>
                <a:lnTo>
                  <a:pt x="6700761" y="1717079"/>
                </a:lnTo>
                <a:lnTo>
                  <a:pt x="7111365" y="1837945"/>
                </a:lnTo>
                <a:lnTo>
                  <a:pt x="12192000" y="1837945"/>
                </a:lnTo>
                <a:lnTo>
                  <a:pt x="12192000" y="1008838"/>
                </a:lnTo>
                <a:lnTo>
                  <a:pt x="12147976" y="1027873"/>
                </a:lnTo>
                <a:lnTo>
                  <a:pt x="12103695" y="1046580"/>
                </a:lnTo>
                <a:lnTo>
                  <a:pt x="12059162" y="1064960"/>
                </a:lnTo>
                <a:lnTo>
                  <a:pt x="12014382" y="1083015"/>
                </a:lnTo>
                <a:lnTo>
                  <a:pt x="11969360" y="1100744"/>
                </a:lnTo>
                <a:lnTo>
                  <a:pt x="11924100" y="1118147"/>
                </a:lnTo>
                <a:lnTo>
                  <a:pt x="11878609" y="1135227"/>
                </a:lnTo>
                <a:lnTo>
                  <a:pt x="11832891" y="1151982"/>
                </a:lnTo>
                <a:lnTo>
                  <a:pt x="11786951" y="1168414"/>
                </a:lnTo>
                <a:lnTo>
                  <a:pt x="11740793" y="1184523"/>
                </a:lnTo>
                <a:lnTo>
                  <a:pt x="11694424" y="1200309"/>
                </a:lnTo>
                <a:lnTo>
                  <a:pt x="11647847" y="1215774"/>
                </a:lnTo>
                <a:lnTo>
                  <a:pt x="11601068" y="1230917"/>
                </a:lnTo>
                <a:lnTo>
                  <a:pt x="11554093" y="1245740"/>
                </a:lnTo>
                <a:lnTo>
                  <a:pt x="11506925" y="1260242"/>
                </a:lnTo>
                <a:lnTo>
                  <a:pt x="11459569" y="1274425"/>
                </a:lnTo>
                <a:lnTo>
                  <a:pt x="11412032" y="1288288"/>
                </a:lnTo>
                <a:lnTo>
                  <a:pt x="11364318" y="1301833"/>
                </a:lnTo>
                <a:lnTo>
                  <a:pt x="11316431" y="1315060"/>
                </a:lnTo>
                <a:lnTo>
                  <a:pt x="11268377" y="1327969"/>
                </a:lnTo>
                <a:lnTo>
                  <a:pt x="11220161" y="1340561"/>
                </a:lnTo>
                <a:lnTo>
                  <a:pt x="11171788" y="1352836"/>
                </a:lnTo>
                <a:lnTo>
                  <a:pt x="11123263" y="1364796"/>
                </a:lnTo>
                <a:lnTo>
                  <a:pt x="11074590" y="1376440"/>
                </a:lnTo>
                <a:lnTo>
                  <a:pt x="11025776" y="1387769"/>
                </a:lnTo>
                <a:lnTo>
                  <a:pt x="10976824" y="1398783"/>
                </a:lnTo>
                <a:lnTo>
                  <a:pt x="10927740" y="1409484"/>
                </a:lnTo>
                <a:lnTo>
                  <a:pt x="10878528" y="1419872"/>
                </a:lnTo>
                <a:lnTo>
                  <a:pt x="10829194" y="1429946"/>
                </a:lnTo>
                <a:lnTo>
                  <a:pt x="10779744" y="1439709"/>
                </a:lnTo>
                <a:lnTo>
                  <a:pt x="10730180" y="1449159"/>
                </a:lnTo>
                <a:lnTo>
                  <a:pt x="10680510" y="1458299"/>
                </a:lnTo>
                <a:lnTo>
                  <a:pt x="10630737" y="1467128"/>
                </a:lnTo>
                <a:lnTo>
                  <a:pt x="10580867" y="1475646"/>
                </a:lnTo>
                <a:lnTo>
                  <a:pt x="10530905" y="1483856"/>
                </a:lnTo>
                <a:lnTo>
                  <a:pt x="10480855" y="1491756"/>
                </a:lnTo>
                <a:lnTo>
                  <a:pt x="10430723" y="1499347"/>
                </a:lnTo>
                <a:lnTo>
                  <a:pt x="10380514" y="1506631"/>
                </a:lnTo>
                <a:lnTo>
                  <a:pt x="10330232" y="1513607"/>
                </a:lnTo>
                <a:lnTo>
                  <a:pt x="10279883" y="1520276"/>
                </a:lnTo>
                <a:lnTo>
                  <a:pt x="10229472" y="1526638"/>
                </a:lnTo>
                <a:lnTo>
                  <a:pt x="10179004" y="1532695"/>
                </a:lnTo>
                <a:lnTo>
                  <a:pt x="10128483" y="1538447"/>
                </a:lnTo>
                <a:lnTo>
                  <a:pt x="10077914" y="1543893"/>
                </a:lnTo>
                <a:lnTo>
                  <a:pt x="10027304" y="1549036"/>
                </a:lnTo>
                <a:lnTo>
                  <a:pt x="9976655" y="1553875"/>
                </a:lnTo>
                <a:lnTo>
                  <a:pt x="9925975" y="1558410"/>
                </a:lnTo>
                <a:lnTo>
                  <a:pt x="9875267" y="1562643"/>
                </a:lnTo>
                <a:lnTo>
                  <a:pt x="9824537" y="1566574"/>
                </a:lnTo>
                <a:lnTo>
                  <a:pt x="9773789" y="1570203"/>
                </a:lnTo>
                <a:lnTo>
                  <a:pt x="9723029" y="1573531"/>
                </a:lnTo>
                <a:lnTo>
                  <a:pt x="9672261" y="1576558"/>
                </a:lnTo>
                <a:lnTo>
                  <a:pt x="9621491" y="1579285"/>
                </a:lnTo>
                <a:lnTo>
                  <a:pt x="9570724" y="1581713"/>
                </a:lnTo>
                <a:lnTo>
                  <a:pt x="9519964" y="1583842"/>
                </a:lnTo>
                <a:lnTo>
                  <a:pt x="9469216" y="1585673"/>
                </a:lnTo>
                <a:lnTo>
                  <a:pt x="9418487" y="1587206"/>
                </a:lnTo>
                <a:lnTo>
                  <a:pt x="9367779" y="1588441"/>
                </a:lnTo>
                <a:lnTo>
                  <a:pt x="9317099" y="1589380"/>
                </a:lnTo>
                <a:lnTo>
                  <a:pt x="9266452" y="1590022"/>
                </a:lnTo>
                <a:lnTo>
                  <a:pt x="9215842" y="1590369"/>
                </a:lnTo>
                <a:lnTo>
                  <a:pt x="9165275" y="1590420"/>
                </a:lnTo>
                <a:lnTo>
                  <a:pt x="9114755" y="1590177"/>
                </a:lnTo>
                <a:lnTo>
                  <a:pt x="9064287" y="1589639"/>
                </a:lnTo>
                <a:lnTo>
                  <a:pt x="9013877" y="1588808"/>
                </a:lnTo>
                <a:lnTo>
                  <a:pt x="8963530" y="1587684"/>
                </a:lnTo>
                <a:lnTo>
                  <a:pt x="8913250" y="1586267"/>
                </a:lnTo>
                <a:lnTo>
                  <a:pt x="8863042" y="1584559"/>
                </a:lnTo>
                <a:lnTo>
                  <a:pt x="8812912" y="1582559"/>
                </a:lnTo>
                <a:lnTo>
                  <a:pt x="8762864" y="1580267"/>
                </a:lnTo>
                <a:lnTo>
                  <a:pt x="8712904" y="1577686"/>
                </a:lnTo>
                <a:lnTo>
                  <a:pt x="8663036" y="1574814"/>
                </a:lnTo>
                <a:lnTo>
                  <a:pt x="8613265" y="1571654"/>
                </a:lnTo>
                <a:lnTo>
                  <a:pt x="8563597" y="1568204"/>
                </a:lnTo>
                <a:lnTo>
                  <a:pt x="8514036" y="1564466"/>
                </a:lnTo>
                <a:lnTo>
                  <a:pt x="8464588" y="1560440"/>
                </a:lnTo>
                <a:lnTo>
                  <a:pt x="8415256" y="1556128"/>
                </a:lnTo>
                <a:lnTo>
                  <a:pt x="8366048" y="1551528"/>
                </a:lnTo>
                <a:lnTo>
                  <a:pt x="8316966" y="1546642"/>
                </a:lnTo>
                <a:lnTo>
                  <a:pt x="8268017" y="1541471"/>
                </a:lnTo>
                <a:lnTo>
                  <a:pt x="8219205" y="1536015"/>
                </a:lnTo>
                <a:lnTo>
                  <a:pt x="8170536" y="1530274"/>
                </a:lnTo>
                <a:lnTo>
                  <a:pt x="8122014" y="1524249"/>
                </a:lnTo>
                <a:lnTo>
                  <a:pt x="8073644" y="1517940"/>
                </a:lnTo>
                <a:lnTo>
                  <a:pt x="8025431" y="1511349"/>
                </a:lnTo>
                <a:lnTo>
                  <a:pt x="7977381" y="1504475"/>
                </a:lnTo>
                <a:lnTo>
                  <a:pt x="7929498" y="1497319"/>
                </a:lnTo>
                <a:lnTo>
                  <a:pt x="7881788" y="1489882"/>
                </a:lnTo>
                <a:lnTo>
                  <a:pt x="7834254" y="1482164"/>
                </a:lnTo>
                <a:lnTo>
                  <a:pt x="7786903" y="1474166"/>
                </a:lnTo>
                <a:lnTo>
                  <a:pt x="7738126" y="1465660"/>
                </a:lnTo>
                <a:lnTo>
                  <a:pt x="7640491" y="1448021"/>
                </a:lnTo>
                <a:lnTo>
                  <a:pt x="7542751" y="1429573"/>
                </a:lnTo>
                <a:lnTo>
                  <a:pt x="7444910" y="1410348"/>
                </a:lnTo>
                <a:lnTo>
                  <a:pt x="7346973" y="1390379"/>
                </a:lnTo>
                <a:lnTo>
                  <a:pt x="7248943" y="1369697"/>
                </a:lnTo>
                <a:lnTo>
                  <a:pt x="7150826" y="1348335"/>
                </a:lnTo>
                <a:lnTo>
                  <a:pt x="7052624" y="1326325"/>
                </a:lnTo>
                <a:lnTo>
                  <a:pt x="6954344" y="1303699"/>
                </a:lnTo>
                <a:lnTo>
                  <a:pt x="6855988" y="1280488"/>
                </a:lnTo>
                <a:lnTo>
                  <a:pt x="6757561" y="1256726"/>
                </a:lnTo>
                <a:lnTo>
                  <a:pt x="6609797" y="1220118"/>
                </a:lnTo>
                <a:lnTo>
                  <a:pt x="6461898" y="1182449"/>
                </a:lnTo>
                <a:lnTo>
                  <a:pt x="6313878" y="1143828"/>
                </a:lnTo>
                <a:lnTo>
                  <a:pt x="6116354" y="1091037"/>
                </a:lnTo>
                <a:lnTo>
                  <a:pt x="5918674" y="1037003"/>
                </a:lnTo>
                <a:lnTo>
                  <a:pt x="5671408" y="968101"/>
                </a:lnTo>
                <a:lnTo>
                  <a:pt x="4632326" y="673191"/>
                </a:lnTo>
                <a:lnTo>
                  <a:pt x="4335739" y="590761"/>
                </a:lnTo>
                <a:lnTo>
                  <a:pt x="4138197" y="537088"/>
                </a:lnTo>
                <a:lnTo>
                  <a:pt x="3940841" y="484740"/>
                </a:lnTo>
                <a:lnTo>
                  <a:pt x="3792966" y="446503"/>
                </a:lnTo>
                <a:lnTo>
                  <a:pt x="3645230" y="409263"/>
                </a:lnTo>
                <a:lnTo>
                  <a:pt x="3497647" y="373130"/>
                </a:lnTo>
                <a:lnTo>
                  <a:pt x="3399350" y="349710"/>
                </a:lnTo>
                <a:lnTo>
                  <a:pt x="3301131" y="326862"/>
                </a:lnTo>
                <a:lnTo>
                  <a:pt x="3202995" y="304617"/>
                </a:lnTo>
                <a:lnTo>
                  <a:pt x="3104947" y="283009"/>
                </a:lnTo>
                <a:lnTo>
                  <a:pt x="3006989" y="262069"/>
                </a:lnTo>
                <a:lnTo>
                  <a:pt x="2909128" y="241830"/>
                </a:lnTo>
                <a:lnTo>
                  <a:pt x="2811366" y="222323"/>
                </a:lnTo>
                <a:lnTo>
                  <a:pt x="2713708" y="203581"/>
                </a:lnTo>
                <a:lnTo>
                  <a:pt x="2616159" y="185635"/>
                </a:lnTo>
                <a:lnTo>
                  <a:pt x="2518722" y="168518"/>
                </a:lnTo>
                <a:lnTo>
                  <a:pt x="2421402" y="152263"/>
                </a:lnTo>
                <a:lnTo>
                  <a:pt x="2324204" y="136900"/>
                </a:lnTo>
                <a:lnTo>
                  <a:pt x="2227131" y="122463"/>
                </a:lnTo>
                <a:lnTo>
                  <a:pt x="2130188" y="108983"/>
                </a:lnTo>
                <a:lnTo>
                  <a:pt x="2033378" y="96492"/>
                </a:lnTo>
                <a:lnTo>
                  <a:pt x="1936708" y="85023"/>
                </a:lnTo>
                <a:lnTo>
                  <a:pt x="1888425" y="79682"/>
                </a:lnTo>
                <a:lnTo>
                  <a:pt x="1840179" y="74608"/>
                </a:lnTo>
                <a:lnTo>
                  <a:pt x="1791970" y="69805"/>
                </a:lnTo>
                <a:lnTo>
                  <a:pt x="1743798" y="65278"/>
                </a:lnTo>
                <a:lnTo>
                  <a:pt x="1695663" y="61030"/>
                </a:lnTo>
                <a:lnTo>
                  <a:pt x="1647567" y="57066"/>
                </a:lnTo>
                <a:lnTo>
                  <a:pt x="1599510" y="53390"/>
                </a:lnTo>
                <a:lnTo>
                  <a:pt x="1551492" y="50004"/>
                </a:lnTo>
                <a:lnTo>
                  <a:pt x="1503514" y="46915"/>
                </a:lnTo>
                <a:lnTo>
                  <a:pt x="1451727" y="41426"/>
                </a:lnTo>
                <a:lnTo>
                  <a:pt x="1400000" y="36255"/>
                </a:lnTo>
                <a:lnTo>
                  <a:pt x="1348336" y="31407"/>
                </a:lnTo>
                <a:lnTo>
                  <a:pt x="1296735" y="26886"/>
                </a:lnTo>
                <a:lnTo>
                  <a:pt x="1245197" y="22697"/>
                </a:lnTo>
                <a:lnTo>
                  <a:pt x="1193723" y="18846"/>
                </a:lnTo>
                <a:lnTo>
                  <a:pt x="1142315" y="15337"/>
                </a:lnTo>
                <a:lnTo>
                  <a:pt x="1090973" y="12176"/>
                </a:lnTo>
                <a:lnTo>
                  <a:pt x="1039697" y="9368"/>
                </a:lnTo>
                <a:lnTo>
                  <a:pt x="988488" y="6917"/>
                </a:lnTo>
                <a:lnTo>
                  <a:pt x="937348" y="4828"/>
                </a:lnTo>
                <a:lnTo>
                  <a:pt x="886276" y="3107"/>
                </a:lnTo>
                <a:lnTo>
                  <a:pt x="835274" y="1759"/>
                </a:lnTo>
                <a:lnTo>
                  <a:pt x="784343" y="788"/>
                </a:lnTo>
                <a:lnTo>
                  <a:pt x="733482" y="200"/>
                </a:lnTo>
                <a:lnTo>
                  <a:pt x="682693" y="0"/>
                </a:lnTo>
                <a:close/>
              </a:path>
            </a:pathLst>
          </a:custGeom>
          <a:solidFill>
            <a:srgbClr val="1C488A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20" name="bg object 20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313956" y="5564123"/>
            <a:ext cx="2025383" cy="911351"/>
          </a:xfrm>
          <a:prstGeom prst="rect">
            <a:avLst/>
          </a:prstGeom>
        </p:spPr>
      </p:pic>
      <p:sp>
        <p:nvSpPr>
          <p:cNvPr id="21" name="bg object 21"/>
          <p:cNvSpPr/>
          <p:nvPr/>
        </p:nvSpPr>
        <p:spPr>
          <a:xfrm>
            <a:off x="1520189" y="2812542"/>
            <a:ext cx="2286000" cy="0"/>
          </a:xfrm>
          <a:custGeom>
            <a:avLst/>
            <a:gdLst/>
            <a:ahLst/>
            <a:cxnLst/>
            <a:rect l="l" t="t" r="r" b="b"/>
            <a:pathLst>
              <a:path w="2286000">
                <a:moveTo>
                  <a:pt x="0" y="0"/>
                </a:moveTo>
                <a:lnTo>
                  <a:pt x="2286000" y="0"/>
                </a:lnTo>
              </a:path>
            </a:pathLst>
          </a:custGeom>
          <a:ln w="32004">
            <a:solidFill>
              <a:srgbClr val="F583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" name="Holder 2"/>
          <p:cNvSpPr>
            <a:spLocks noGrp="1"/>
          </p:cNvSpPr>
          <p:nvPr>
            <p:ph type="ctrTitle"/>
          </p:nvPr>
        </p:nvSpPr>
        <p:spPr>
          <a:xfrm>
            <a:off x="471690" y="493920"/>
            <a:ext cx="11248618" cy="57404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b="0" i="0">
                <a:solidFill>
                  <a:schemeClr val="tx1"/>
                </a:solidFill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subTitle" idx="4"/>
          </p:nvPr>
        </p:nvSpPr>
        <p:spPr>
          <a:xfrm>
            <a:off x="1828800" y="3840480"/>
            <a:ext cx="8534400" cy="171450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/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t>9/18/2023</a:t>
            </a:fld>
            <a:endParaRPr lang="en-US"/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>
              <a:defRPr sz="1200" b="0" i="0">
                <a:solidFill>
                  <a:srgbClr val="AEB3B8"/>
                </a:solidFill>
                <a:latin typeface="Arial"/>
                <a:cs typeface="Arial"/>
              </a:defRPr>
            </a:lvl1pPr>
          </a:lstStyle>
          <a:p>
            <a:pPr marL="38100">
              <a:lnSpc>
                <a:spcPts val="1425"/>
              </a:lnSpc>
            </a:pPr>
            <a:fld id="{81D60167-4931-47E6-BA6A-407CBD079E47}" type="slidenum">
              <a:rPr spc="-5" dirty="0">
                <a:solidFill>
                  <a:srgbClr val="929599"/>
                </a:solidFill>
              </a:rPr>
              <a:t>‹#›</a:t>
            </a:fld>
            <a:endParaRPr spc="-5">
              <a:solidFill>
                <a:srgbClr val="929599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57904224"/>
      </p:ext>
    </p:extLst>
  </p:cSld>
  <p:clrMapOvr>
    <a:masterClrMapping/>
  </p:clrMapOvr>
</p:sldLayout>
</file>

<file path=ppt/slideLayouts/slideLayout1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Quotation">
  <p:cSld name="3_Quotation 3">
    <p:spTree>
      <p:nvGrpSpPr>
        <p:cNvPr id="1" name="Shape 13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24" name="Google Shape;1324;p180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25" name="Google Shape;1325;p180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26" name="Google Shape;1326;p180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327" name="Google Shape;1327;p18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328" name="Google Shape;1328;p18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329" name="Google Shape;1329;p18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330" name="Google Shape;1330;p180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331" name="Google Shape;1331;p18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332" name="Google Shape;1332;p18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333" name="Google Shape;1333;p18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34" name="Google Shape;1334;p18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335" name="Google Shape;1335;p180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25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2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82224325"/>
      </p:ext>
    </p:extLst>
  </p:cSld>
  <p:clrMapOvr>
    <a:masterClrMapping/>
  </p:clrMapOvr>
</p:sldLayout>
</file>

<file path=ppt/slideLayouts/slideLayout125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610812348"/>
      </p:ext>
    </p:extLst>
  </p:cSld>
  <p:clrMapOvr>
    <a:masterClrMapping/>
  </p:clrMapOvr>
</p:sldLayout>
</file>

<file path=ppt/slideLayouts/slideLayout125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B5EF7A9-934F-4AEF-9B1F-6C2A2A939180}" type="datetimeFigureOut">
              <a:rPr lang="en-US" smtClean="0"/>
              <a:t>9/18/2023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6ACA920-F5E0-407F-80F6-F6490A51C589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83658486"/>
      </p:ext>
    </p:extLst>
  </p:cSld>
  <p:clrMapOvr>
    <a:masterClrMapping/>
  </p:clrMapOvr>
</p:sldLayout>
</file>

<file path=ppt/slideLayouts/slideLayout125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10"/>
          <p:cNvSpPr>
            <a:spLocks noGrp="1"/>
          </p:cNvSpPr>
          <p:nvPr>
            <p:ph type="body" sz="quarter" idx="15" hasCustomPrompt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r">
              <a:buNone/>
              <a:defRPr sz="1867" baseline="0">
                <a:solidFill>
                  <a:srgbClr val="616364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Date | Presenter Information (14 </a:t>
            </a:r>
            <a:r>
              <a:rPr lang="en-US" err="1"/>
              <a:t>pt</a:t>
            </a:r>
            <a:r>
              <a:rPr lang="en-US"/>
              <a:t>)</a:t>
            </a: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</p:spPr>
        <p:txBody>
          <a:bodyPr anchor="b"/>
          <a:lstStyle>
            <a:lvl1pPr algn="l">
              <a:defRPr sz="5333" b="1" i="0" baseline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Presentation Title (40pt)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4532A70-E035-AA47-9734-5D07D7BBF15C}" type="datetimeFigureOut">
              <a:rPr lang="en-US" smtClean="0"/>
              <a:t>9/18/2023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AA5C1C5-BCFD-E74C-BB4D-B3A564E128BA}" type="slidenum">
              <a:rPr lang="en-US" smtClean="0"/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F5B886B3-8C49-D741-A041-118D116EDF7B}"/>
              </a:ext>
            </a:extLst>
          </p:cNvPr>
          <p:cNvSpPr/>
          <p:nvPr userDrawn="1"/>
        </p:nvSpPr>
        <p:spPr>
          <a:xfrm rot="10800000">
            <a:off x="1" y="2000248"/>
            <a:ext cx="2785068" cy="2042851"/>
          </a:xfrm>
          <a:custGeom>
            <a:avLst/>
            <a:gdLst>
              <a:gd name="connsiteX0" fmla="*/ 0 w 9564547"/>
              <a:gd name="connsiteY0" fmla="*/ 0 h 1031872"/>
              <a:gd name="connsiteX1" fmla="*/ 9564547 w 9564547"/>
              <a:gd name="connsiteY1" fmla="*/ 0 h 1031872"/>
              <a:gd name="connsiteX2" fmla="*/ 9564547 w 9564547"/>
              <a:gd name="connsiteY2" fmla="*/ 1031872 h 1031872"/>
              <a:gd name="connsiteX3" fmla="*/ 0 w 9564547"/>
              <a:gd name="connsiteY3" fmla="*/ 1031872 h 1031872"/>
              <a:gd name="connsiteX4" fmla="*/ 0 w 9564547"/>
              <a:gd name="connsiteY4" fmla="*/ 0 h 1031872"/>
              <a:gd name="connsiteX0" fmla="*/ 729205 w 10293752"/>
              <a:gd name="connsiteY0" fmla="*/ 0 h 1031872"/>
              <a:gd name="connsiteX1" fmla="*/ 10293752 w 10293752"/>
              <a:gd name="connsiteY1" fmla="*/ 0 h 1031872"/>
              <a:gd name="connsiteX2" fmla="*/ 10293752 w 10293752"/>
              <a:gd name="connsiteY2" fmla="*/ 1031872 h 1031872"/>
              <a:gd name="connsiteX3" fmla="*/ 0 w 10293752"/>
              <a:gd name="connsiteY3" fmla="*/ 1020297 h 1031872"/>
              <a:gd name="connsiteX4" fmla="*/ 729205 w 10293752"/>
              <a:gd name="connsiteY4" fmla="*/ 0 h 1031872"/>
              <a:gd name="connsiteX0" fmla="*/ 729205 w 10293752"/>
              <a:gd name="connsiteY0" fmla="*/ 0 h 1043446"/>
              <a:gd name="connsiteX1" fmla="*/ 10293752 w 10293752"/>
              <a:gd name="connsiteY1" fmla="*/ 0 h 1043446"/>
              <a:gd name="connsiteX2" fmla="*/ 10293752 w 10293752"/>
              <a:gd name="connsiteY2" fmla="*/ 1031872 h 1043446"/>
              <a:gd name="connsiteX3" fmla="*/ 0 w 10293752"/>
              <a:gd name="connsiteY3" fmla="*/ 1043446 h 1043446"/>
              <a:gd name="connsiteX4" fmla="*/ 729205 w 10293752"/>
              <a:gd name="connsiteY4" fmla="*/ 0 h 1043446"/>
              <a:gd name="connsiteX0" fmla="*/ 740779 w 10305326"/>
              <a:gd name="connsiteY0" fmla="*/ 0 h 1055021"/>
              <a:gd name="connsiteX1" fmla="*/ 10305326 w 10305326"/>
              <a:gd name="connsiteY1" fmla="*/ 0 h 1055021"/>
              <a:gd name="connsiteX2" fmla="*/ 10305326 w 10305326"/>
              <a:gd name="connsiteY2" fmla="*/ 1031872 h 1055021"/>
              <a:gd name="connsiteX3" fmla="*/ 0 w 10305326"/>
              <a:gd name="connsiteY3" fmla="*/ 1055021 h 1055021"/>
              <a:gd name="connsiteX4" fmla="*/ 740779 w 10305326"/>
              <a:gd name="connsiteY4" fmla="*/ 0 h 1055021"/>
              <a:gd name="connsiteX0" fmla="*/ 729204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729204 w 10293751"/>
              <a:gd name="connsiteY4" fmla="*/ 0 h 1031872"/>
              <a:gd name="connsiteX0" fmla="*/ 2057270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057270 w 10293751"/>
              <a:gd name="connsiteY4" fmla="*/ 0 h 1031872"/>
              <a:gd name="connsiteX0" fmla="*/ 2673873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673873 w 10293751"/>
              <a:gd name="connsiteY4" fmla="*/ 0 h 1031872"/>
              <a:gd name="connsiteX0" fmla="*/ 3432769 w 10293751"/>
              <a:gd name="connsiteY0" fmla="*/ 0 h 1055022"/>
              <a:gd name="connsiteX1" fmla="*/ 10293751 w 10293751"/>
              <a:gd name="connsiteY1" fmla="*/ 23150 h 1055022"/>
              <a:gd name="connsiteX2" fmla="*/ 10293751 w 10293751"/>
              <a:gd name="connsiteY2" fmla="*/ 1055022 h 1055022"/>
              <a:gd name="connsiteX3" fmla="*/ 0 w 10293751"/>
              <a:gd name="connsiteY3" fmla="*/ 1055021 h 1055022"/>
              <a:gd name="connsiteX4" fmla="*/ 3432769 w 10293751"/>
              <a:gd name="connsiteY4" fmla="*/ 0 h 1055022"/>
              <a:gd name="connsiteX0" fmla="*/ 3100752 w 10293751"/>
              <a:gd name="connsiteY0" fmla="*/ 0 h 1043448"/>
              <a:gd name="connsiteX1" fmla="*/ 10293751 w 10293751"/>
              <a:gd name="connsiteY1" fmla="*/ 11576 h 1043448"/>
              <a:gd name="connsiteX2" fmla="*/ 10293751 w 10293751"/>
              <a:gd name="connsiteY2" fmla="*/ 1043448 h 1043448"/>
              <a:gd name="connsiteX3" fmla="*/ 0 w 10293751"/>
              <a:gd name="connsiteY3" fmla="*/ 1043447 h 1043448"/>
              <a:gd name="connsiteX4" fmla="*/ 3100752 w 10293751"/>
              <a:gd name="connsiteY4" fmla="*/ 0 h 1043448"/>
              <a:gd name="connsiteX0" fmla="*/ 3100752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100752 w 10293751"/>
              <a:gd name="connsiteY4" fmla="*/ 0 h 1031873"/>
              <a:gd name="connsiteX0" fmla="*/ 3579068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579068 w 10293751"/>
              <a:gd name="connsiteY4" fmla="*/ 0 h 1031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93751" h="1031873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6AED7014-B2AA-DB40-863A-452745F507E6}"/>
              </a:ext>
            </a:extLst>
          </p:cNvPr>
          <p:cNvSpPr/>
          <p:nvPr userDrawn="1"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3" hasCustomPrompt="1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 b="0" i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D45773D2-6F75-8443-B3A1-EAC994FA804A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29644005"/>
      </p:ext>
    </p:extLst>
  </p:cSld>
  <p:clrMapOvr>
    <a:masterClrMapping/>
  </p:clrMapOvr>
</p:sldLayout>
</file>

<file path=ppt/slideLayouts/slideLayout125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10"/>
          <p:cNvSpPr>
            <a:spLocks noGrp="1"/>
          </p:cNvSpPr>
          <p:nvPr>
            <p:ph type="body" sz="quarter" idx="15" hasCustomPrompt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r">
              <a:buNone/>
              <a:defRPr sz="1867" baseline="0">
                <a:solidFill>
                  <a:srgbClr val="616364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Date | Presenter Information (14 </a:t>
            </a:r>
            <a:r>
              <a:rPr lang="en-US" err="1"/>
              <a:t>pt</a:t>
            </a:r>
            <a:r>
              <a:rPr lang="en-US"/>
              <a:t>)</a:t>
            </a: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</p:spPr>
        <p:txBody>
          <a:bodyPr anchor="b"/>
          <a:lstStyle>
            <a:lvl1pPr algn="l">
              <a:defRPr sz="5333" b="1" i="0" baseline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Presentation Title (40pt)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4532A70-E035-AA47-9734-5D07D7BBF15C}" type="datetimeFigureOut">
              <a:rPr lang="en-US" smtClean="0"/>
              <a:t>9/18/2023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AA5C1C5-BCFD-E74C-BB4D-B3A564E128BA}" type="slidenum">
              <a:rPr lang="en-US" smtClean="0"/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F5B886B3-8C49-D741-A041-118D116EDF7B}"/>
              </a:ext>
            </a:extLst>
          </p:cNvPr>
          <p:cNvSpPr/>
          <p:nvPr userDrawn="1"/>
        </p:nvSpPr>
        <p:spPr>
          <a:xfrm rot="10800000">
            <a:off x="1" y="2000248"/>
            <a:ext cx="2785068" cy="2042851"/>
          </a:xfrm>
          <a:custGeom>
            <a:avLst/>
            <a:gdLst>
              <a:gd name="connsiteX0" fmla="*/ 0 w 9564547"/>
              <a:gd name="connsiteY0" fmla="*/ 0 h 1031872"/>
              <a:gd name="connsiteX1" fmla="*/ 9564547 w 9564547"/>
              <a:gd name="connsiteY1" fmla="*/ 0 h 1031872"/>
              <a:gd name="connsiteX2" fmla="*/ 9564547 w 9564547"/>
              <a:gd name="connsiteY2" fmla="*/ 1031872 h 1031872"/>
              <a:gd name="connsiteX3" fmla="*/ 0 w 9564547"/>
              <a:gd name="connsiteY3" fmla="*/ 1031872 h 1031872"/>
              <a:gd name="connsiteX4" fmla="*/ 0 w 9564547"/>
              <a:gd name="connsiteY4" fmla="*/ 0 h 1031872"/>
              <a:gd name="connsiteX0" fmla="*/ 729205 w 10293752"/>
              <a:gd name="connsiteY0" fmla="*/ 0 h 1031872"/>
              <a:gd name="connsiteX1" fmla="*/ 10293752 w 10293752"/>
              <a:gd name="connsiteY1" fmla="*/ 0 h 1031872"/>
              <a:gd name="connsiteX2" fmla="*/ 10293752 w 10293752"/>
              <a:gd name="connsiteY2" fmla="*/ 1031872 h 1031872"/>
              <a:gd name="connsiteX3" fmla="*/ 0 w 10293752"/>
              <a:gd name="connsiteY3" fmla="*/ 1020297 h 1031872"/>
              <a:gd name="connsiteX4" fmla="*/ 729205 w 10293752"/>
              <a:gd name="connsiteY4" fmla="*/ 0 h 1031872"/>
              <a:gd name="connsiteX0" fmla="*/ 729205 w 10293752"/>
              <a:gd name="connsiteY0" fmla="*/ 0 h 1043446"/>
              <a:gd name="connsiteX1" fmla="*/ 10293752 w 10293752"/>
              <a:gd name="connsiteY1" fmla="*/ 0 h 1043446"/>
              <a:gd name="connsiteX2" fmla="*/ 10293752 w 10293752"/>
              <a:gd name="connsiteY2" fmla="*/ 1031872 h 1043446"/>
              <a:gd name="connsiteX3" fmla="*/ 0 w 10293752"/>
              <a:gd name="connsiteY3" fmla="*/ 1043446 h 1043446"/>
              <a:gd name="connsiteX4" fmla="*/ 729205 w 10293752"/>
              <a:gd name="connsiteY4" fmla="*/ 0 h 1043446"/>
              <a:gd name="connsiteX0" fmla="*/ 740779 w 10305326"/>
              <a:gd name="connsiteY0" fmla="*/ 0 h 1055021"/>
              <a:gd name="connsiteX1" fmla="*/ 10305326 w 10305326"/>
              <a:gd name="connsiteY1" fmla="*/ 0 h 1055021"/>
              <a:gd name="connsiteX2" fmla="*/ 10305326 w 10305326"/>
              <a:gd name="connsiteY2" fmla="*/ 1031872 h 1055021"/>
              <a:gd name="connsiteX3" fmla="*/ 0 w 10305326"/>
              <a:gd name="connsiteY3" fmla="*/ 1055021 h 1055021"/>
              <a:gd name="connsiteX4" fmla="*/ 740779 w 10305326"/>
              <a:gd name="connsiteY4" fmla="*/ 0 h 1055021"/>
              <a:gd name="connsiteX0" fmla="*/ 729204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729204 w 10293751"/>
              <a:gd name="connsiteY4" fmla="*/ 0 h 1031872"/>
              <a:gd name="connsiteX0" fmla="*/ 2057270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057270 w 10293751"/>
              <a:gd name="connsiteY4" fmla="*/ 0 h 1031872"/>
              <a:gd name="connsiteX0" fmla="*/ 2673873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673873 w 10293751"/>
              <a:gd name="connsiteY4" fmla="*/ 0 h 1031872"/>
              <a:gd name="connsiteX0" fmla="*/ 3432769 w 10293751"/>
              <a:gd name="connsiteY0" fmla="*/ 0 h 1055022"/>
              <a:gd name="connsiteX1" fmla="*/ 10293751 w 10293751"/>
              <a:gd name="connsiteY1" fmla="*/ 23150 h 1055022"/>
              <a:gd name="connsiteX2" fmla="*/ 10293751 w 10293751"/>
              <a:gd name="connsiteY2" fmla="*/ 1055022 h 1055022"/>
              <a:gd name="connsiteX3" fmla="*/ 0 w 10293751"/>
              <a:gd name="connsiteY3" fmla="*/ 1055021 h 1055022"/>
              <a:gd name="connsiteX4" fmla="*/ 3432769 w 10293751"/>
              <a:gd name="connsiteY4" fmla="*/ 0 h 1055022"/>
              <a:gd name="connsiteX0" fmla="*/ 3100752 w 10293751"/>
              <a:gd name="connsiteY0" fmla="*/ 0 h 1043448"/>
              <a:gd name="connsiteX1" fmla="*/ 10293751 w 10293751"/>
              <a:gd name="connsiteY1" fmla="*/ 11576 h 1043448"/>
              <a:gd name="connsiteX2" fmla="*/ 10293751 w 10293751"/>
              <a:gd name="connsiteY2" fmla="*/ 1043448 h 1043448"/>
              <a:gd name="connsiteX3" fmla="*/ 0 w 10293751"/>
              <a:gd name="connsiteY3" fmla="*/ 1043447 h 1043448"/>
              <a:gd name="connsiteX4" fmla="*/ 3100752 w 10293751"/>
              <a:gd name="connsiteY4" fmla="*/ 0 h 1043448"/>
              <a:gd name="connsiteX0" fmla="*/ 3100752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100752 w 10293751"/>
              <a:gd name="connsiteY4" fmla="*/ 0 h 1031873"/>
              <a:gd name="connsiteX0" fmla="*/ 3579068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579068 w 10293751"/>
              <a:gd name="connsiteY4" fmla="*/ 0 h 1031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93751" h="1031873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6AED7014-B2AA-DB40-863A-452745F507E6}"/>
              </a:ext>
            </a:extLst>
          </p:cNvPr>
          <p:cNvSpPr/>
          <p:nvPr userDrawn="1"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3" hasCustomPrompt="1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 b="0" i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D45773D2-6F75-8443-B3A1-EAC994FA804A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9320368"/>
      </p:ext>
    </p:extLst>
  </p:cSld>
  <p:clrMapOvr>
    <a:masterClrMapping/>
  </p:clrMapOvr>
</p:sldLayout>
</file>

<file path=ppt/slideLayouts/slideLayout125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 and Bull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0" hasCustomPrompt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</p:spPr>
        <p:txBody>
          <a:bodyPr/>
          <a:lstStyle>
            <a:lvl1pPr marL="380990" indent="-380990">
              <a:buFont typeface="Arial" panose="020B0604020202020204" pitchFamily="34" charset="0"/>
              <a:buChar char="•"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2133">
                <a:latin typeface="Verdana" charset="0"/>
                <a:ea typeface="Verdana" charset="0"/>
                <a:cs typeface="Verdana" charset="0"/>
              </a:defRPr>
            </a:lvl2pPr>
            <a:lvl3pPr>
              <a:defRPr sz="2133">
                <a:latin typeface="Verdana" charset="0"/>
                <a:ea typeface="Verdana" charset="0"/>
                <a:cs typeface="Verdana" charset="0"/>
              </a:defRPr>
            </a:lvl3pPr>
            <a:lvl4pPr>
              <a:defRPr sz="2133">
                <a:latin typeface="Verdana" charset="0"/>
                <a:ea typeface="Verdana" charset="0"/>
                <a:cs typeface="Verdana" charset="0"/>
              </a:defRPr>
            </a:lvl4pPr>
            <a:lvl5pPr>
              <a:defRPr sz="2133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lvl="0"/>
            <a:r>
              <a:rPr lang="en-US"/>
              <a:t>Copy goes here</a:t>
            </a:r>
          </a:p>
          <a:p>
            <a:pPr lvl="0"/>
            <a:endParaRPr lang="en-US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BF971B31-57A8-E440-A02E-BFAC023C30AB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10496501"/>
      </p:ext>
    </p:extLst>
  </p:cSld>
  <p:clrMapOvr>
    <a:masterClrMapping/>
  </p:clrMapOvr>
</p:sldLayout>
</file>

<file path=ppt/slideLayouts/slideLayout1256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C7C0297A-27A4-6847-86E1-31452C2EFFC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6" name="Text Placeholder 15"/>
          <p:cNvSpPr>
            <a:spLocks noGrp="1"/>
          </p:cNvSpPr>
          <p:nvPr>
            <p:ph type="body" sz="quarter" idx="10" hasCustomPrompt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aseline="0">
                <a:latin typeface="Verdana" charset="0"/>
                <a:ea typeface="Verdana" charset="0"/>
                <a:cs typeface="Verdana" charset="0"/>
              </a:defRPr>
            </a:lvl1pPr>
            <a:lvl2pPr>
              <a:defRPr sz="1867">
                <a:latin typeface="Verdana" charset="0"/>
                <a:ea typeface="Verdana" charset="0"/>
                <a:cs typeface="Verdana" charset="0"/>
              </a:defRPr>
            </a:lvl2pPr>
            <a:lvl3pPr>
              <a:defRPr sz="1867">
                <a:latin typeface="Verdana" charset="0"/>
                <a:ea typeface="Verdana" charset="0"/>
                <a:cs typeface="Verdana" charset="0"/>
              </a:defRPr>
            </a:lvl3pPr>
            <a:lvl4pPr>
              <a:defRPr sz="1867">
                <a:latin typeface="Verdana" charset="0"/>
                <a:ea typeface="Verdana" charset="0"/>
                <a:cs typeface="Verdana" charset="0"/>
              </a:defRPr>
            </a:lvl4pPr>
            <a:lvl5pPr>
              <a:defRPr sz="1867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</p:spTree>
    <p:extLst>
      <p:ext uri="{BB962C8B-B14F-4D97-AF65-F5344CB8AC3E}">
        <p14:creationId xmlns:p14="http://schemas.microsoft.com/office/powerpoint/2010/main" val="1410130633"/>
      </p:ext>
    </p:extLst>
  </p:cSld>
  <p:clrMapOvr>
    <a:masterClrMapping/>
  </p:clrMapOvr>
</p:sldLayout>
</file>

<file path=ppt/slideLayouts/slideLayout1257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Two Section | Picture and Copy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3" name="Content Placeholder 2"/>
          <p:cNvSpPr>
            <a:spLocks noGrp="1"/>
          </p:cNvSpPr>
          <p:nvPr>
            <p:ph sz="half" idx="1" hasCustomPrompt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200" b="0" i="1" baseline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*Insert Image Here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 hasCustomPrompt="1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2pPr>
            <a:lvl3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3pPr>
            <a:lvl4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4pPr>
            <a:lvl5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  <p:sp>
        <p:nvSpPr>
          <p:cNvPr id="17" name="Title 16"/>
          <p:cNvSpPr>
            <a:spLocks noGrp="1"/>
          </p:cNvSpPr>
          <p:nvPr>
            <p:ph type="title" hasCustomPrompt="1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3B203E0B-1FAC-F64F-A8A3-54937D9BF5E4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98059872"/>
      </p:ext>
    </p:extLst>
  </p:cSld>
  <p:clrMapOvr>
    <a:masterClrMapping/>
  </p:clrMapOvr>
</p:sldLayout>
</file>

<file path=ppt/slideLayouts/slideLayout125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10"/>
          <p:cNvSpPr>
            <a:spLocks noGrp="1"/>
          </p:cNvSpPr>
          <p:nvPr>
            <p:ph type="body" sz="quarter" idx="15" hasCustomPrompt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r">
              <a:buNone/>
              <a:defRPr sz="1867" baseline="0">
                <a:solidFill>
                  <a:srgbClr val="616364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Date | Presenter Information (14 </a:t>
            </a:r>
            <a:r>
              <a:rPr lang="en-US" err="1"/>
              <a:t>pt</a:t>
            </a:r>
            <a:r>
              <a:rPr lang="en-US"/>
              <a:t>)</a:t>
            </a: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</p:spPr>
        <p:txBody>
          <a:bodyPr anchor="b"/>
          <a:lstStyle>
            <a:lvl1pPr algn="l">
              <a:defRPr sz="5333" b="1" i="0" baseline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Presentation Title (40pt)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4532A70-E035-AA47-9734-5D07D7BBF15C}" type="datetimeFigureOut">
              <a:rPr lang="en-US" smtClean="0"/>
              <a:t>9/18/2023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AA5C1C5-BCFD-E74C-BB4D-B3A564E128BA}" type="slidenum">
              <a:rPr lang="en-US" smtClean="0"/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F5B886B3-8C49-D741-A041-118D116EDF7B}"/>
              </a:ext>
            </a:extLst>
          </p:cNvPr>
          <p:cNvSpPr/>
          <p:nvPr userDrawn="1"/>
        </p:nvSpPr>
        <p:spPr>
          <a:xfrm rot="10800000">
            <a:off x="1" y="2000248"/>
            <a:ext cx="2785068" cy="2042851"/>
          </a:xfrm>
          <a:custGeom>
            <a:avLst/>
            <a:gdLst>
              <a:gd name="connsiteX0" fmla="*/ 0 w 9564547"/>
              <a:gd name="connsiteY0" fmla="*/ 0 h 1031872"/>
              <a:gd name="connsiteX1" fmla="*/ 9564547 w 9564547"/>
              <a:gd name="connsiteY1" fmla="*/ 0 h 1031872"/>
              <a:gd name="connsiteX2" fmla="*/ 9564547 w 9564547"/>
              <a:gd name="connsiteY2" fmla="*/ 1031872 h 1031872"/>
              <a:gd name="connsiteX3" fmla="*/ 0 w 9564547"/>
              <a:gd name="connsiteY3" fmla="*/ 1031872 h 1031872"/>
              <a:gd name="connsiteX4" fmla="*/ 0 w 9564547"/>
              <a:gd name="connsiteY4" fmla="*/ 0 h 1031872"/>
              <a:gd name="connsiteX0" fmla="*/ 729205 w 10293752"/>
              <a:gd name="connsiteY0" fmla="*/ 0 h 1031872"/>
              <a:gd name="connsiteX1" fmla="*/ 10293752 w 10293752"/>
              <a:gd name="connsiteY1" fmla="*/ 0 h 1031872"/>
              <a:gd name="connsiteX2" fmla="*/ 10293752 w 10293752"/>
              <a:gd name="connsiteY2" fmla="*/ 1031872 h 1031872"/>
              <a:gd name="connsiteX3" fmla="*/ 0 w 10293752"/>
              <a:gd name="connsiteY3" fmla="*/ 1020297 h 1031872"/>
              <a:gd name="connsiteX4" fmla="*/ 729205 w 10293752"/>
              <a:gd name="connsiteY4" fmla="*/ 0 h 1031872"/>
              <a:gd name="connsiteX0" fmla="*/ 729205 w 10293752"/>
              <a:gd name="connsiteY0" fmla="*/ 0 h 1043446"/>
              <a:gd name="connsiteX1" fmla="*/ 10293752 w 10293752"/>
              <a:gd name="connsiteY1" fmla="*/ 0 h 1043446"/>
              <a:gd name="connsiteX2" fmla="*/ 10293752 w 10293752"/>
              <a:gd name="connsiteY2" fmla="*/ 1031872 h 1043446"/>
              <a:gd name="connsiteX3" fmla="*/ 0 w 10293752"/>
              <a:gd name="connsiteY3" fmla="*/ 1043446 h 1043446"/>
              <a:gd name="connsiteX4" fmla="*/ 729205 w 10293752"/>
              <a:gd name="connsiteY4" fmla="*/ 0 h 1043446"/>
              <a:gd name="connsiteX0" fmla="*/ 740779 w 10305326"/>
              <a:gd name="connsiteY0" fmla="*/ 0 h 1055021"/>
              <a:gd name="connsiteX1" fmla="*/ 10305326 w 10305326"/>
              <a:gd name="connsiteY1" fmla="*/ 0 h 1055021"/>
              <a:gd name="connsiteX2" fmla="*/ 10305326 w 10305326"/>
              <a:gd name="connsiteY2" fmla="*/ 1031872 h 1055021"/>
              <a:gd name="connsiteX3" fmla="*/ 0 w 10305326"/>
              <a:gd name="connsiteY3" fmla="*/ 1055021 h 1055021"/>
              <a:gd name="connsiteX4" fmla="*/ 740779 w 10305326"/>
              <a:gd name="connsiteY4" fmla="*/ 0 h 1055021"/>
              <a:gd name="connsiteX0" fmla="*/ 729204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729204 w 10293751"/>
              <a:gd name="connsiteY4" fmla="*/ 0 h 1031872"/>
              <a:gd name="connsiteX0" fmla="*/ 2057270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057270 w 10293751"/>
              <a:gd name="connsiteY4" fmla="*/ 0 h 1031872"/>
              <a:gd name="connsiteX0" fmla="*/ 2673873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673873 w 10293751"/>
              <a:gd name="connsiteY4" fmla="*/ 0 h 1031872"/>
              <a:gd name="connsiteX0" fmla="*/ 3432769 w 10293751"/>
              <a:gd name="connsiteY0" fmla="*/ 0 h 1055022"/>
              <a:gd name="connsiteX1" fmla="*/ 10293751 w 10293751"/>
              <a:gd name="connsiteY1" fmla="*/ 23150 h 1055022"/>
              <a:gd name="connsiteX2" fmla="*/ 10293751 w 10293751"/>
              <a:gd name="connsiteY2" fmla="*/ 1055022 h 1055022"/>
              <a:gd name="connsiteX3" fmla="*/ 0 w 10293751"/>
              <a:gd name="connsiteY3" fmla="*/ 1055021 h 1055022"/>
              <a:gd name="connsiteX4" fmla="*/ 3432769 w 10293751"/>
              <a:gd name="connsiteY4" fmla="*/ 0 h 1055022"/>
              <a:gd name="connsiteX0" fmla="*/ 3100752 w 10293751"/>
              <a:gd name="connsiteY0" fmla="*/ 0 h 1043448"/>
              <a:gd name="connsiteX1" fmla="*/ 10293751 w 10293751"/>
              <a:gd name="connsiteY1" fmla="*/ 11576 h 1043448"/>
              <a:gd name="connsiteX2" fmla="*/ 10293751 w 10293751"/>
              <a:gd name="connsiteY2" fmla="*/ 1043448 h 1043448"/>
              <a:gd name="connsiteX3" fmla="*/ 0 w 10293751"/>
              <a:gd name="connsiteY3" fmla="*/ 1043447 h 1043448"/>
              <a:gd name="connsiteX4" fmla="*/ 3100752 w 10293751"/>
              <a:gd name="connsiteY4" fmla="*/ 0 h 1043448"/>
              <a:gd name="connsiteX0" fmla="*/ 3100752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100752 w 10293751"/>
              <a:gd name="connsiteY4" fmla="*/ 0 h 1031873"/>
              <a:gd name="connsiteX0" fmla="*/ 3579068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579068 w 10293751"/>
              <a:gd name="connsiteY4" fmla="*/ 0 h 1031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93751" h="1031873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6AED7014-B2AA-DB40-863A-452745F507E6}"/>
              </a:ext>
            </a:extLst>
          </p:cNvPr>
          <p:cNvSpPr/>
          <p:nvPr userDrawn="1"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3" hasCustomPrompt="1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 b="0" i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D45773D2-6F75-8443-B3A1-EAC994FA804A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9320368"/>
      </p:ext>
    </p:extLst>
  </p:cSld>
  <p:clrMapOvr>
    <a:masterClrMapping/>
  </p:clrMapOvr>
</p:sldLayout>
</file>

<file path=ppt/slideLayouts/slideLayout125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 and Bull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0" hasCustomPrompt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</p:spPr>
        <p:txBody>
          <a:bodyPr/>
          <a:lstStyle>
            <a:lvl1pPr marL="380990" indent="-380990">
              <a:buFont typeface="Arial" panose="020B0604020202020204" pitchFamily="34" charset="0"/>
              <a:buChar char="•"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2133">
                <a:latin typeface="Verdana" charset="0"/>
                <a:ea typeface="Verdana" charset="0"/>
                <a:cs typeface="Verdana" charset="0"/>
              </a:defRPr>
            </a:lvl2pPr>
            <a:lvl3pPr>
              <a:defRPr sz="2133">
                <a:latin typeface="Verdana" charset="0"/>
                <a:ea typeface="Verdana" charset="0"/>
                <a:cs typeface="Verdana" charset="0"/>
              </a:defRPr>
            </a:lvl3pPr>
            <a:lvl4pPr>
              <a:defRPr sz="2133">
                <a:latin typeface="Verdana" charset="0"/>
                <a:ea typeface="Verdana" charset="0"/>
                <a:cs typeface="Verdana" charset="0"/>
              </a:defRPr>
            </a:lvl4pPr>
            <a:lvl5pPr>
              <a:defRPr sz="2133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lvl="0"/>
            <a:r>
              <a:rPr lang="en-US"/>
              <a:t>Copy goes here</a:t>
            </a:r>
          </a:p>
          <a:p>
            <a:pPr lvl="0"/>
            <a:endParaRPr lang="en-US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BF971B31-57A8-E440-A02E-BFAC023C30AB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10496501"/>
      </p:ext>
    </p:extLst>
  </p:cSld>
  <p:clrMapOvr>
    <a:masterClrMapping/>
  </p:clrMapOvr>
</p:sldLayout>
</file>

<file path=ppt/slideLayouts/slideLayout1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12">
    <p:spTree>
      <p:nvGrpSpPr>
        <p:cNvPr id="1" name="Shape 13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7" name="Google Shape;1337;p181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38" name="Google Shape;1338;p181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39" name="Google Shape;1339;p181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340" name="Google Shape;1340;p181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341" name="Google Shape;1341;p181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1342" name="Google Shape;1342;p181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43" name="Google Shape;1343;p181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344" name="Google Shape;1344;p18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260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C7C0297A-27A4-6847-86E1-31452C2EFFC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6" name="Text Placeholder 15"/>
          <p:cNvSpPr>
            <a:spLocks noGrp="1"/>
          </p:cNvSpPr>
          <p:nvPr>
            <p:ph type="body" sz="quarter" idx="10" hasCustomPrompt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aseline="0">
                <a:latin typeface="Verdana" charset="0"/>
                <a:ea typeface="Verdana" charset="0"/>
                <a:cs typeface="Verdana" charset="0"/>
              </a:defRPr>
            </a:lvl1pPr>
            <a:lvl2pPr>
              <a:defRPr sz="1867">
                <a:latin typeface="Verdana" charset="0"/>
                <a:ea typeface="Verdana" charset="0"/>
                <a:cs typeface="Verdana" charset="0"/>
              </a:defRPr>
            </a:lvl2pPr>
            <a:lvl3pPr>
              <a:defRPr sz="1867">
                <a:latin typeface="Verdana" charset="0"/>
                <a:ea typeface="Verdana" charset="0"/>
                <a:cs typeface="Verdana" charset="0"/>
              </a:defRPr>
            </a:lvl3pPr>
            <a:lvl4pPr>
              <a:defRPr sz="1867">
                <a:latin typeface="Verdana" charset="0"/>
                <a:ea typeface="Verdana" charset="0"/>
                <a:cs typeface="Verdana" charset="0"/>
              </a:defRPr>
            </a:lvl4pPr>
            <a:lvl5pPr>
              <a:defRPr sz="1867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</p:spTree>
    <p:extLst>
      <p:ext uri="{BB962C8B-B14F-4D97-AF65-F5344CB8AC3E}">
        <p14:creationId xmlns:p14="http://schemas.microsoft.com/office/powerpoint/2010/main" val="1410130633"/>
      </p:ext>
    </p:extLst>
  </p:cSld>
  <p:clrMapOvr>
    <a:masterClrMapping/>
  </p:clrMapOvr>
</p:sldLayout>
</file>

<file path=ppt/slideLayouts/slideLayout1261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Two Section | Picture and Copy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3" name="Content Placeholder 2"/>
          <p:cNvSpPr>
            <a:spLocks noGrp="1"/>
          </p:cNvSpPr>
          <p:nvPr>
            <p:ph sz="half" idx="1" hasCustomPrompt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200" b="0" i="1" baseline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*Insert Image Here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 hasCustomPrompt="1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2pPr>
            <a:lvl3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3pPr>
            <a:lvl4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4pPr>
            <a:lvl5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  <p:sp>
        <p:nvSpPr>
          <p:cNvPr id="17" name="Title 16"/>
          <p:cNvSpPr>
            <a:spLocks noGrp="1"/>
          </p:cNvSpPr>
          <p:nvPr>
            <p:ph type="title" hasCustomPrompt="1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3B203E0B-1FAC-F64F-A8A3-54937D9BF5E4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98059872"/>
      </p:ext>
    </p:extLst>
  </p:cSld>
  <p:clrMapOvr>
    <a:masterClrMapping/>
  </p:clrMapOvr>
</p:sldLayout>
</file>

<file path=ppt/slideLayouts/slideLayout126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10"/>
          <p:cNvSpPr>
            <a:spLocks noGrp="1"/>
          </p:cNvSpPr>
          <p:nvPr>
            <p:ph type="body" sz="quarter" idx="15" hasCustomPrompt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r">
              <a:buNone/>
              <a:defRPr sz="1867" baseline="0">
                <a:solidFill>
                  <a:srgbClr val="616364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Date | Presenter Information (14 </a:t>
            </a:r>
            <a:r>
              <a:rPr lang="en-US" err="1"/>
              <a:t>pt</a:t>
            </a:r>
            <a:r>
              <a:rPr lang="en-US"/>
              <a:t>)</a:t>
            </a: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</p:spPr>
        <p:txBody>
          <a:bodyPr anchor="b"/>
          <a:lstStyle>
            <a:lvl1pPr algn="l">
              <a:defRPr sz="5333" b="1" i="0" baseline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Presentation Title (40pt)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4532A70-E035-AA47-9734-5D07D7BBF15C}" type="datetimeFigureOut">
              <a:rPr lang="en-US" smtClean="0"/>
              <a:t>9/18/2023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AA5C1C5-BCFD-E74C-BB4D-B3A564E128BA}" type="slidenum">
              <a:rPr lang="en-US" smtClean="0"/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F5B886B3-8C49-D741-A041-118D116EDF7B}"/>
              </a:ext>
            </a:extLst>
          </p:cNvPr>
          <p:cNvSpPr/>
          <p:nvPr userDrawn="1"/>
        </p:nvSpPr>
        <p:spPr>
          <a:xfrm rot="10800000">
            <a:off x="1" y="2000248"/>
            <a:ext cx="2785068" cy="2042851"/>
          </a:xfrm>
          <a:custGeom>
            <a:avLst/>
            <a:gdLst>
              <a:gd name="connsiteX0" fmla="*/ 0 w 9564547"/>
              <a:gd name="connsiteY0" fmla="*/ 0 h 1031872"/>
              <a:gd name="connsiteX1" fmla="*/ 9564547 w 9564547"/>
              <a:gd name="connsiteY1" fmla="*/ 0 h 1031872"/>
              <a:gd name="connsiteX2" fmla="*/ 9564547 w 9564547"/>
              <a:gd name="connsiteY2" fmla="*/ 1031872 h 1031872"/>
              <a:gd name="connsiteX3" fmla="*/ 0 w 9564547"/>
              <a:gd name="connsiteY3" fmla="*/ 1031872 h 1031872"/>
              <a:gd name="connsiteX4" fmla="*/ 0 w 9564547"/>
              <a:gd name="connsiteY4" fmla="*/ 0 h 1031872"/>
              <a:gd name="connsiteX0" fmla="*/ 729205 w 10293752"/>
              <a:gd name="connsiteY0" fmla="*/ 0 h 1031872"/>
              <a:gd name="connsiteX1" fmla="*/ 10293752 w 10293752"/>
              <a:gd name="connsiteY1" fmla="*/ 0 h 1031872"/>
              <a:gd name="connsiteX2" fmla="*/ 10293752 w 10293752"/>
              <a:gd name="connsiteY2" fmla="*/ 1031872 h 1031872"/>
              <a:gd name="connsiteX3" fmla="*/ 0 w 10293752"/>
              <a:gd name="connsiteY3" fmla="*/ 1020297 h 1031872"/>
              <a:gd name="connsiteX4" fmla="*/ 729205 w 10293752"/>
              <a:gd name="connsiteY4" fmla="*/ 0 h 1031872"/>
              <a:gd name="connsiteX0" fmla="*/ 729205 w 10293752"/>
              <a:gd name="connsiteY0" fmla="*/ 0 h 1043446"/>
              <a:gd name="connsiteX1" fmla="*/ 10293752 w 10293752"/>
              <a:gd name="connsiteY1" fmla="*/ 0 h 1043446"/>
              <a:gd name="connsiteX2" fmla="*/ 10293752 w 10293752"/>
              <a:gd name="connsiteY2" fmla="*/ 1031872 h 1043446"/>
              <a:gd name="connsiteX3" fmla="*/ 0 w 10293752"/>
              <a:gd name="connsiteY3" fmla="*/ 1043446 h 1043446"/>
              <a:gd name="connsiteX4" fmla="*/ 729205 w 10293752"/>
              <a:gd name="connsiteY4" fmla="*/ 0 h 1043446"/>
              <a:gd name="connsiteX0" fmla="*/ 740779 w 10305326"/>
              <a:gd name="connsiteY0" fmla="*/ 0 h 1055021"/>
              <a:gd name="connsiteX1" fmla="*/ 10305326 w 10305326"/>
              <a:gd name="connsiteY1" fmla="*/ 0 h 1055021"/>
              <a:gd name="connsiteX2" fmla="*/ 10305326 w 10305326"/>
              <a:gd name="connsiteY2" fmla="*/ 1031872 h 1055021"/>
              <a:gd name="connsiteX3" fmla="*/ 0 w 10305326"/>
              <a:gd name="connsiteY3" fmla="*/ 1055021 h 1055021"/>
              <a:gd name="connsiteX4" fmla="*/ 740779 w 10305326"/>
              <a:gd name="connsiteY4" fmla="*/ 0 h 1055021"/>
              <a:gd name="connsiteX0" fmla="*/ 729204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729204 w 10293751"/>
              <a:gd name="connsiteY4" fmla="*/ 0 h 1031872"/>
              <a:gd name="connsiteX0" fmla="*/ 2057270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057270 w 10293751"/>
              <a:gd name="connsiteY4" fmla="*/ 0 h 1031872"/>
              <a:gd name="connsiteX0" fmla="*/ 2673873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673873 w 10293751"/>
              <a:gd name="connsiteY4" fmla="*/ 0 h 1031872"/>
              <a:gd name="connsiteX0" fmla="*/ 3432769 w 10293751"/>
              <a:gd name="connsiteY0" fmla="*/ 0 h 1055022"/>
              <a:gd name="connsiteX1" fmla="*/ 10293751 w 10293751"/>
              <a:gd name="connsiteY1" fmla="*/ 23150 h 1055022"/>
              <a:gd name="connsiteX2" fmla="*/ 10293751 w 10293751"/>
              <a:gd name="connsiteY2" fmla="*/ 1055022 h 1055022"/>
              <a:gd name="connsiteX3" fmla="*/ 0 w 10293751"/>
              <a:gd name="connsiteY3" fmla="*/ 1055021 h 1055022"/>
              <a:gd name="connsiteX4" fmla="*/ 3432769 w 10293751"/>
              <a:gd name="connsiteY4" fmla="*/ 0 h 1055022"/>
              <a:gd name="connsiteX0" fmla="*/ 3100752 w 10293751"/>
              <a:gd name="connsiteY0" fmla="*/ 0 h 1043448"/>
              <a:gd name="connsiteX1" fmla="*/ 10293751 w 10293751"/>
              <a:gd name="connsiteY1" fmla="*/ 11576 h 1043448"/>
              <a:gd name="connsiteX2" fmla="*/ 10293751 w 10293751"/>
              <a:gd name="connsiteY2" fmla="*/ 1043448 h 1043448"/>
              <a:gd name="connsiteX3" fmla="*/ 0 w 10293751"/>
              <a:gd name="connsiteY3" fmla="*/ 1043447 h 1043448"/>
              <a:gd name="connsiteX4" fmla="*/ 3100752 w 10293751"/>
              <a:gd name="connsiteY4" fmla="*/ 0 h 1043448"/>
              <a:gd name="connsiteX0" fmla="*/ 3100752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100752 w 10293751"/>
              <a:gd name="connsiteY4" fmla="*/ 0 h 1031873"/>
              <a:gd name="connsiteX0" fmla="*/ 3579068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579068 w 10293751"/>
              <a:gd name="connsiteY4" fmla="*/ 0 h 1031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93751" h="1031873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6AED7014-B2AA-DB40-863A-452745F507E6}"/>
              </a:ext>
            </a:extLst>
          </p:cNvPr>
          <p:cNvSpPr/>
          <p:nvPr userDrawn="1"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3" hasCustomPrompt="1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 b="0" i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D45773D2-6F75-8443-B3A1-EAC994FA804A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9320368"/>
      </p:ext>
    </p:extLst>
  </p:cSld>
  <p:clrMapOvr>
    <a:masterClrMapping/>
  </p:clrMapOvr>
</p:sldLayout>
</file>

<file path=ppt/slideLayouts/slideLayout126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10"/>
          <p:cNvSpPr>
            <a:spLocks noGrp="1"/>
          </p:cNvSpPr>
          <p:nvPr>
            <p:ph type="body" sz="quarter" idx="15" hasCustomPrompt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r">
              <a:buNone/>
              <a:defRPr sz="1867" baseline="0">
                <a:solidFill>
                  <a:srgbClr val="616364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Date | Presenter Information (14 </a:t>
            </a:r>
            <a:r>
              <a:rPr lang="en-US" err="1"/>
              <a:t>pt</a:t>
            </a:r>
            <a:r>
              <a:rPr lang="en-US"/>
              <a:t>)</a:t>
            </a: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</p:spPr>
        <p:txBody>
          <a:bodyPr anchor="b"/>
          <a:lstStyle>
            <a:lvl1pPr algn="l">
              <a:defRPr sz="5333" b="1" i="0" baseline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Presentation Title (40pt)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4532A70-E035-AA47-9734-5D07D7BBF15C}" type="datetimeFigureOut">
              <a:rPr lang="en-US" smtClean="0"/>
              <a:t>9/18/2023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AA5C1C5-BCFD-E74C-BB4D-B3A564E128BA}" type="slidenum">
              <a:rPr lang="en-US" smtClean="0"/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F5B886B3-8C49-D741-A041-118D116EDF7B}"/>
              </a:ext>
            </a:extLst>
          </p:cNvPr>
          <p:cNvSpPr/>
          <p:nvPr userDrawn="1"/>
        </p:nvSpPr>
        <p:spPr>
          <a:xfrm rot="10800000">
            <a:off x="1" y="2000248"/>
            <a:ext cx="2785068" cy="2042851"/>
          </a:xfrm>
          <a:custGeom>
            <a:avLst/>
            <a:gdLst>
              <a:gd name="connsiteX0" fmla="*/ 0 w 9564547"/>
              <a:gd name="connsiteY0" fmla="*/ 0 h 1031872"/>
              <a:gd name="connsiteX1" fmla="*/ 9564547 w 9564547"/>
              <a:gd name="connsiteY1" fmla="*/ 0 h 1031872"/>
              <a:gd name="connsiteX2" fmla="*/ 9564547 w 9564547"/>
              <a:gd name="connsiteY2" fmla="*/ 1031872 h 1031872"/>
              <a:gd name="connsiteX3" fmla="*/ 0 w 9564547"/>
              <a:gd name="connsiteY3" fmla="*/ 1031872 h 1031872"/>
              <a:gd name="connsiteX4" fmla="*/ 0 w 9564547"/>
              <a:gd name="connsiteY4" fmla="*/ 0 h 1031872"/>
              <a:gd name="connsiteX0" fmla="*/ 729205 w 10293752"/>
              <a:gd name="connsiteY0" fmla="*/ 0 h 1031872"/>
              <a:gd name="connsiteX1" fmla="*/ 10293752 w 10293752"/>
              <a:gd name="connsiteY1" fmla="*/ 0 h 1031872"/>
              <a:gd name="connsiteX2" fmla="*/ 10293752 w 10293752"/>
              <a:gd name="connsiteY2" fmla="*/ 1031872 h 1031872"/>
              <a:gd name="connsiteX3" fmla="*/ 0 w 10293752"/>
              <a:gd name="connsiteY3" fmla="*/ 1020297 h 1031872"/>
              <a:gd name="connsiteX4" fmla="*/ 729205 w 10293752"/>
              <a:gd name="connsiteY4" fmla="*/ 0 h 1031872"/>
              <a:gd name="connsiteX0" fmla="*/ 729205 w 10293752"/>
              <a:gd name="connsiteY0" fmla="*/ 0 h 1043446"/>
              <a:gd name="connsiteX1" fmla="*/ 10293752 w 10293752"/>
              <a:gd name="connsiteY1" fmla="*/ 0 h 1043446"/>
              <a:gd name="connsiteX2" fmla="*/ 10293752 w 10293752"/>
              <a:gd name="connsiteY2" fmla="*/ 1031872 h 1043446"/>
              <a:gd name="connsiteX3" fmla="*/ 0 w 10293752"/>
              <a:gd name="connsiteY3" fmla="*/ 1043446 h 1043446"/>
              <a:gd name="connsiteX4" fmla="*/ 729205 w 10293752"/>
              <a:gd name="connsiteY4" fmla="*/ 0 h 1043446"/>
              <a:gd name="connsiteX0" fmla="*/ 740779 w 10305326"/>
              <a:gd name="connsiteY0" fmla="*/ 0 h 1055021"/>
              <a:gd name="connsiteX1" fmla="*/ 10305326 w 10305326"/>
              <a:gd name="connsiteY1" fmla="*/ 0 h 1055021"/>
              <a:gd name="connsiteX2" fmla="*/ 10305326 w 10305326"/>
              <a:gd name="connsiteY2" fmla="*/ 1031872 h 1055021"/>
              <a:gd name="connsiteX3" fmla="*/ 0 w 10305326"/>
              <a:gd name="connsiteY3" fmla="*/ 1055021 h 1055021"/>
              <a:gd name="connsiteX4" fmla="*/ 740779 w 10305326"/>
              <a:gd name="connsiteY4" fmla="*/ 0 h 1055021"/>
              <a:gd name="connsiteX0" fmla="*/ 729204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729204 w 10293751"/>
              <a:gd name="connsiteY4" fmla="*/ 0 h 1031872"/>
              <a:gd name="connsiteX0" fmla="*/ 2057270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057270 w 10293751"/>
              <a:gd name="connsiteY4" fmla="*/ 0 h 1031872"/>
              <a:gd name="connsiteX0" fmla="*/ 2673873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673873 w 10293751"/>
              <a:gd name="connsiteY4" fmla="*/ 0 h 1031872"/>
              <a:gd name="connsiteX0" fmla="*/ 3432769 w 10293751"/>
              <a:gd name="connsiteY0" fmla="*/ 0 h 1055022"/>
              <a:gd name="connsiteX1" fmla="*/ 10293751 w 10293751"/>
              <a:gd name="connsiteY1" fmla="*/ 23150 h 1055022"/>
              <a:gd name="connsiteX2" fmla="*/ 10293751 w 10293751"/>
              <a:gd name="connsiteY2" fmla="*/ 1055022 h 1055022"/>
              <a:gd name="connsiteX3" fmla="*/ 0 w 10293751"/>
              <a:gd name="connsiteY3" fmla="*/ 1055021 h 1055022"/>
              <a:gd name="connsiteX4" fmla="*/ 3432769 w 10293751"/>
              <a:gd name="connsiteY4" fmla="*/ 0 h 1055022"/>
              <a:gd name="connsiteX0" fmla="*/ 3100752 w 10293751"/>
              <a:gd name="connsiteY0" fmla="*/ 0 h 1043448"/>
              <a:gd name="connsiteX1" fmla="*/ 10293751 w 10293751"/>
              <a:gd name="connsiteY1" fmla="*/ 11576 h 1043448"/>
              <a:gd name="connsiteX2" fmla="*/ 10293751 w 10293751"/>
              <a:gd name="connsiteY2" fmla="*/ 1043448 h 1043448"/>
              <a:gd name="connsiteX3" fmla="*/ 0 w 10293751"/>
              <a:gd name="connsiteY3" fmla="*/ 1043447 h 1043448"/>
              <a:gd name="connsiteX4" fmla="*/ 3100752 w 10293751"/>
              <a:gd name="connsiteY4" fmla="*/ 0 h 1043448"/>
              <a:gd name="connsiteX0" fmla="*/ 3100752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100752 w 10293751"/>
              <a:gd name="connsiteY4" fmla="*/ 0 h 1031873"/>
              <a:gd name="connsiteX0" fmla="*/ 3579068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579068 w 10293751"/>
              <a:gd name="connsiteY4" fmla="*/ 0 h 1031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93751" h="1031873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6AED7014-B2AA-DB40-863A-452745F507E6}"/>
              </a:ext>
            </a:extLst>
          </p:cNvPr>
          <p:cNvSpPr/>
          <p:nvPr userDrawn="1"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3" hasCustomPrompt="1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 b="0" i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D45773D2-6F75-8443-B3A1-EAC994FA804A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29644005"/>
      </p:ext>
    </p:extLst>
  </p:cSld>
  <p:clrMapOvr>
    <a:masterClrMapping/>
  </p:clrMapOvr>
</p:sldLayout>
</file>

<file path=ppt/slideLayouts/slideLayout126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10"/>
          <p:cNvSpPr>
            <a:spLocks noGrp="1"/>
          </p:cNvSpPr>
          <p:nvPr>
            <p:ph type="body" sz="quarter" idx="15" hasCustomPrompt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r">
              <a:buNone/>
              <a:defRPr sz="1867" baseline="0">
                <a:solidFill>
                  <a:srgbClr val="616364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Date | Presenter Information (14 </a:t>
            </a:r>
            <a:r>
              <a:rPr lang="en-US" err="1"/>
              <a:t>pt</a:t>
            </a:r>
            <a:r>
              <a:rPr lang="en-US"/>
              <a:t>)</a:t>
            </a: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</p:spPr>
        <p:txBody>
          <a:bodyPr anchor="b"/>
          <a:lstStyle>
            <a:lvl1pPr algn="l">
              <a:defRPr sz="5333" b="1" i="0" baseline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Presentation Title (40pt)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4532A70-E035-AA47-9734-5D07D7BBF15C}" type="datetimeFigureOut">
              <a:rPr lang="en-US" smtClean="0"/>
              <a:t>9/18/2023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AA5C1C5-BCFD-E74C-BB4D-B3A564E128BA}" type="slidenum">
              <a:rPr lang="en-US" smtClean="0"/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F5B886B3-8C49-D741-A041-118D116EDF7B}"/>
              </a:ext>
            </a:extLst>
          </p:cNvPr>
          <p:cNvSpPr/>
          <p:nvPr userDrawn="1"/>
        </p:nvSpPr>
        <p:spPr>
          <a:xfrm rot="10800000">
            <a:off x="1" y="2000248"/>
            <a:ext cx="2785068" cy="2042851"/>
          </a:xfrm>
          <a:custGeom>
            <a:avLst/>
            <a:gdLst>
              <a:gd name="connsiteX0" fmla="*/ 0 w 9564547"/>
              <a:gd name="connsiteY0" fmla="*/ 0 h 1031872"/>
              <a:gd name="connsiteX1" fmla="*/ 9564547 w 9564547"/>
              <a:gd name="connsiteY1" fmla="*/ 0 h 1031872"/>
              <a:gd name="connsiteX2" fmla="*/ 9564547 w 9564547"/>
              <a:gd name="connsiteY2" fmla="*/ 1031872 h 1031872"/>
              <a:gd name="connsiteX3" fmla="*/ 0 w 9564547"/>
              <a:gd name="connsiteY3" fmla="*/ 1031872 h 1031872"/>
              <a:gd name="connsiteX4" fmla="*/ 0 w 9564547"/>
              <a:gd name="connsiteY4" fmla="*/ 0 h 1031872"/>
              <a:gd name="connsiteX0" fmla="*/ 729205 w 10293752"/>
              <a:gd name="connsiteY0" fmla="*/ 0 h 1031872"/>
              <a:gd name="connsiteX1" fmla="*/ 10293752 w 10293752"/>
              <a:gd name="connsiteY1" fmla="*/ 0 h 1031872"/>
              <a:gd name="connsiteX2" fmla="*/ 10293752 w 10293752"/>
              <a:gd name="connsiteY2" fmla="*/ 1031872 h 1031872"/>
              <a:gd name="connsiteX3" fmla="*/ 0 w 10293752"/>
              <a:gd name="connsiteY3" fmla="*/ 1020297 h 1031872"/>
              <a:gd name="connsiteX4" fmla="*/ 729205 w 10293752"/>
              <a:gd name="connsiteY4" fmla="*/ 0 h 1031872"/>
              <a:gd name="connsiteX0" fmla="*/ 729205 w 10293752"/>
              <a:gd name="connsiteY0" fmla="*/ 0 h 1043446"/>
              <a:gd name="connsiteX1" fmla="*/ 10293752 w 10293752"/>
              <a:gd name="connsiteY1" fmla="*/ 0 h 1043446"/>
              <a:gd name="connsiteX2" fmla="*/ 10293752 w 10293752"/>
              <a:gd name="connsiteY2" fmla="*/ 1031872 h 1043446"/>
              <a:gd name="connsiteX3" fmla="*/ 0 w 10293752"/>
              <a:gd name="connsiteY3" fmla="*/ 1043446 h 1043446"/>
              <a:gd name="connsiteX4" fmla="*/ 729205 w 10293752"/>
              <a:gd name="connsiteY4" fmla="*/ 0 h 1043446"/>
              <a:gd name="connsiteX0" fmla="*/ 740779 w 10305326"/>
              <a:gd name="connsiteY0" fmla="*/ 0 h 1055021"/>
              <a:gd name="connsiteX1" fmla="*/ 10305326 w 10305326"/>
              <a:gd name="connsiteY1" fmla="*/ 0 h 1055021"/>
              <a:gd name="connsiteX2" fmla="*/ 10305326 w 10305326"/>
              <a:gd name="connsiteY2" fmla="*/ 1031872 h 1055021"/>
              <a:gd name="connsiteX3" fmla="*/ 0 w 10305326"/>
              <a:gd name="connsiteY3" fmla="*/ 1055021 h 1055021"/>
              <a:gd name="connsiteX4" fmla="*/ 740779 w 10305326"/>
              <a:gd name="connsiteY4" fmla="*/ 0 h 1055021"/>
              <a:gd name="connsiteX0" fmla="*/ 729204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729204 w 10293751"/>
              <a:gd name="connsiteY4" fmla="*/ 0 h 1031872"/>
              <a:gd name="connsiteX0" fmla="*/ 2057270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057270 w 10293751"/>
              <a:gd name="connsiteY4" fmla="*/ 0 h 1031872"/>
              <a:gd name="connsiteX0" fmla="*/ 2673873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673873 w 10293751"/>
              <a:gd name="connsiteY4" fmla="*/ 0 h 1031872"/>
              <a:gd name="connsiteX0" fmla="*/ 3432769 w 10293751"/>
              <a:gd name="connsiteY0" fmla="*/ 0 h 1055022"/>
              <a:gd name="connsiteX1" fmla="*/ 10293751 w 10293751"/>
              <a:gd name="connsiteY1" fmla="*/ 23150 h 1055022"/>
              <a:gd name="connsiteX2" fmla="*/ 10293751 w 10293751"/>
              <a:gd name="connsiteY2" fmla="*/ 1055022 h 1055022"/>
              <a:gd name="connsiteX3" fmla="*/ 0 w 10293751"/>
              <a:gd name="connsiteY3" fmla="*/ 1055021 h 1055022"/>
              <a:gd name="connsiteX4" fmla="*/ 3432769 w 10293751"/>
              <a:gd name="connsiteY4" fmla="*/ 0 h 1055022"/>
              <a:gd name="connsiteX0" fmla="*/ 3100752 w 10293751"/>
              <a:gd name="connsiteY0" fmla="*/ 0 h 1043448"/>
              <a:gd name="connsiteX1" fmla="*/ 10293751 w 10293751"/>
              <a:gd name="connsiteY1" fmla="*/ 11576 h 1043448"/>
              <a:gd name="connsiteX2" fmla="*/ 10293751 w 10293751"/>
              <a:gd name="connsiteY2" fmla="*/ 1043448 h 1043448"/>
              <a:gd name="connsiteX3" fmla="*/ 0 w 10293751"/>
              <a:gd name="connsiteY3" fmla="*/ 1043447 h 1043448"/>
              <a:gd name="connsiteX4" fmla="*/ 3100752 w 10293751"/>
              <a:gd name="connsiteY4" fmla="*/ 0 h 1043448"/>
              <a:gd name="connsiteX0" fmla="*/ 3100752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100752 w 10293751"/>
              <a:gd name="connsiteY4" fmla="*/ 0 h 1031873"/>
              <a:gd name="connsiteX0" fmla="*/ 3579068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579068 w 10293751"/>
              <a:gd name="connsiteY4" fmla="*/ 0 h 1031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93751" h="1031873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6AED7014-B2AA-DB40-863A-452745F507E6}"/>
              </a:ext>
            </a:extLst>
          </p:cNvPr>
          <p:cNvSpPr/>
          <p:nvPr userDrawn="1"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3" hasCustomPrompt="1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 b="0" i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D45773D2-6F75-8443-B3A1-EAC994FA804A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9320368"/>
      </p:ext>
    </p:extLst>
  </p:cSld>
  <p:clrMapOvr>
    <a:masterClrMapping/>
  </p:clrMapOvr>
</p:sldLayout>
</file>

<file path=ppt/slideLayouts/slideLayout126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 and Bull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0" hasCustomPrompt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</p:spPr>
        <p:txBody>
          <a:bodyPr/>
          <a:lstStyle>
            <a:lvl1pPr marL="380990" indent="-380990">
              <a:buFont typeface="Arial" panose="020B0604020202020204" pitchFamily="34" charset="0"/>
              <a:buChar char="•"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2133">
                <a:latin typeface="Verdana" charset="0"/>
                <a:ea typeface="Verdana" charset="0"/>
                <a:cs typeface="Verdana" charset="0"/>
              </a:defRPr>
            </a:lvl2pPr>
            <a:lvl3pPr>
              <a:defRPr sz="2133">
                <a:latin typeface="Verdana" charset="0"/>
                <a:ea typeface="Verdana" charset="0"/>
                <a:cs typeface="Verdana" charset="0"/>
              </a:defRPr>
            </a:lvl3pPr>
            <a:lvl4pPr>
              <a:defRPr sz="2133">
                <a:latin typeface="Verdana" charset="0"/>
                <a:ea typeface="Verdana" charset="0"/>
                <a:cs typeface="Verdana" charset="0"/>
              </a:defRPr>
            </a:lvl4pPr>
            <a:lvl5pPr>
              <a:defRPr sz="2133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lvl="0"/>
            <a:r>
              <a:rPr lang="en-US"/>
              <a:t>Copy goes here</a:t>
            </a:r>
          </a:p>
          <a:p>
            <a:pPr lvl="0"/>
            <a:endParaRPr lang="en-US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BF971B31-57A8-E440-A02E-BFAC023C30AB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10496501"/>
      </p:ext>
    </p:extLst>
  </p:cSld>
  <p:clrMapOvr>
    <a:masterClrMapping/>
  </p:clrMapOvr>
</p:sldLayout>
</file>

<file path=ppt/slideLayouts/slideLayout1266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C7C0297A-27A4-6847-86E1-31452C2EFFC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6" name="Text Placeholder 15"/>
          <p:cNvSpPr>
            <a:spLocks noGrp="1"/>
          </p:cNvSpPr>
          <p:nvPr>
            <p:ph type="body" sz="quarter" idx="10" hasCustomPrompt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aseline="0">
                <a:latin typeface="Verdana" charset="0"/>
                <a:ea typeface="Verdana" charset="0"/>
                <a:cs typeface="Verdana" charset="0"/>
              </a:defRPr>
            </a:lvl1pPr>
            <a:lvl2pPr>
              <a:defRPr sz="1867">
                <a:latin typeface="Verdana" charset="0"/>
                <a:ea typeface="Verdana" charset="0"/>
                <a:cs typeface="Verdana" charset="0"/>
              </a:defRPr>
            </a:lvl2pPr>
            <a:lvl3pPr>
              <a:defRPr sz="1867">
                <a:latin typeface="Verdana" charset="0"/>
                <a:ea typeface="Verdana" charset="0"/>
                <a:cs typeface="Verdana" charset="0"/>
              </a:defRPr>
            </a:lvl3pPr>
            <a:lvl4pPr>
              <a:defRPr sz="1867">
                <a:latin typeface="Verdana" charset="0"/>
                <a:ea typeface="Verdana" charset="0"/>
                <a:cs typeface="Verdana" charset="0"/>
              </a:defRPr>
            </a:lvl4pPr>
            <a:lvl5pPr>
              <a:defRPr sz="1867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</p:spTree>
    <p:extLst>
      <p:ext uri="{BB962C8B-B14F-4D97-AF65-F5344CB8AC3E}">
        <p14:creationId xmlns:p14="http://schemas.microsoft.com/office/powerpoint/2010/main" val="1410130633"/>
      </p:ext>
    </p:extLst>
  </p:cSld>
  <p:clrMapOvr>
    <a:masterClrMapping/>
  </p:clrMapOvr>
</p:sldLayout>
</file>

<file path=ppt/slideLayouts/slideLayout1267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Two Section | Picture and Copy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3" name="Content Placeholder 2"/>
          <p:cNvSpPr>
            <a:spLocks noGrp="1"/>
          </p:cNvSpPr>
          <p:nvPr>
            <p:ph sz="half" idx="1" hasCustomPrompt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200" b="0" i="1" baseline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*Insert Image Here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 hasCustomPrompt="1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2pPr>
            <a:lvl3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3pPr>
            <a:lvl4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4pPr>
            <a:lvl5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  <p:sp>
        <p:nvSpPr>
          <p:cNvPr id="17" name="Title 16"/>
          <p:cNvSpPr>
            <a:spLocks noGrp="1"/>
          </p:cNvSpPr>
          <p:nvPr>
            <p:ph type="title" hasCustomPrompt="1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3B203E0B-1FAC-F64F-A8A3-54937D9BF5E4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98059872"/>
      </p:ext>
    </p:extLst>
  </p:cSld>
  <p:clrMapOvr>
    <a:masterClrMapping/>
  </p:clrMapOvr>
</p:sldLayout>
</file>

<file path=ppt/slideLayouts/slideLayout126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10"/>
          <p:cNvSpPr>
            <a:spLocks noGrp="1"/>
          </p:cNvSpPr>
          <p:nvPr>
            <p:ph type="body" sz="quarter" idx="15" hasCustomPrompt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r">
              <a:buNone/>
              <a:defRPr sz="1867" baseline="0">
                <a:solidFill>
                  <a:srgbClr val="616364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Date | Presenter Information (14 </a:t>
            </a:r>
            <a:r>
              <a:rPr lang="en-US" err="1"/>
              <a:t>pt</a:t>
            </a:r>
            <a:r>
              <a:rPr lang="en-US"/>
              <a:t>)</a:t>
            </a: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</p:spPr>
        <p:txBody>
          <a:bodyPr anchor="b"/>
          <a:lstStyle>
            <a:lvl1pPr algn="l">
              <a:defRPr sz="5333" b="1" i="0" baseline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Presentation Title (40pt)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4532A70-E035-AA47-9734-5D07D7BBF15C}" type="datetimeFigureOut">
              <a:rPr lang="en-US" smtClean="0"/>
              <a:t>9/18/2023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AA5C1C5-BCFD-E74C-BB4D-B3A564E128BA}" type="slidenum">
              <a:rPr lang="en-US" smtClean="0"/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F5B886B3-8C49-D741-A041-118D116EDF7B}"/>
              </a:ext>
            </a:extLst>
          </p:cNvPr>
          <p:cNvSpPr/>
          <p:nvPr userDrawn="1"/>
        </p:nvSpPr>
        <p:spPr>
          <a:xfrm rot="10800000">
            <a:off x="1" y="2000248"/>
            <a:ext cx="2785068" cy="2042851"/>
          </a:xfrm>
          <a:custGeom>
            <a:avLst/>
            <a:gdLst>
              <a:gd name="connsiteX0" fmla="*/ 0 w 9564547"/>
              <a:gd name="connsiteY0" fmla="*/ 0 h 1031872"/>
              <a:gd name="connsiteX1" fmla="*/ 9564547 w 9564547"/>
              <a:gd name="connsiteY1" fmla="*/ 0 h 1031872"/>
              <a:gd name="connsiteX2" fmla="*/ 9564547 w 9564547"/>
              <a:gd name="connsiteY2" fmla="*/ 1031872 h 1031872"/>
              <a:gd name="connsiteX3" fmla="*/ 0 w 9564547"/>
              <a:gd name="connsiteY3" fmla="*/ 1031872 h 1031872"/>
              <a:gd name="connsiteX4" fmla="*/ 0 w 9564547"/>
              <a:gd name="connsiteY4" fmla="*/ 0 h 1031872"/>
              <a:gd name="connsiteX0" fmla="*/ 729205 w 10293752"/>
              <a:gd name="connsiteY0" fmla="*/ 0 h 1031872"/>
              <a:gd name="connsiteX1" fmla="*/ 10293752 w 10293752"/>
              <a:gd name="connsiteY1" fmla="*/ 0 h 1031872"/>
              <a:gd name="connsiteX2" fmla="*/ 10293752 w 10293752"/>
              <a:gd name="connsiteY2" fmla="*/ 1031872 h 1031872"/>
              <a:gd name="connsiteX3" fmla="*/ 0 w 10293752"/>
              <a:gd name="connsiteY3" fmla="*/ 1020297 h 1031872"/>
              <a:gd name="connsiteX4" fmla="*/ 729205 w 10293752"/>
              <a:gd name="connsiteY4" fmla="*/ 0 h 1031872"/>
              <a:gd name="connsiteX0" fmla="*/ 729205 w 10293752"/>
              <a:gd name="connsiteY0" fmla="*/ 0 h 1043446"/>
              <a:gd name="connsiteX1" fmla="*/ 10293752 w 10293752"/>
              <a:gd name="connsiteY1" fmla="*/ 0 h 1043446"/>
              <a:gd name="connsiteX2" fmla="*/ 10293752 w 10293752"/>
              <a:gd name="connsiteY2" fmla="*/ 1031872 h 1043446"/>
              <a:gd name="connsiteX3" fmla="*/ 0 w 10293752"/>
              <a:gd name="connsiteY3" fmla="*/ 1043446 h 1043446"/>
              <a:gd name="connsiteX4" fmla="*/ 729205 w 10293752"/>
              <a:gd name="connsiteY4" fmla="*/ 0 h 1043446"/>
              <a:gd name="connsiteX0" fmla="*/ 740779 w 10305326"/>
              <a:gd name="connsiteY0" fmla="*/ 0 h 1055021"/>
              <a:gd name="connsiteX1" fmla="*/ 10305326 w 10305326"/>
              <a:gd name="connsiteY1" fmla="*/ 0 h 1055021"/>
              <a:gd name="connsiteX2" fmla="*/ 10305326 w 10305326"/>
              <a:gd name="connsiteY2" fmla="*/ 1031872 h 1055021"/>
              <a:gd name="connsiteX3" fmla="*/ 0 w 10305326"/>
              <a:gd name="connsiteY3" fmla="*/ 1055021 h 1055021"/>
              <a:gd name="connsiteX4" fmla="*/ 740779 w 10305326"/>
              <a:gd name="connsiteY4" fmla="*/ 0 h 1055021"/>
              <a:gd name="connsiteX0" fmla="*/ 729204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729204 w 10293751"/>
              <a:gd name="connsiteY4" fmla="*/ 0 h 1031872"/>
              <a:gd name="connsiteX0" fmla="*/ 2057270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057270 w 10293751"/>
              <a:gd name="connsiteY4" fmla="*/ 0 h 1031872"/>
              <a:gd name="connsiteX0" fmla="*/ 2673873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673873 w 10293751"/>
              <a:gd name="connsiteY4" fmla="*/ 0 h 1031872"/>
              <a:gd name="connsiteX0" fmla="*/ 3432769 w 10293751"/>
              <a:gd name="connsiteY0" fmla="*/ 0 h 1055022"/>
              <a:gd name="connsiteX1" fmla="*/ 10293751 w 10293751"/>
              <a:gd name="connsiteY1" fmla="*/ 23150 h 1055022"/>
              <a:gd name="connsiteX2" fmla="*/ 10293751 w 10293751"/>
              <a:gd name="connsiteY2" fmla="*/ 1055022 h 1055022"/>
              <a:gd name="connsiteX3" fmla="*/ 0 w 10293751"/>
              <a:gd name="connsiteY3" fmla="*/ 1055021 h 1055022"/>
              <a:gd name="connsiteX4" fmla="*/ 3432769 w 10293751"/>
              <a:gd name="connsiteY4" fmla="*/ 0 h 1055022"/>
              <a:gd name="connsiteX0" fmla="*/ 3100752 w 10293751"/>
              <a:gd name="connsiteY0" fmla="*/ 0 h 1043448"/>
              <a:gd name="connsiteX1" fmla="*/ 10293751 w 10293751"/>
              <a:gd name="connsiteY1" fmla="*/ 11576 h 1043448"/>
              <a:gd name="connsiteX2" fmla="*/ 10293751 w 10293751"/>
              <a:gd name="connsiteY2" fmla="*/ 1043448 h 1043448"/>
              <a:gd name="connsiteX3" fmla="*/ 0 w 10293751"/>
              <a:gd name="connsiteY3" fmla="*/ 1043447 h 1043448"/>
              <a:gd name="connsiteX4" fmla="*/ 3100752 w 10293751"/>
              <a:gd name="connsiteY4" fmla="*/ 0 h 1043448"/>
              <a:gd name="connsiteX0" fmla="*/ 3100752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100752 w 10293751"/>
              <a:gd name="connsiteY4" fmla="*/ 0 h 1031873"/>
              <a:gd name="connsiteX0" fmla="*/ 3579068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579068 w 10293751"/>
              <a:gd name="connsiteY4" fmla="*/ 0 h 1031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93751" h="1031873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6AED7014-B2AA-DB40-863A-452745F507E6}"/>
              </a:ext>
            </a:extLst>
          </p:cNvPr>
          <p:cNvSpPr/>
          <p:nvPr userDrawn="1"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3" hasCustomPrompt="1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 b="0" i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D45773D2-6F75-8443-B3A1-EAC994FA804A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9320368"/>
      </p:ext>
    </p:extLst>
  </p:cSld>
  <p:clrMapOvr>
    <a:masterClrMapping/>
  </p:clrMapOvr>
</p:sldLayout>
</file>

<file path=ppt/slideLayouts/slideLayout126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 and Bull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0" hasCustomPrompt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</p:spPr>
        <p:txBody>
          <a:bodyPr/>
          <a:lstStyle>
            <a:lvl1pPr marL="380990" indent="-380990">
              <a:buFont typeface="Arial" panose="020B0604020202020204" pitchFamily="34" charset="0"/>
              <a:buChar char="•"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2133">
                <a:latin typeface="Verdana" charset="0"/>
                <a:ea typeface="Verdana" charset="0"/>
                <a:cs typeface="Verdana" charset="0"/>
              </a:defRPr>
            </a:lvl2pPr>
            <a:lvl3pPr>
              <a:defRPr sz="2133">
                <a:latin typeface="Verdana" charset="0"/>
                <a:ea typeface="Verdana" charset="0"/>
                <a:cs typeface="Verdana" charset="0"/>
              </a:defRPr>
            </a:lvl3pPr>
            <a:lvl4pPr>
              <a:defRPr sz="2133">
                <a:latin typeface="Verdana" charset="0"/>
                <a:ea typeface="Verdana" charset="0"/>
                <a:cs typeface="Verdana" charset="0"/>
              </a:defRPr>
            </a:lvl4pPr>
            <a:lvl5pPr>
              <a:defRPr sz="2133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lvl="0"/>
            <a:r>
              <a:rPr lang="en-US"/>
              <a:t>Copy goes here</a:t>
            </a:r>
          </a:p>
          <a:p>
            <a:pPr lvl="0"/>
            <a:endParaRPr lang="en-US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BF971B31-57A8-E440-A02E-BFAC023C30AB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10496501"/>
      </p:ext>
    </p:extLst>
  </p:cSld>
  <p:clrMapOvr>
    <a:masterClrMapping/>
  </p:clrMapOvr>
</p:sldLayout>
</file>

<file path=ppt/slideLayouts/slideLayout1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13">
    <p:bg>
      <p:bgPr>
        <a:solidFill>
          <a:schemeClr val="lt2"/>
        </a:solidFill>
        <a:effectLst/>
      </p:bgPr>
    </p:bg>
    <p:spTree>
      <p:nvGrpSpPr>
        <p:cNvPr id="1" name="Shape 13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46" name="Google Shape;1346;p182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1347" name="Google Shape;1347;p182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48" name="Google Shape;1348;p182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49" name="Google Shape;1349;p182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350" name="Google Shape;1350;p18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351" name="Google Shape;1351;p182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52" name="Google Shape;1352;p182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270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C7C0297A-27A4-6847-86E1-31452C2EFFC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6" name="Text Placeholder 15"/>
          <p:cNvSpPr>
            <a:spLocks noGrp="1"/>
          </p:cNvSpPr>
          <p:nvPr>
            <p:ph type="body" sz="quarter" idx="10" hasCustomPrompt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aseline="0">
                <a:latin typeface="Verdana" charset="0"/>
                <a:ea typeface="Verdana" charset="0"/>
                <a:cs typeface="Verdana" charset="0"/>
              </a:defRPr>
            </a:lvl1pPr>
            <a:lvl2pPr>
              <a:defRPr sz="1867">
                <a:latin typeface="Verdana" charset="0"/>
                <a:ea typeface="Verdana" charset="0"/>
                <a:cs typeface="Verdana" charset="0"/>
              </a:defRPr>
            </a:lvl2pPr>
            <a:lvl3pPr>
              <a:defRPr sz="1867">
                <a:latin typeface="Verdana" charset="0"/>
                <a:ea typeface="Verdana" charset="0"/>
                <a:cs typeface="Verdana" charset="0"/>
              </a:defRPr>
            </a:lvl3pPr>
            <a:lvl4pPr>
              <a:defRPr sz="1867">
                <a:latin typeface="Verdana" charset="0"/>
                <a:ea typeface="Verdana" charset="0"/>
                <a:cs typeface="Verdana" charset="0"/>
              </a:defRPr>
            </a:lvl4pPr>
            <a:lvl5pPr>
              <a:defRPr sz="1867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</p:spTree>
    <p:extLst>
      <p:ext uri="{BB962C8B-B14F-4D97-AF65-F5344CB8AC3E}">
        <p14:creationId xmlns:p14="http://schemas.microsoft.com/office/powerpoint/2010/main" val="1410130633"/>
      </p:ext>
    </p:extLst>
  </p:cSld>
  <p:clrMapOvr>
    <a:masterClrMapping/>
  </p:clrMapOvr>
</p:sldLayout>
</file>

<file path=ppt/slideLayouts/slideLayout1271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Two Section | Picture and Copy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3" name="Content Placeholder 2"/>
          <p:cNvSpPr>
            <a:spLocks noGrp="1"/>
          </p:cNvSpPr>
          <p:nvPr>
            <p:ph sz="half" idx="1" hasCustomPrompt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200" b="0" i="1" baseline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*Insert Image Here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 hasCustomPrompt="1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2pPr>
            <a:lvl3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3pPr>
            <a:lvl4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4pPr>
            <a:lvl5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  <p:sp>
        <p:nvSpPr>
          <p:cNvPr id="17" name="Title 16"/>
          <p:cNvSpPr>
            <a:spLocks noGrp="1"/>
          </p:cNvSpPr>
          <p:nvPr>
            <p:ph type="title" hasCustomPrompt="1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3B203E0B-1FAC-F64F-A8A3-54937D9BF5E4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98059872"/>
      </p:ext>
    </p:extLst>
  </p:cSld>
  <p:clrMapOvr>
    <a:masterClrMapping/>
  </p:clrMapOvr>
</p:sldLayout>
</file>

<file path=ppt/slideLayouts/slideLayout127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10"/>
          <p:cNvSpPr>
            <a:spLocks noGrp="1"/>
          </p:cNvSpPr>
          <p:nvPr>
            <p:ph type="body" sz="quarter" idx="15" hasCustomPrompt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r">
              <a:buNone/>
              <a:defRPr sz="1867" baseline="0">
                <a:solidFill>
                  <a:srgbClr val="616364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Date | Presenter Information (14 </a:t>
            </a:r>
            <a:r>
              <a:rPr lang="en-US" err="1"/>
              <a:t>pt</a:t>
            </a:r>
            <a:r>
              <a:rPr lang="en-US"/>
              <a:t>)</a:t>
            </a: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</p:spPr>
        <p:txBody>
          <a:bodyPr anchor="b"/>
          <a:lstStyle>
            <a:lvl1pPr algn="l">
              <a:defRPr sz="5333" b="1" i="0" baseline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Presentation Title (40pt)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4532A70-E035-AA47-9734-5D07D7BBF15C}" type="datetimeFigureOut">
              <a:rPr lang="en-US" smtClean="0"/>
              <a:t>9/18/2023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AA5C1C5-BCFD-E74C-BB4D-B3A564E128BA}" type="slidenum">
              <a:rPr lang="en-US" smtClean="0"/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F5B886B3-8C49-D741-A041-118D116EDF7B}"/>
              </a:ext>
            </a:extLst>
          </p:cNvPr>
          <p:cNvSpPr/>
          <p:nvPr userDrawn="1"/>
        </p:nvSpPr>
        <p:spPr>
          <a:xfrm rot="10800000">
            <a:off x="1" y="2000248"/>
            <a:ext cx="2785068" cy="2042851"/>
          </a:xfrm>
          <a:custGeom>
            <a:avLst/>
            <a:gdLst>
              <a:gd name="connsiteX0" fmla="*/ 0 w 9564547"/>
              <a:gd name="connsiteY0" fmla="*/ 0 h 1031872"/>
              <a:gd name="connsiteX1" fmla="*/ 9564547 w 9564547"/>
              <a:gd name="connsiteY1" fmla="*/ 0 h 1031872"/>
              <a:gd name="connsiteX2" fmla="*/ 9564547 w 9564547"/>
              <a:gd name="connsiteY2" fmla="*/ 1031872 h 1031872"/>
              <a:gd name="connsiteX3" fmla="*/ 0 w 9564547"/>
              <a:gd name="connsiteY3" fmla="*/ 1031872 h 1031872"/>
              <a:gd name="connsiteX4" fmla="*/ 0 w 9564547"/>
              <a:gd name="connsiteY4" fmla="*/ 0 h 1031872"/>
              <a:gd name="connsiteX0" fmla="*/ 729205 w 10293752"/>
              <a:gd name="connsiteY0" fmla="*/ 0 h 1031872"/>
              <a:gd name="connsiteX1" fmla="*/ 10293752 w 10293752"/>
              <a:gd name="connsiteY1" fmla="*/ 0 h 1031872"/>
              <a:gd name="connsiteX2" fmla="*/ 10293752 w 10293752"/>
              <a:gd name="connsiteY2" fmla="*/ 1031872 h 1031872"/>
              <a:gd name="connsiteX3" fmla="*/ 0 w 10293752"/>
              <a:gd name="connsiteY3" fmla="*/ 1020297 h 1031872"/>
              <a:gd name="connsiteX4" fmla="*/ 729205 w 10293752"/>
              <a:gd name="connsiteY4" fmla="*/ 0 h 1031872"/>
              <a:gd name="connsiteX0" fmla="*/ 729205 w 10293752"/>
              <a:gd name="connsiteY0" fmla="*/ 0 h 1043446"/>
              <a:gd name="connsiteX1" fmla="*/ 10293752 w 10293752"/>
              <a:gd name="connsiteY1" fmla="*/ 0 h 1043446"/>
              <a:gd name="connsiteX2" fmla="*/ 10293752 w 10293752"/>
              <a:gd name="connsiteY2" fmla="*/ 1031872 h 1043446"/>
              <a:gd name="connsiteX3" fmla="*/ 0 w 10293752"/>
              <a:gd name="connsiteY3" fmla="*/ 1043446 h 1043446"/>
              <a:gd name="connsiteX4" fmla="*/ 729205 w 10293752"/>
              <a:gd name="connsiteY4" fmla="*/ 0 h 1043446"/>
              <a:gd name="connsiteX0" fmla="*/ 740779 w 10305326"/>
              <a:gd name="connsiteY0" fmla="*/ 0 h 1055021"/>
              <a:gd name="connsiteX1" fmla="*/ 10305326 w 10305326"/>
              <a:gd name="connsiteY1" fmla="*/ 0 h 1055021"/>
              <a:gd name="connsiteX2" fmla="*/ 10305326 w 10305326"/>
              <a:gd name="connsiteY2" fmla="*/ 1031872 h 1055021"/>
              <a:gd name="connsiteX3" fmla="*/ 0 w 10305326"/>
              <a:gd name="connsiteY3" fmla="*/ 1055021 h 1055021"/>
              <a:gd name="connsiteX4" fmla="*/ 740779 w 10305326"/>
              <a:gd name="connsiteY4" fmla="*/ 0 h 1055021"/>
              <a:gd name="connsiteX0" fmla="*/ 729204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729204 w 10293751"/>
              <a:gd name="connsiteY4" fmla="*/ 0 h 1031872"/>
              <a:gd name="connsiteX0" fmla="*/ 2057270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057270 w 10293751"/>
              <a:gd name="connsiteY4" fmla="*/ 0 h 1031872"/>
              <a:gd name="connsiteX0" fmla="*/ 2673873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673873 w 10293751"/>
              <a:gd name="connsiteY4" fmla="*/ 0 h 1031872"/>
              <a:gd name="connsiteX0" fmla="*/ 3432769 w 10293751"/>
              <a:gd name="connsiteY0" fmla="*/ 0 h 1055022"/>
              <a:gd name="connsiteX1" fmla="*/ 10293751 w 10293751"/>
              <a:gd name="connsiteY1" fmla="*/ 23150 h 1055022"/>
              <a:gd name="connsiteX2" fmla="*/ 10293751 w 10293751"/>
              <a:gd name="connsiteY2" fmla="*/ 1055022 h 1055022"/>
              <a:gd name="connsiteX3" fmla="*/ 0 w 10293751"/>
              <a:gd name="connsiteY3" fmla="*/ 1055021 h 1055022"/>
              <a:gd name="connsiteX4" fmla="*/ 3432769 w 10293751"/>
              <a:gd name="connsiteY4" fmla="*/ 0 h 1055022"/>
              <a:gd name="connsiteX0" fmla="*/ 3100752 w 10293751"/>
              <a:gd name="connsiteY0" fmla="*/ 0 h 1043448"/>
              <a:gd name="connsiteX1" fmla="*/ 10293751 w 10293751"/>
              <a:gd name="connsiteY1" fmla="*/ 11576 h 1043448"/>
              <a:gd name="connsiteX2" fmla="*/ 10293751 w 10293751"/>
              <a:gd name="connsiteY2" fmla="*/ 1043448 h 1043448"/>
              <a:gd name="connsiteX3" fmla="*/ 0 w 10293751"/>
              <a:gd name="connsiteY3" fmla="*/ 1043447 h 1043448"/>
              <a:gd name="connsiteX4" fmla="*/ 3100752 w 10293751"/>
              <a:gd name="connsiteY4" fmla="*/ 0 h 1043448"/>
              <a:gd name="connsiteX0" fmla="*/ 3100752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100752 w 10293751"/>
              <a:gd name="connsiteY4" fmla="*/ 0 h 1031873"/>
              <a:gd name="connsiteX0" fmla="*/ 3579068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579068 w 10293751"/>
              <a:gd name="connsiteY4" fmla="*/ 0 h 1031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93751" h="1031873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6AED7014-B2AA-DB40-863A-452745F507E6}"/>
              </a:ext>
            </a:extLst>
          </p:cNvPr>
          <p:cNvSpPr/>
          <p:nvPr userDrawn="1"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3" hasCustomPrompt="1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 b="0" i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D45773D2-6F75-8443-B3A1-EAC994FA804A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9320368"/>
      </p:ext>
    </p:extLst>
  </p:cSld>
  <p:clrMapOvr>
    <a:masterClrMapping/>
  </p:clrMapOvr>
</p:sldLayout>
</file>

<file path=ppt/slideLayouts/slideLayout127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10"/>
          <p:cNvSpPr>
            <a:spLocks noGrp="1"/>
          </p:cNvSpPr>
          <p:nvPr>
            <p:ph type="body" sz="quarter" idx="15" hasCustomPrompt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r">
              <a:buNone/>
              <a:defRPr sz="1867" baseline="0">
                <a:solidFill>
                  <a:srgbClr val="616364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Date | Presenter Information (14 </a:t>
            </a:r>
            <a:r>
              <a:rPr lang="en-US" err="1"/>
              <a:t>pt</a:t>
            </a:r>
            <a:r>
              <a:rPr lang="en-US"/>
              <a:t>)</a:t>
            </a: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</p:spPr>
        <p:txBody>
          <a:bodyPr anchor="b"/>
          <a:lstStyle>
            <a:lvl1pPr algn="l">
              <a:defRPr sz="5333" b="1" i="0" baseline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Presentation Title (40pt)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4532A70-E035-AA47-9734-5D07D7BBF15C}" type="datetimeFigureOut">
              <a:rPr lang="en-US" smtClean="0"/>
              <a:t>9/18/2023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AA5C1C5-BCFD-E74C-BB4D-B3A564E128BA}" type="slidenum">
              <a:rPr lang="en-US" smtClean="0"/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F5B886B3-8C49-D741-A041-118D116EDF7B}"/>
              </a:ext>
            </a:extLst>
          </p:cNvPr>
          <p:cNvSpPr/>
          <p:nvPr userDrawn="1"/>
        </p:nvSpPr>
        <p:spPr>
          <a:xfrm rot="10800000">
            <a:off x="1" y="2000248"/>
            <a:ext cx="2785068" cy="2042851"/>
          </a:xfrm>
          <a:custGeom>
            <a:avLst/>
            <a:gdLst>
              <a:gd name="connsiteX0" fmla="*/ 0 w 9564547"/>
              <a:gd name="connsiteY0" fmla="*/ 0 h 1031872"/>
              <a:gd name="connsiteX1" fmla="*/ 9564547 w 9564547"/>
              <a:gd name="connsiteY1" fmla="*/ 0 h 1031872"/>
              <a:gd name="connsiteX2" fmla="*/ 9564547 w 9564547"/>
              <a:gd name="connsiteY2" fmla="*/ 1031872 h 1031872"/>
              <a:gd name="connsiteX3" fmla="*/ 0 w 9564547"/>
              <a:gd name="connsiteY3" fmla="*/ 1031872 h 1031872"/>
              <a:gd name="connsiteX4" fmla="*/ 0 w 9564547"/>
              <a:gd name="connsiteY4" fmla="*/ 0 h 1031872"/>
              <a:gd name="connsiteX0" fmla="*/ 729205 w 10293752"/>
              <a:gd name="connsiteY0" fmla="*/ 0 h 1031872"/>
              <a:gd name="connsiteX1" fmla="*/ 10293752 w 10293752"/>
              <a:gd name="connsiteY1" fmla="*/ 0 h 1031872"/>
              <a:gd name="connsiteX2" fmla="*/ 10293752 w 10293752"/>
              <a:gd name="connsiteY2" fmla="*/ 1031872 h 1031872"/>
              <a:gd name="connsiteX3" fmla="*/ 0 w 10293752"/>
              <a:gd name="connsiteY3" fmla="*/ 1020297 h 1031872"/>
              <a:gd name="connsiteX4" fmla="*/ 729205 w 10293752"/>
              <a:gd name="connsiteY4" fmla="*/ 0 h 1031872"/>
              <a:gd name="connsiteX0" fmla="*/ 729205 w 10293752"/>
              <a:gd name="connsiteY0" fmla="*/ 0 h 1043446"/>
              <a:gd name="connsiteX1" fmla="*/ 10293752 w 10293752"/>
              <a:gd name="connsiteY1" fmla="*/ 0 h 1043446"/>
              <a:gd name="connsiteX2" fmla="*/ 10293752 w 10293752"/>
              <a:gd name="connsiteY2" fmla="*/ 1031872 h 1043446"/>
              <a:gd name="connsiteX3" fmla="*/ 0 w 10293752"/>
              <a:gd name="connsiteY3" fmla="*/ 1043446 h 1043446"/>
              <a:gd name="connsiteX4" fmla="*/ 729205 w 10293752"/>
              <a:gd name="connsiteY4" fmla="*/ 0 h 1043446"/>
              <a:gd name="connsiteX0" fmla="*/ 740779 w 10305326"/>
              <a:gd name="connsiteY0" fmla="*/ 0 h 1055021"/>
              <a:gd name="connsiteX1" fmla="*/ 10305326 w 10305326"/>
              <a:gd name="connsiteY1" fmla="*/ 0 h 1055021"/>
              <a:gd name="connsiteX2" fmla="*/ 10305326 w 10305326"/>
              <a:gd name="connsiteY2" fmla="*/ 1031872 h 1055021"/>
              <a:gd name="connsiteX3" fmla="*/ 0 w 10305326"/>
              <a:gd name="connsiteY3" fmla="*/ 1055021 h 1055021"/>
              <a:gd name="connsiteX4" fmla="*/ 740779 w 10305326"/>
              <a:gd name="connsiteY4" fmla="*/ 0 h 1055021"/>
              <a:gd name="connsiteX0" fmla="*/ 729204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729204 w 10293751"/>
              <a:gd name="connsiteY4" fmla="*/ 0 h 1031872"/>
              <a:gd name="connsiteX0" fmla="*/ 2057270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057270 w 10293751"/>
              <a:gd name="connsiteY4" fmla="*/ 0 h 1031872"/>
              <a:gd name="connsiteX0" fmla="*/ 2673873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673873 w 10293751"/>
              <a:gd name="connsiteY4" fmla="*/ 0 h 1031872"/>
              <a:gd name="connsiteX0" fmla="*/ 3432769 w 10293751"/>
              <a:gd name="connsiteY0" fmla="*/ 0 h 1055022"/>
              <a:gd name="connsiteX1" fmla="*/ 10293751 w 10293751"/>
              <a:gd name="connsiteY1" fmla="*/ 23150 h 1055022"/>
              <a:gd name="connsiteX2" fmla="*/ 10293751 w 10293751"/>
              <a:gd name="connsiteY2" fmla="*/ 1055022 h 1055022"/>
              <a:gd name="connsiteX3" fmla="*/ 0 w 10293751"/>
              <a:gd name="connsiteY3" fmla="*/ 1055021 h 1055022"/>
              <a:gd name="connsiteX4" fmla="*/ 3432769 w 10293751"/>
              <a:gd name="connsiteY4" fmla="*/ 0 h 1055022"/>
              <a:gd name="connsiteX0" fmla="*/ 3100752 w 10293751"/>
              <a:gd name="connsiteY0" fmla="*/ 0 h 1043448"/>
              <a:gd name="connsiteX1" fmla="*/ 10293751 w 10293751"/>
              <a:gd name="connsiteY1" fmla="*/ 11576 h 1043448"/>
              <a:gd name="connsiteX2" fmla="*/ 10293751 w 10293751"/>
              <a:gd name="connsiteY2" fmla="*/ 1043448 h 1043448"/>
              <a:gd name="connsiteX3" fmla="*/ 0 w 10293751"/>
              <a:gd name="connsiteY3" fmla="*/ 1043447 h 1043448"/>
              <a:gd name="connsiteX4" fmla="*/ 3100752 w 10293751"/>
              <a:gd name="connsiteY4" fmla="*/ 0 h 1043448"/>
              <a:gd name="connsiteX0" fmla="*/ 3100752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100752 w 10293751"/>
              <a:gd name="connsiteY4" fmla="*/ 0 h 1031873"/>
              <a:gd name="connsiteX0" fmla="*/ 3579068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579068 w 10293751"/>
              <a:gd name="connsiteY4" fmla="*/ 0 h 1031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93751" h="1031873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6AED7014-B2AA-DB40-863A-452745F507E6}"/>
              </a:ext>
            </a:extLst>
          </p:cNvPr>
          <p:cNvSpPr/>
          <p:nvPr userDrawn="1"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3" hasCustomPrompt="1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 b="0" i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D45773D2-6F75-8443-B3A1-EAC994FA804A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9320368"/>
      </p:ext>
    </p:extLst>
  </p:cSld>
  <p:clrMapOvr>
    <a:masterClrMapping/>
  </p:clrMapOvr>
</p:sldLayout>
</file>

<file path=ppt/slideLayouts/slideLayout127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 and Bull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0" hasCustomPrompt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</p:spPr>
        <p:txBody>
          <a:bodyPr/>
          <a:lstStyle>
            <a:lvl1pPr marL="380990" indent="-380990">
              <a:buFont typeface="Arial" panose="020B0604020202020204" pitchFamily="34" charset="0"/>
              <a:buChar char="•"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2133">
                <a:latin typeface="Verdana" charset="0"/>
                <a:ea typeface="Verdana" charset="0"/>
                <a:cs typeface="Verdana" charset="0"/>
              </a:defRPr>
            </a:lvl2pPr>
            <a:lvl3pPr>
              <a:defRPr sz="2133">
                <a:latin typeface="Verdana" charset="0"/>
                <a:ea typeface="Verdana" charset="0"/>
                <a:cs typeface="Verdana" charset="0"/>
              </a:defRPr>
            </a:lvl3pPr>
            <a:lvl4pPr>
              <a:defRPr sz="2133">
                <a:latin typeface="Verdana" charset="0"/>
                <a:ea typeface="Verdana" charset="0"/>
                <a:cs typeface="Verdana" charset="0"/>
              </a:defRPr>
            </a:lvl4pPr>
            <a:lvl5pPr>
              <a:defRPr sz="2133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lvl="0"/>
            <a:r>
              <a:rPr lang="en-US"/>
              <a:t>Copy goes here</a:t>
            </a:r>
          </a:p>
          <a:p>
            <a:pPr lvl="0"/>
            <a:endParaRPr lang="en-US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BF971B31-57A8-E440-A02E-BFAC023C30AB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10496501"/>
      </p:ext>
    </p:extLst>
  </p:cSld>
  <p:clrMapOvr>
    <a:masterClrMapping/>
  </p:clrMapOvr>
</p:sldLayout>
</file>

<file path=ppt/slideLayouts/slideLayout1275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C7C0297A-27A4-6847-86E1-31452C2EFFC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6" name="Text Placeholder 15"/>
          <p:cNvSpPr>
            <a:spLocks noGrp="1"/>
          </p:cNvSpPr>
          <p:nvPr>
            <p:ph type="body" sz="quarter" idx="10" hasCustomPrompt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aseline="0">
                <a:latin typeface="Verdana" charset="0"/>
                <a:ea typeface="Verdana" charset="0"/>
                <a:cs typeface="Verdana" charset="0"/>
              </a:defRPr>
            </a:lvl1pPr>
            <a:lvl2pPr>
              <a:defRPr sz="1867">
                <a:latin typeface="Verdana" charset="0"/>
                <a:ea typeface="Verdana" charset="0"/>
                <a:cs typeface="Verdana" charset="0"/>
              </a:defRPr>
            </a:lvl2pPr>
            <a:lvl3pPr>
              <a:defRPr sz="1867">
                <a:latin typeface="Verdana" charset="0"/>
                <a:ea typeface="Verdana" charset="0"/>
                <a:cs typeface="Verdana" charset="0"/>
              </a:defRPr>
            </a:lvl3pPr>
            <a:lvl4pPr>
              <a:defRPr sz="1867">
                <a:latin typeface="Verdana" charset="0"/>
                <a:ea typeface="Verdana" charset="0"/>
                <a:cs typeface="Verdana" charset="0"/>
              </a:defRPr>
            </a:lvl4pPr>
            <a:lvl5pPr>
              <a:defRPr sz="1867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</p:spTree>
    <p:extLst>
      <p:ext uri="{BB962C8B-B14F-4D97-AF65-F5344CB8AC3E}">
        <p14:creationId xmlns:p14="http://schemas.microsoft.com/office/powerpoint/2010/main" val="1410130633"/>
      </p:ext>
    </p:extLst>
  </p:cSld>
  <p:clrMapOvr>
    <a:masterClrMapping/>
  </p:clrMapOvr>
</p:sldLayout>
</file>

<file path=ppt/slideLayouts/slideLayout1276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Two Section | Picture and Copy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3" name="Content Placeholder 2"/>
          <p:cNvSpPr>
            <a:spLocks noGrp="1"/>
          </p:cNvSpPr>
          <p:nvPr>
            <p:ph sz="half" idx="1" hasCustomPrompt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200" b="0" i="1" baseline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*Insert Image Here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 hasCustomPrompt="1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2pPr>
            <a:lvl3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3pPr>
            <a:lvl4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4pPr>
            <a:lvl5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  <p:sp>
        <p:nvSpPr>
          <p:cNvPr id="17" name="Title 16"/>
          <p:cNvSpPr>
            <a:spLocks noGrp="1"/>
          </p:cNvSpPr>
          <p:nvPr>
            <p:ph type="title" hasCustomPrompt="1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3B203E0B-1FAC-F64F-A8A3-54937D9BF5E4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98059872"/>
      </p:ext>
    </p:extLst>
  </p:cSld>
  <p:clrMapOvr>
    <a:masterClrMapping/>
  </p:clrMapOvr>
</p:sldLayout>
</file>

<file path=ppt/slideLayouts/slideLayout127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10"/>
          <p:cNvSpPr>
            <a:spLocks noGrp="1"/>
          </p:cNvSpPr>
          <p:nvPr>
            <p:ph type="body" sz="quarter" idx="15" hasCustomPrompt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r">
              <a:buNone/>
              <a:defRPr sz="1867" baseline="0">
                <a:solidFill>
                  <a:srgbClr val="616364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Date | Presenter Information (14 </a:t>
            </a:r>
            <a:r>
              <a:rPr lang="en-US" err="1"/>
              <a:t>pt</a:t>
            </a:r>
            <a:r>
              <a:rPr lang="en-US"/>
              <a:t>)</a:t>
            </a: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</p:spPr>
        <p:txBody>
          <a:bodyPr anchor="b"/>
          <a:lstStyle>
            <a:lvl1pPr algn="l">
              <a:defRPr sz="5333" b="1" i="0" baseline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Presentation Title (40pt)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4532A70-E035-AA47-9734-5D07D7BBF15C}" type="datetimeFigureOut">
              <a:rPr lang="en-US" smtClean="0"/>
              <a:t>9/18/2023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AA5C1C5-BCFD-E74C-BB4D-B3A564E128BA}" type="slidenum">
              <a:rPr lang="en-US" smtClean="0"/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F5B886B3-8C49-D741-A041-118D116EDF7B}"/>
              </a:ext>
            </a:extLst>
          </p:cNvPr>
          <p:cNvSpPr/>
          <p:nvPr userDrawn="1"/>
        </p:nvSpPr>
        <p:spPr>
          <a:xfrm rot="10800000">
            <a:off x="1" y="2000248"/>
            <a:ext cx="2785068" cy="2042851"/>
          </a:xfrm>
          <a:custGeom>
            <a:avLst/>
            <a:gdLst>
              <a:gd name="connsiteX0" fmla="*/ 0 w 9564547"/>
              <a:gd name="connsiteY0" fmla="*/ 0 h 1031872"/>
              <a:gd name="connsiteX1" fmla="*/ 9564547 w 9564547"/>
              <a:gd name="connsiteY1" fmla="*/ 0 h 1031872"/>
              <a:gd name="connsiteX2" fmla="*/ 9564547 w 9564547"/>
              <a:gd name="connsiteY2" fmla="*/ 1031872 h 1031872"/>
              <a:gd name="connsiteX3" fmla="*/ 0 w 9564547"/>
              <a:gd name="connsiteY3" fmla="*/ 1031872 h 1031872"/>
              <a:gd name="connsiteX4" fmla="*/ 0 w 9564547"/>
              <a:gd name="connsiteY4" fmla="*/ 0 h 1031872"/>
              <a:gd name="connsiteX0" fmla="*/ 729205 w 10293752"/>
              <a:gd name="connsiteY0" fmla="*/ 0 h 1031872"/>
              <a:gd name="connsiteX1" fmla="*/ 10293752 w 10293752"/>
              <a:gd name="connsiteY1" fmla="*/ 0 h 1031872"/>
              <a:gd name="connsiteX2" fmla="*/ 10293752 w 10293752"/>
              <a:gd name="connsiteY2" fmla="*/ 1031872 h 1031872"/>
              <a:gd name="connsiteX3" fmla="*/ 0 w 10293752"/>
              <a:gd name="connsiteY3" fmla="*/ 1020297 h 1031872"/>
              <a:gd name="connsiteX4" fmla="*/ 729205 w 10293752"/>
              <a:gd name="connsiteY4" fmla="*/ 0 h 1031872"/>
              <a:gd name="connsiteX0" fmla="*/ 729205 w 10293752"/>
              <a:gd name="connsiteY0" fmla="*/ 0 h 1043446"/>
              <a:gd name="connsiteX1" fmla="*/ 10293752 w 10293752"/>
              <a:gd name="connsiteY1" fmla="*/ 0 h 1043446"/>
              <a:gd name="connsiteX2" fmla="*/ 10293752 w 10293752"/>
              <a:gd name="connsiteY2" fmla="*/ 1031872 h 1043446"/>
              <a:gd name="connsiteX3" fmla="*/ 0 w 10293752"/>
              <a:gd name="connsiteY3" fmla="*/ 1043446 h 1043446"/>
              <a:gd name="connsiteX4" fmla="*/ 729205 w 10293752"/>
              <a:gd name="connsiteY4" fmla="*/ 0 h 1043446"/>
              <a:gd name="connsiteX0" fmla="*/ 740779 w 10305326"/>
              <a:gd name="connsiteY0" fmla="*/ 0 h 1055021"/>
              <a:gd name="connsiteX1" fmla="*/ 10305326 w 10305326"/>
              <a:gd name="connsiteY1" fmla="*/ 0 h 1055021"/>
              <a:gd name="connsiteX2" fmla="*/ 10305326 w 10305326"/>
              <a:gd name="connsiteY2" fmla="*/ 1031872 h 1055021"/>
              <a:gd name="connsiteX3" fmla="*/ 0 w 10305326"/>
              <a:gd name="connsiteY3" fmla="*/ 1055021 h 1055021"/>
              <a:gd name="connsiteX4" fmla="*/ 740779 w 10305326"/>
              <a:gd name="connsiteY4" fmla="*/ 0 h 1055021"/>
              <a:gd name="connsiteX0" fmla="*/ 729204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729204 w 10293751"/>
              <a:gd name="connsiteY4" fmla="*/ 0 h 1031872"/>
              <a:gd name="connsiteX0" fmla="*/ 2057270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057270 w 10293751"/>
              <a:gd name="connsiteY4" fmla="*/ 0 h 1031872"/>
              <a:gd name="connsiteX0" fmla="*/ 2673873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673873 w 10293751"/>
              <a:gd name="connsiteY4" fmla="*/ 0 h 1031872"/>
              <a:gd name="connsiteX0" fmla="*/ 3432769 w 10293751"/>
              <a:gd name="connsiteY0" fmla="*/ 0 h 1055022"/>
              <a:gd name="connsiteX1" fmla="*/ 10293751 w 10293751"/>
              <a:gd name="connsiteY1" fmla="*/ 23150 h 1055022"/>
              <a:gd name="connsiteX2" fmla="*/ 10293751 w 10293751"/>
              <a:gd name="connsiteY2" fmla="*/ 1055022 h 1055022"/>
              <a:gd name="connsiteX3" fmla="*/ 0 w 10293751"/>
              <a:gd name="connsiteY3" fmla="*/ 1055021 h 1055022"/>
              <a:gd name="connsiteX4" fmla="*/ 3432769 w 10293751"/>
              <a:gd name="connsiteY4" fmla="*/ 0 h 1055022"/>
              <a:gd name="connsiteX0" fmla="*/ 3100752 w 10293751"/>
              <a:gd name="connsiteY0" fmla="*/ 0 h 1043448"/>
              <a:gd name="connsiteX1" fmla="*/ 10293751 w 10293751"/>
              <a:gd name="connsiteY1" fmla="*/ 11576 h 1043448"/>
              <a:gd name="connsiteX2" fmla="*/ 10293751 w 10293751"/>
              <a:gd name="connsiteY2" fmla="*/ 1043448 h 1043448"/>
              <a:gd name="connsiteX3" fmla="*/ 0 w 10293751"/>
              <a:gd name="connsiteY3" fmla="*/ 1043447 h 1043448"/>
              <a:gd name="connsiteX4" fmla="*/ 3100752 w 10293751"/>
              <a:gd name="connsiteY4" fmla="*/ 0 h 1043448"/>
              <a:gd name="connsiteX0" fmla="*/ 3100752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100752 w 10293751"/>
              <a:gd name="connsiteY4" fmla="*/ 0 h 1031873"/>
              <a:gd name="connsiteX0" fmla="*/ 3579068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579068 w 10293751"/>
              <a:gd name="connsiteY4" fmla="*/ 0 h 1031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93751" h="1031873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6AED7014-B2AA-DB40-863A-452745F507E6}"/>
              </a:ext>
            </a:extLst>
          </p:cNvPr>
          <p:cNvSpPr/>
          <p:nvPr userDrawn="1"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3" hasCustomPrompt="1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 b="0" i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D45773D2-6F75-8443-B3A1-EAC994FA804A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9320368"/>
      </p:ext>
    </p:extLst>
  </p:cSld>
  <p:clrMapOvr>
    <a:masterClrMapping/>
  </p:clrMapOvr>
</p:sldLayout>
</file>

<file path=ppt/slideLayouts/slideLayout127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 and Bull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0" hasCustomPrompt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</p:spPr>
        <p:txBody>
          <a:bodyPr/>
          <a:lstStyle>
            <a:lvl1pPr marL="380990" indent="-380990">
              <a:buFont typeface="Arial" panose="020B0604020202020204" pitchFamily="34" charset="0"/>
              <a:buChar char="•"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2133">
                <a:latin typeface="Verdana" charset="0"/>
                <a:ea typeface="Verdana" charset="0"/>
                <a:cs typeface="Verdana" charset="0"/>
              </a:defRPr>
            </a:lvl2pPr>
            <a:lvl3pPr>
              <a:defRPr sz="2133">
                <a:latin typeface="Verdana" charset="0"/>
                <a:ea typeface="Verdana" charset="0"/>
                <a:cs typeface="Verdana" charset="0"/>
              </a:defRPr>
            </a:lvl3pPr>
            <a:lvl4pPr>
              <a:defRPr sz="2133">
                <a:latin typeface="Verdana" charset="0"/>
                <a:ea typeface="Verdana" charset="0"/>
                <a:cs typeface="Verdana" charset="0"/>
              </a:defRPr>
            </a:lvl4pPr>
            <a:lvl5pPr>
              <a:defRPr sz="2133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lvl="0"/>
            <a:r>
              <a:rPr lang="en-US"/>
              <a:t>Copy goes here</a:t>
            </a:r>
          </a:p>
          <a:p>
            <a:pPr lvl="0"/>
            <a:endParaRPr lang="en-US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BF971B31-57A8-E440-A02E-BFAC023C30AB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10496501"/>
      </p:ext>
    </p:extLst>
  </p:cSld>
  <p:clrMapOvr>
    <a:masterClrMapping/>
  </p:clrMapOvr>
</p:sldLayout>
</file>

<file path=ppt/slideLayouts/slideLayout1279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C7C0297A-27A4-6847-86E1-31452C2EFFC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6" name="Text Placeholder 15"/>
          <p:cNvSpPr>
            <a:spLocks noGrp="1"/>
          </p:cNvSpPr>
          <p:nvPr>
            <p:ph type="body" sz="quarter" idx="10" hasCustomPrompt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aseline="0">
                <a:latin typeface="Verdana" charset="0"/>
                <a:ea typeface="Verdana" charset="0"/>
                <a:cs typeface="Verdana" charset="0"/>
              </a:defRPr>
            </a:lvl1pPr>
            <a:lvl2pPr>
              <a:defRPr sz="1867">
                <a:latin typeface="Verdana" charset="0"/>
                <a:ea typeface="Verdana" charset="0"/>
                <a:cs typeface="Verdana" charset="0"/>
              </a:defRPr>
            </a:lvl2pPr>
            <a:lvl3pPr>
              <a:defRPr sz="1867">
                <a:latin typeface="Verdana" charset="0"/>
                <a:ea typeface="Verdana" charset="0"/>
                <a:cs typeface="Verdana" charset="0"/>
              </a:defRPr>
            </a:lvl3pPr>
            <a:lvl4pPr>
              <a:defRPr sz="1867">
                <a:latin typeface="Verdana" charset="0"/>
                <a:ea typeface="Verdana" charset="0"/>
                <a:cs typeface="Verdana" charset="0"/>
              </a:defRPr>
            </a:lvl4pPr>
            <a:lvl5pPr>
              <a:defRPr sz="1867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</p:spTree>
    <p:extLst>
      <p:ext uri="{BB962C8B-B14F-4D97-AF65-F5344CB8AC3E}">
        <p14:creationId xmlns:p14="http://schemas.microsoft.com/office/powerpoint/2010/main" val="1410130633"/>
      </p:ext>
    </p:extLst>
  </p:cSld>
  <p:clrMapOvr>
    <a:masterClrMapping/>
  </p:clrMapOvr>
</p:sldLayout>
</file>

<file path=ppt/slideLayouts/slideLayout1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11">
    <p:spTree>
      <p:nvGrpSpPr>
        <p:cNvPr id="1" name="Shape 13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4" name="Google Shape;1354;p183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355" name="Google Shape;1355;p183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356" name="Google Shape;1356;p183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1357" name="Google Shape;1357;p183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58" name="Google Shape;1358;p183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359" name="Google Shape;1359;p183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1360" name="Google Shape;1360;p18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280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Two Section | Picture and Copy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3" name="Content Placeholder 2"/>
          <p:cNvSpPr>
            <a:spLocks noGrp="1"/>
          </p:cNvSpPr>
          <p:nvPr>
            <p:ph sz="half" idx="1" hasCustomPrompt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200" b="0" i="1" baseline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*Insert Image Here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 hasCustomPrompt="1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2pPr>
            <a:lvl3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3pPr>
            <a:lvl4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4pPr>
            <a:lvl5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  <p:sp>
        <p:nvSpPr>
          <p:cNvPr id="17" name="Title 16"/>
          <p:cNvSpPr>
            <a:spLocks noGrp="1"/>
          </p:cNvSpPr>
          <p:nvPr>
            <p:ph type="title" hasCustomPrompt="1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3B203E0B-1FAC-F64F-A8A3-54937D9BF5E4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98059872"/>
      </p:ext>
    </p:extLst>
  </p:cSld>
  <p:clrMapOvr>
    <a:masterClrMapping/>
  </p:clrMapOvr>
</p:sldLayout>
</file>

<file path=ppt/slideLayouts/slideLayout128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 and Bull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0" hasCustomPrompt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</p:spPr>
        <p:txBody>
          <a:bodyPr/>
          <a:lstStyle>
            <a:lvl1pPr marL="380990" indent="-380990">
              <a:buFont typeface="Arial" panose="020B0604020202020204" pitchFamily="34" charset="0"/>
              <a:buChar char="•"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2133">
                <a:latin typeface="Verdana" charset="0"/>
                <a:ea typeface="Verdana" charset="0"/>
                <a:cs typeface="Verdana" charset="0"/>
              </a:defRPr>
            </a:lvl2pPr>
            <a:lvl3pPr>
              <a:defRPr sz="2133">
                <a:latin typeface="Verdana" charset="0"/>
                <a:ea typeface="Verdana" charset="0"/>
                <a:cs typeface="Verdana" charset="0"/>
              </a:defRPr>
            </a:lvl3pPr>
            <a:lvl4pPr>
              <a:defRPr sz="2133">
                <a:latin typeface="Verdana" charset="0"/>
                <a:ea typeface="Verdana" charset="0"/>
                <a:cs typeface="Verdana" charset="0"/>
              </a:defRPr>
            </a:lvl4pPr>
            <a:lvl5pPr>
              <a:defRPr sz="2133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lvl="0"/>
            <a:r>
              <a:rPr lang="en-US"/>
              <a:t>Copy goes here</a:t>
            </a:r>
          </a:p>
          <a:p>
            <a:pPr lvl="0"/>
            <a:endParaRPr lang="en-US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BF971B31-57A8-E440-A02E-BFAC023C30AB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10496501"/>
      </p:ext>
    </p:extLst>
  </p:cSld>
  <p:clrMapOvr>
    <a:masterClrMapping/>
  </p:clrMapOvr>
</p:sldLayout>
</file>

<file path=ppt/slideLayouts/slideLayout1282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C7C0297A-27A4-6847-86E1-31452C2EFFC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6" name="Text Placeholder 15"/>
          <p:cNvSpPr>
            <a:spLocks noGrp="1"/>
          </p:cNvSpPr>
          <p:nvPr>
            <p:ph type="body" sz="quarter" idx="10" hasCustomPrompt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aseline="0">
                <a:latin typeface="Verdana" charset="0"/>
                <a:ea typeface="Verdana" charset="0"/>
                <a:cs typeface="Verdana" charset="0"/>
              </a:defRPr>
            </a:lvl1pPr>
            <a:lvl2pPr>
              <a:defRPr sz="1867">
                <a:latin typeface="Verdana" charset="0"/>
                <a:ea typeface="Verdana" charset="0"/>
                <a:cs typeface="Verdana" charset="0"/>
              </a:defRPr>
            </a:lvl2pPr>
            <a:lvl3pPr>
              <a:defRPr sz="1867">
                <a:latin typeface="Verdana" charset="0"/>
                <a:ea typeface="Verdana" charset="0"/>
                <a:cs typeface="Verdana" charset="0"/>
              </a:defRPr>
            </a:lvl3pPr>
            <a:lvl4pPr>
              <a:defRPr sz="1867">
                <a:latin typeface="Verdana" charset="0"/>
                <a:ea typeface="Verdana" charset="0"/>
                <a:cs typeface="Verdana" charset="0"/>
              </a:defRPr>
            </a:lvl4pPr>
            <a:lvl5pPr>
              <a:defRPr sz="1867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</p:spTree>
    <p:extLst>
      <p:ext uri="{BB962C8B-B14F-4D97-AF65-F5344CB8AC3E}">
        <p14:creationId xmlns:p14="http://schemas.microsoft.com/office/powerpoint/2010/main" val="1410130633"/>
      </p:ext>
    </p:extLst>
  </p:cSld>
  <p:clrMapOvr>
    <a:masterClrMapping/>
  </p:clrMapOvr>
</p:sldLayout>
</file>

<file path=ppt/slideLayouts/slideLayout1283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Two Section | Picture and Copy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3" name="Content Placeholder 2"/>
          <p:cNvSpPr>
            <a:spLocks noGrp="1"/>
          </p:cNvSpPr>
          <p:nvPr>
            <p:ph sz="half" idx="1" hasCustomPrompt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200" b="0" i="1" baseline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*Insert Image Here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 hasCustomPrompt="1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2pPr>
            <a:lvl3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3pPr>
            <a:lvl4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4pPr>
            <a:lvl5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  <p:sp>
        <p:nvSpPr>
          <p:cNvPr id="17" name="Title 16"/>
          <p:cNvSpPr>
            <a:spLocks noGrp="1"/>
          </p:cNvSpPr>
          <p:nvPr>
            <p:ph type="title" hasCustomPrompt="1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3B203E0B-1FAC-F64F-A8A3-54937D9BF5E4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98059872"/>
      </p:ext>
    </p:extLst>
  </p:cSld>
  <p:clrMapOvr>
    <a:masterClrMapping/>
  </p:clrMapOvr>
</p:sldLayout>
</file>

<file path=ppt/slideLayouts/slideLayout128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630801759"/>
      </p:ext>
    </p:extLst>
  </p:cSld>
  <p:clrMapOvr>
    <a:masterClrMapping/>
  </p:clrMapOvr>
</p:sldLayout>
</file>

<file path=ppt/slideLayouts/slideLayout128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1709868767"/>
      </p:ext>
    </p:extLst>
  </p:cSld>
  <p:clrMapOvr>
    <a:masterClrMapping/>
  </p:clrMapOvr>
</p:sldLayout>
</file>

<file path=ppt/slideLayouts/slideLayout128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199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98157548"/>
      </p:ext>
    </p:extLst>
  </p:cSld>
  <p:clrMapOvr>
    <a:masterClrMapping/>
  </p:clrMapOvr>
</p:sldLayout>
</file>

<file path=ppt/slideLayouts/slideLayout128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46532180"/>
      </p:ext>
    </p:extLst>
  </p:cSld>
  <p:clrMapOvr>
    <a:masterClrMapping/>
  </p:clrMapOvr>
</p:sldLayout>
</file>

<file path=ppt/slideLayouts/slideLayout128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91337409"/>
      </p:ext>
    </p:extLst>
  </p:cSld>
  <p:clrMapOvr>
    <a:masterClrMapping/>
  </p:clrMapOvr>
</p:sldLayout>
</file>

<file path=ppt/slideLayouts/slideLayout128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5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825625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075216660"/>
      </p:ext>
    </p:extLst>
  </p:cSld>
  <p:clrMapOvr>
    <a:masterClrMapping/>
  </p:clrMapOvr>
</p:sldLayout>
</file>

<file path=ppt/slideLayouts/slideLayout1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20">
    <p:spTree>
      <p:nvGrpSpPr>
        <p:cNvPr id="1" name="Shape 13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2" name="Google Shape;1362;p184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63" name="Google Shape;1363;p184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64" name="Google Shape;1364;p184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365" name="Google Shape;1365;p18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366" name="Google Shape;1366;p18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367" name="Google Shape;1367;p18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368" name="Google Shape;1368;p18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369" name="Google Shape;1369;p18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370" name="Google Shape;1370;p18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371" name="Google Shape;1371;p18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72" name="Google Shape;1372;p18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373" name="Google Shape;1373;p184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29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0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476272431"/>
      </p:ext>
    </p:extLst>
  </p:cSld>
  <p:clrMapOvr>
    <a:masterClrMapping/>
  </p:clrMapOvr>
</p:sldLayout>
</file>

<file path=ppt/slideLayouts/slideLayout129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069300124"/>
      </p:ext>
    </p:extLst>
  </p:cSld>
  <p:clrMapOvr>
    <a:masterClrMapping/>
  </p:clrMapOvr>
</p:sldLayout>
</file>

<file path=ppt/slideLayouts/slideLayout129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0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80140117"/>
      </p:ext>
    </p:extLst>
  </p:cSld>
  <p:clrMapOvr>
    <a:masterClrMapping/>
  </p:clrMapOvr>
</p:sldLayout>
</file>

<file path=ppt/slideLayouts/slideLayout129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059781530"/>
      </p:ext>
    </p:extLst>
  </p:cSld>
  <p:clrMapOvr>
    <a:masterClrMapping/>
  </p:clrMapOvr>
</p:sldLayout>
</file>

<file path=ppt/slideLayouts/slideLayout129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630801759"/>
      </p:ext>
    </p:extLst>
  </p:cSld>
  <p:clrMapOvr>
    <a:masterClrMapping/>
  </p:clrMapOvr>
</p:sldLayout>
</file>

<file path=ppt/slideLayouts/slideLayout129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1709868767"/>
      </p:ext>
    </p:extLst>
  </p:cSld>
  <p:clrMapOvr>
    <a:masterClrMapping/>
  </p:clrMapOvr>
</p:sldLayout>
</file>

<file path=ppt/slideLayouts/slideLayout129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199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98157548"/>
      </p:ext>
    </p:extLst>
  </p:cSld>
  <p:clrMapOvr>
    <a:masterClrMapping/>
  </p:clrMapOvr>
</p:sldLayout>
</file>

<file path=ppt/slideLayouts/slideLayout129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80529727"/>
      </p:ext>
    </p:extLst>
  </p:cSld>
  <p:clrMapOvr>
    <a:masterClrMapping/>
  </p:clrMapOvr>
</p:sldLayout>
</file>

<file path=ppt/slideLayouts/slideLayout129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91337409"/>
      </p:ext>
    </p:extLst>
  </p:cSld>
  <p:clrMapOvr>
    <a:masterClrMapping/>
  </p:clrMapOvr>
</p:sldLayout>
</file>

<file path=ppt/slideLayouts/slideLayout129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5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825625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075216660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2">
    <p:spTree>
      <p:nvGrpSpPr>
        <p:cNvPr id="1" name="Shape 1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4" name="Google Shape;134;p68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5" name="Google Shape;135;p68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6" name="Google Shape;136;p68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37" name="Google Shape;137;p68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38" name="Google Shape;138;p68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139" name="Google Shape;139;p68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0" name="Google Shape;140;p68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41" name="Google Shape;141;p6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14">
    <p:spTree>
      <p:nvGrpSpPr>
        <p:cNvPr id="1" name="Shape 13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75" name="Google Shape;1375;p18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376" name="Google Shape;1376;p18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377" name="Google Shape;1377;p18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378" name="Google Shape;1378;p18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79" name="Google Shape;1379;p18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380" name="Google Shape;1380;p18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81" name="Google Shape;1381;p185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382" name="Google Shape;1382;p18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383" name="Google Shape;1383;p18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384" name="Google Shape;1384;p18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30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0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476272431"/>
      </p:ext>
    </p:extLst>
  </p:cSld>
  <p:clrMapOvr>
    <a:masterClrMapping/>
  </p:clrMapOvr>
</p:sldLayout>
</file>

<file path=ppt/slideLayouts/slideLayout130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069300124"/>
      </p:ext>
    </p:extLst>
  </p:cSld>
  <p:clrMapOvr>
    <a:masterClrMapping/>
  </p:clrMapOvr>
</p:sldLayout>
</file>

<file path=ppt/slideLayouts/slideLayout130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0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80140117"/>
      </p:ext>
    </p:extLst>
  </p:cSld>
  <p:clrMapOvr>
    <a:masterClrMapping/>
  </p:clrMapOvr>
</p:sldLayout>
</file>

<file path=ppt/slideLayouts/slideLayout130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059781530"/>
      </p:ext>
    </p:extLst>
  </p:cSld>
  <p:clrMapOvr>
    <a:masterClrMapping/>
  </p:clrMapOvr>
</p:sldLayout>
</file>

<file path=ppt/slideLayouts/slideLayout130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1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Object 7" hidden="1"/>
          <p:cNvGraphicFramePr>
            <a:graphicFrameLocks noChangeAspect="1"/>
          </p:cNvGraphicFramePr>
          <p:nvPr userDrawn="1">
            <p:custDataLst>
              <p:tags r:id="rId1"/>
            </p:custDataLst>
          </p:nvPr>
        </p:nvGraphicFramePr>
        <p:xfrm>
          <a:off x="2118" y="2118"/>
          <a:ext cx="2116" cy="2116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360" imgH="360" progId="TCLayout.ActiveDocument.1">
                  <p:embed/>
                </p:oleObj>
              </mc:Choice>
              <mc:Fallback>
                <p:oleObj name="think-cell Slide" r:id="rId3" imgW="360" imgH="360" progId="TCLayout.ActiveDocument.1">
                  <p:embed/>
                  <p:pic>
                    <p:nvPicPr>
                      <p:cNvPr id="6" name="Object 7" hidden="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118" y="2118"/>
                        <a:ext cx="2116" cy="2116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7" name="Rectangle 6"/>
          <p:cNvSpPr/>
          <p:nvPr userDrawn="1"/>
        </p:nvSpPr>
        <p:spPr>
          <a:xfrm>
            <a:off x="-21166" y="6629400"/>
            <a:ext cx="12213167" cy="228600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 sz="2400"/>
          </a:p>
        </p:txBody>
      </p:sp>
      <p:pic>
        <p:nvPicPr>
          <p:cNvPr id="8" name="Picture 13"/>
          <p:cNvPicPr>
            <a:picLocks noChangeAspect="1"/>
          </p:cNvPicPr>
          <p:nvPr userDrawn="1"/>
        </p:nvPicPr>
        <p:blipFill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7945967" y="408518"/>
            <a:ext cx="3706284" cy="18139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9" name="Group 11"/>
          <p:cNvGrpSpPr>
            <a:grpSpLocks/>
          </p:cNvGrpSpPr>
          <p:nvPr userDrawn="1"/>
        </p:nvGrpSpPr>
        <p:grpSpPr bwMode="auto">
          <a:xfrm>
            <a:off x="0" y="0"/>
            <a:ext cx="1862667" cy="6629400"/>
            <a:chOff x="-15876" y="0"/>
            <a:chExt cx="1927803" cy="6858000"/>
          </a:xfrm>
        </p:grpSpPr>
        <p:sp>
          <p:nvSpPr>
            <p:cNvPr id="10" name="Rectangle 9"/>
            <p:cNvSpPr/>
            <p:nvPr userDrawn="1"/>
          </p:nvSpPr>
          <p:spPr>
            <a:xfrm>
              <a:off x="-15876" y="0"/>
              <a:ext cx="1844557" cy="6858000"/>
            </a:xfrm>
            <a:prstGeom prst="rect">
              <a:avLst/>
            </a:prstGeom>
            <a:solidFill>
              <a:srgbClr val="80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/>
            <a:lstStyle/>
            <a:p>
              <a:pPr>
                <a:defRPr/>
              </a:pPr>
              <a:endParaRPr lang="en-US" sz="2400"/>
            </a:p>
          </p:txBody>
        </p:sp>
        <p:pic>
          <p:nvPicPr>
            <p:cNvPr id="11" name="Picture 7"/>
            <p:cNvPicPr>
              <a:picLocks noChangeAspect="1"/>
            </p:cNvPicPr>
            <p:nvPr userDrawn="1"/>
          </p:nvPicPr>
          <p:blipFill>
            <a:blip r:embed="rId6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 l="7219" t="16937" r="72250" b="20589"/>
            <a:stretch>
              <a:fillRect/>
            </a:stretch>
          </p:blipFill>
          <p:spPr bwMode="auto">
            <a:xfrm>
              <a:off x="-15876" y="0"/>
              <a:ext cx="1927803" cy="6858000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29" name="Subtitle 2"/>
          <p:cNvSpPr>
            <a:spLocks noGrp="1"/>
          </p:cNvSpPr>
          <p:nvPr>
            <p:ph type="subTitle" idx="1"/>
          </p:nvPr>
        </p:nvSpPr>
        <p:spPr>
          <a:xfrm>
            <a:off x="3147489" y="4195763"/>
            <a:ext cx="5488516" cy="365760"/>
          </a:xfrm>
          <a:prstGeom prst="rect">
            <a:avLst/>
          </a:prstGeom>
        </p:spPr>
        <p:txBody>
          <a:bodyPr/>
          <a:lstStyle>
            <a:lvl1pPr>
              <a:defRPr sz="1867"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30" name="Title 1"/>
          <p:cNvSpPr>
            <a:spLocks noGrp="1"/>
          </p:cNvSpPr>
          <p:nvPr>
            <p:ph type="ctrTitle"/>
          </p:nvPr>
        </p:nvSpPr>
        <p:spPr>
          <a:xfrm>
            <a:off x="1621872" y="1806429"/>
            <a:ext cx="10189827" cy="2278211"/>
          </a:xfrm>
        </p:spPr>
        <p:txBody>
          <a:bodyPr anchor="b"/>
          <a:lstStyle>
            <a:lvl1pPr marL="0" indent="0">
              <a:defRPr sz="5333">
                <a:solidFill>
                  <a:schemeClr val="tx2"/>
                </a:solidFill>
                <a:latin typeface="+mn-lt"/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1" name="Text Placeholder 3"/>
          <p:cNvSpPr>
            <a:spLocks noGrp="1"/>
          </p:cNvSpPr>
          <p:nvPr>
            <p:ph type="body" sz="quarter" idx="10"/>
          </p:nvPr>
        </p:nvSpPr>
        <p:spPr>
          <a:xfrm>
            <a:off x="3147484" y="4600575"/>
            <a:ext cx="5486400" cy="365760"/>
          </a:xfrm>
          <a:prstGeom prst="rect">
            <a:avLst/>
          </a:prstGeom>
        </p:spPr>
        <p:txBody>
          <a:bodyPr/>
          <a:lstStyle>
            <a:lvl1pPr>
              <a:defRPr sz="1867"/>
            </a:lvl1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32" name="Text Placeholder 4"/>
          <p:cNvSpPr>
            <a:spLocks noGrp="1"/>
          </p:cNvSpPr>
          <p:nvPr>
            <p:ph type="body" sz="quarter" idx="11"/>
          </p:nvPr>
        </p:nvSpPr>
        <p:spPr>
          <a:xfrm>
            <a:off x="3147484" y="5005387"/>
            <a:ext cx="5486400" cy="365760"/>
          </a:xfrm>
          <a:prstGeom prst="rect">
            <a:avLst/>
          </a:prstGeom>
        </p:spPr>
        <p:txBody>
          <a:bodyPr/>
          <a:lstStyle>
            <a:lvl1pPr>
              <a:defRPr sz="1867"/>
            </a:lvl1pPr>
          </a:lstStyle>
          <a:p>
            <a:pPr lvl="0"/>
            <a:r>
              <a:rPr lang="en-US"/>
              <a:t>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993753234"/>
      </p:ext>
    </p:extLst>
  </p:cSld>
  <p:clrMapOvr>
    <a:masterClrMapping/>
  </p:clrMapOvr>
</p:sldLayout>
</file>

<file path=ppt/slideLayouts/slideLayout130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Table of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Object 2" hidden="1"/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2118" y="2118"/>
          <a:ext cx="2116" cy="2116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4" imgW="360" imgH="360" progId="TCLayout.ActiveDocument.1">
                  <p:embed/>
                </p:oleObj>
              </mc:Choice>
              <mc:Fallback>
                <p:oleObj name="think-cell Slide" r:id="rId4" imgW="360" imgH="360" progId="TCLayout.ActiveDocument.1">
                  <p:embed/>
                  <p:pic>
                    <p:nvPicPr>
                      <p:cNvPr id="6" name="Object 2" hidden="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118" y="2118"/>
                        <a:ext cx="2116" cy="2116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8" name="Rectangle 7"/>
          <p:cNvSpPr/>
          <p:nvPr/>
        </p:nvSpPr>
        <p:spPr>
          <a:xfrm>
            <a:off x="-10584" y="6620933"/>
            <a:ext cx="12213168" cy="237067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 sz="2400"/>
          </a:p>
        </p:txBody>
      </p:sp>
      <p:graphicFrame>
        <p:nvGraphicFramePr>
          <p:cNvPr id="10" name="Object 7" hidden="1"/>
          <p:cNvGraphicFramePr>
            <a:graphicFrameLocks noChangeAspect="1"/>
          </p:cNvGraphicFramePr>
          <p:nvPr userDrawn="1">
            <p:custDataLst>
              <p:tags r:id="rId2"/>
            </p:custDataLst>
          </p:nvPr>
        </p:nvGraphicFramePr>
        <p:xfrm>
          <a:off x="2118" y="2118"/>
          <a:ext cx="2116" cy="2116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6" imgW="360" imgH="360" progId="TCLayout.ActiveDocument.1">
                  <p:embed/>
                </p:oleObj>
              </mc:Choice>
              <mc:Fallback>
                <p:oleObj name="think-cell Slide" r:id="rId6" imgW="360" imgH="360" progId="TCLayout.ActiveDocument.1">
                  <p:embed/>
                  <p:pic>
                    <p:nvPicPr>
                      <p:cNvPr id="10" name="Object 7" hidden="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118" y="2118"/>
                        <a:ext cx="2116" cy="2116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18114" y="224840"/>
            <a:ext cx="11715725" cy="569325"/>
          </a:xfrm>
        </p:spPr>
        <p:txBody>
          <a:bodyPr/>
          <a:lstStyle>
            <a:lvl1pPr>
              <a:defRPr sz="2933">
                <a:solidFill>
                  <a:schemeClr val="tx2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5" name="Content Placeholder 2"/>
          <p:cNvSpPr>
            <a:spLocks noGrp="1"/>
          </p:cNvSpPr>
          <p:nvPr>
            <p:ph idx="1"/>
          </p:nvPr>
        </p:nvSpPr>
        <p:spPr>
          <a:xfrm>
            <a:off x="218114" y="917197"/>
            <a:ext cx="11715725" cy="4958671"/>
          </a:xfrm>
          <a:prstGeom prst="rect">
            <a:avLst/>
          </a:prstGeom>
        </p:spPr>
        <p:txBody>
          <a:bodyPr/>
          <a:lstStyle>
            <a:lvl1pPr marL="380990" indent="-380990">
              <a:buFont typeface="Wingdings" panose="05000000000000000000" pitchFamily="2" charset="2"/>
              <a:buChar char="§"/>
              <a:defRPr sz="1867" b="1"/>
            </a:lvl1pPr>
            <a:lvl2pPr marL="609585" indent="-296326">
              <a:buFont typeface="Arial" panose="020B0604020202020204" pitchFamily="34" charset="0"/>
              <a:buChar char="̶"/>
              <a:defRPr sz="1867"/>
            </a:lvl2pPr>
            <a:lvl3pPr marL="922844" indent="-313259">
              <a:buFont typeface="Arial" panose="020B0604020202020204" pitchFamily="34" charset="0"/>
              <a:buChar char="•"/>
              <a:defRPr sz="1867"/>
            </a:lvl3pPr>
            <a:lvl4pPr marL="1219170" indent="-296326">
              <a:buFont typeface="Wingdings" panose="05000000000000000000" pitchFamily="2" charset="2"/>
              <a:buChar char="ü"/>
              <a:defRPr sz="1867"/>
            </a:lvl4pPr>
            <a:lvl5pPr marL="1532428" indent="-313259">
              <a:defRPr sz="1867"/>
            </a:lvl5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</p:txBody>
      </p:sp>
      <p:sp>
        <p:nvSpPr>
          <p:cNvPr id="7" name="Text Placeholder 6"/>
          <p:cNvSpPr>
            <a:spLocks noGrp="1"/>
          </p:cNvSpPr>
          <p:nvPr>
            <p:ph type="body" sz="quarter" idx="10"/>
          </p:nvPr>
        </p:nvSpPr>
        <p:spPr>
          <a:xfrm>
            <a:off x="3858937" y="5969001"/>
            <a:ext cx="8074903" cy="649817"/>
          </a:xfrm>
          <a:prstGeom prst="rect">
            <a:avLst/>
          </a:prstGeom>
        </p:spPr>
        <p:txBody>
          <a:bodyPr anchor="b"/>
          <a:lstStyle>
            <a:lvl1pPr>
              <a:defRPr sz="1333" b="0" baseline="0"/>
            </a:lvl1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11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 algn="r">
              <a:defRPr sz="1467">
                <a:solidFill>
                  <a:schemeClr val="bg1"/>
                </a:solidFill>
                <a:latin typeface="+mn-lt"/>
              </a:defRPr>
            </a:lvl1pPr>
          </a:lstStyle>
          <a:p>
            <a:pPr>
              <a:defRPr/>
            </a:pPr>
            <a:fld id="{D9E38BE4-73A9-4CBE-849B-DA886A199DD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  <p:pic>
        <p:nvPicPr>
          <p:cNvPr id="12" name="Picture 3" descr="M:\Marketing Communication and Referral Access\Luis\newbrand\UCM_logo\master\horizontal\UCM_Logo_Master_Brand_Horizontal_Tagline_rgb.jpg"/>
          <p:cNvPicPr>
            <a:picLocks noChangeAspect="1" noChangeArrowheads="1"/>
          </p:cNvPicPr>
          <p:nvPr userDrawn="1"/>
        </p:nvPicPr>
        <p:blipFill>
          <a:blip r:embed="rId7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101601" y="5969000"/>
            <a:ext cx="3704343" cy="65193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430479694"/>
      </p:ext>
    </p:extLst>
  </p:cSld>
  <p:clrMapOvr>
    <a:masterClrMapping/>
  </p:clrMapOvr>
</p:sldLayout>
</file>

<file path=ppt/slideLayouts/slideLayout130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2_Title and Content">
    <p:spTree>
      <p:nvGrpSpPr>
        <p:cNvPr id="1" name="Shape 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8" name="Google Shape;58;p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9" name="Google Shape;59;p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0" name="Google Shape;60;p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1" name="Google Shape;61;p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2" name="Google Shape;62;p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63" name="Google Shape;63;p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4" name="Google Shape;64;p6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5" name="Google Shape;65;p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6" name="Google Shape;66;p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7" name="Google Shape;67;p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448463225"/>
      </p:ext>
    </p:extLst>
  </p:cSld>
  <p:clrMapOvr>
    <a:masterClrMapping/>
  </p:clrMapOvr>
</p:sldLayout>
</file>

<file path=ppt/slideLayouts/slideLayout130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1_Photo Slide">
    <p:spTree>
      <p:nvGrpSpPr>
        <p:cNvPr id="1" name="Shape 1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" name="Google Shape;109;p11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10" name="Google Shape;110;p11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11" name="Google Shape;111;p11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112" name="Google Shape;112;p11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3" name="Google Shape;113;p11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14" name="Google Shape;114;p11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115" name="Google Shape;115;p1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1988034496"/>
      </p:ext>
    </p:extLst>
  </p:cSld>
  <p:clrMapOvr>
    <a:masterClrMapping/>
  </p:clrMapOvr>
</p:sldLayout>
</file>

<file path=ppt/slideLayouts/slideLayout130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10"/>
          <p:cNvSpPr>
            <a:spLocks noGrp="1"/>
          </p:cNvSpPr>
          <p:nvPr>
            <p:ph type="body" sz="quarter" idx="15" hasCustomPrompt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r">
              <a:buNone/>
              <a:defRPr sz="1867" baseline="0">
                <a:solidFill>
                  <a:srgbClr val="616364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Date | Presenter Information (14 </a:t>
            </a:r>
            <a:r>
              <a:rPr lang="en-US" err="1"/>
              <a:t>pt</a:t>
            </a:r>
            <a:r>
              <a:rPr lang="en-US"/>
              <a:t>)</a:t>
            </a: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</p:spPr>
        <p:txBody>
          <a:bodyPr anchor="b"/>
          <a:lstStyle>
            <a:lvl1pPr algn="l">
              <a:defRPr sz="5333" b="1" i="0" baseline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Presentation Title (40pt)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4532A70-E035-AA47-9734-5D07D7BBF15C}" type="datetimeFigureOut">
              <a:rPr lang="en-US" smtClean="0"/>
              <a:t>9/18/2023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AA5C1C5-BCFD-E74C-BB4D-B3A564E128BA}" type="slidenum">
              <a:rPr lang="en-US" smtClean="0"/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F5B886B3-8C49-D741-A041-118D116EDF7B}"/>
              </a:ext>
            </a:extLst>
          </p:cNvPr>
          <p:cNvSpPr/>
          <p:nvPr userDrawn="1"/>
        </p:nvSpPr>
        <p:spPr>
          <a:xfrm rot="10800000">
            <a:off x="1" y="2000248"/>
            <a:ext cx="2785068" cy="2042851"/>
          </a:xfrm>
          <a:custGeom>
            <a:avLst/>
            <a:gdLst>
              <a:gd name="connsiteX0" fmla="*/ 0 w 9564547"/>
              <a:gd name="connsiteY0" fmla="*/ 0 h 1031872"/>
              <a:gd name="connsiteX1" fmla="*/ 9564547 w 9564547"/>
              <a:gd name="connsiteY1" fmla="*/ 0 h 1031872"/>
              <a:gd name="connsiteX2" fmla="*/ 9564547 w 9564547"/>
              <a:gd name="connsiteY2" fmla="*/ 1031872 h 1031872"/>
              <a:gd name="connsiteX3" fmla="*/ 0 w 9564547"/>
              <a:gd name="connsiteY3" fmla="*/ 1031872 h 1031872"/>
              <a:gd name="connsiteX4" fmla="*/ 0 w 9564547"/>
              <a:gd name="connsiteY4" fmla="*/ 0 h 1031872"/>
              <a:gd name="connsiteX0" fmla="*/ 729205 w 10293752"/>
              <a:gd name="connsiteY0" fmla="*/ 0 h 1031872"/>
              <a:gd name="connsiteX1" fmla="*/ 10293752 w 10293752"/>
              <a:gd name="connsiteY1" fmla="*/ 0 h 1031872"/>
              <a:gd name="connsiteX2" fmla="*/ 10293752 w 10293752"/>
              <a:gd name="connsiteY2" fmla="*/ 1031872 h 1031872"/>
              <a:gd name="connsiteX3" fmla="*/ 0 w 10293752"/>
              <a:gd name="connsiteY3" fmla="*/ 1020297 h 1031872"/>
              <a:gd name="connsiteX4" fmla="*/ 729205 w 10293752"/>
              <a:gd name="connsiteY4" fmla="*/ 0 h 1031872"/>
              <a:gd name="connsiteX0" fmla="*/ 729205 w 10293752"/>
              <a:gd name="connsiteY0" fmla="*/ 0 h 1043446"/>
              <a:gd name="connsiteX1" fmla="*/ 10293752 w 10293752"/>
              <a:gd name="connsiteY1" fmla="*/ 0 h 1043446"/>
              <a:gd name="connsiteX2" fmla="*/ 10293752 w 10293752"/>
              <a:gd name="connsiteY2" fmla="*/ 1031872 h 1043446"/>
              <a:gd name="connsiteX3" fmla="*/ 0 w 10293752"/>
              <a:gd name="connsiteY3" fmla="*/ 1043446 h 1043446"/>
              <a:gd name="connsiteX4" fmla="*/ 729205 w 10293752"/>
              <a:gd name="connsiteY4" fmla="*/ 0 h 1043446"/>
              <a:gd name="connsiteX0" fmla="*/ 740779 w 10305326"/>
              <a:gd name="connsiteY0" fmla="*/ 0 h 1055021"/>
              <a:gd name="connsiteX1" fmla="*/ 10305326 w 10305326"/>
              <a:gd name="connsiteY1" fmla="*/ 0 h 1055021"/>
              <a:gd name="connsiteX2" fmla="*/ 10305326 w 10305326"/>
              <a:gd name="connsiteY2" fmla="*/ 1031872 h 1055021"/>
              <a:gd name="connsiteX3" fmla="*/ 0 w 10305326"/>
              <a:gd name="connsiteY3" fmla="*/ 1055021 h 1055021"/>
              <a:gd name="connsiteX4" fmla="*/ 740779 w 10305326"/>
              <a:gd name="connsiteY4" fmla="*/ 0 h 1055021"/>
              <a:gd name="connsiteX0" fmla="*/ 729204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729204 w 10293751"/>
              <a:gd name="connsiteY4" fmla="*/ 0 h 1031872"/>
              <a:gd name="connsiteX0" fmla="*/ 2057270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057270 w 10293751"/>
              <a:gd name="connsiteY4" fmla="*/ 0 h 1031872"/>
              <a:gd name="connsiteX0" fmla="*/ 2673873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673873 w 10293751"/>
              <a:gd name="connsiteY4" fmla="*/ 0 h 1031872"/>
              <a:gd name="connsiteX0" fmla="*/ 3432769 w 10293751"/>
              <a:gd name="connsiteY0" fmla="*/ 0 h 1055022"/>
              <a:gd name="connsiteX1" fmla="*/ 10293751 w 10293751"/>
              <a:gd name="connsiteY1" fmla="*/ 23150 h 1055022"/>
              <a:gd name="connsiteX2" fmla="*/ 10293751 w 10293751"/>
              <a:gd name="connsiteY2" fmla="*/ 1055022 h 1055022"/>
              <a:gd name="connsiteX3" fmla="*/ 0 w 10293751"/>
              <a:gd name="connsiteY3" fmla="*/ 1055021 h 1055022"/>
              <a:gd name="connsiteX4" fmla="*/ 3432769 w 10293751"/>
              <a:gd name="connsiteY4" fmla="*/ 0 h 1055022"/>
              <a:gd name="connsiteX0" fmla="*/ 3100752 w 10293751"/>
              <a:gd name="connsiteY0" fmla="*/ 0 h 1043448"/>
              <a:gd name="connsiteX1" fmla="*/ 10293751 w 10293751"/>
              <a:gd name="connsiteY1" fmla="*/ 11576 h 1043448"/>
              <a:gd name="connsiteX2" fmla="*/ 10293751 w 10293751"/>
              <a:gd name="connsiteY2" fmla="*/ 1043448 h 1043448"/>
              <a:gd name="connsiteX3" fmla="*/ 0 w 10293751"/>
              <a:gd name="connsiteY3" fmla="*/ 1043447 h 1043448"/>
              <a:gd name="connsiteX4" fmla="*/ 3100752 w 10293751"/>
              <a:gd name="connsiteY4" fmla="*/ 0 h 1043448"/>
              <a:gd name="connsiteX0" fmla="*/ 3100752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100752 w 10293751"/>
              <a:gd name="connsiteY4" fmla="*/ 0 h 1031873"/>
              <a:gd name="connsiteX0" fmla="*/ 3579068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579068 w 10293751"/>
              <a:gd name="connsiteY4" fmla="*/ 0 h 1031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93751" h="1031873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6AED7014-B2AA-DB40-863A-452745F507E6}"/>
              </a:ext>
            </a:extLst>
          </p:cNvPr>
          <p:cNvSpPr/>
          <p:nvPr userDrawn="1"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3" hasCustomPrompt="1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 b="0" i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D45773D2-6F75-8443-B3A1-EAC994FA804A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9320368"/>
      </p:ext>
    </p:extLst>
  </p:cSld>
  <p:clrMapOvr>
    <a:masterClrMapping/>
  </p:clrMapOvr>
</p:sldLayout>
</file>

<file path=ppt/slideLayouts/slideLayout130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 and Bull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0" hasCustomPrompt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</p:spPr>
        <p:txBody>
          <a:bodyPr/>
          <a:lstStyle>
            <a:lvl1pPr marL="380990" indent="-380990">
              <a:buFont typeface="Arial" panose="020B0604020202020204" pitchFamily="34" charset="0"/>
              <a:buChar char="•"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2133">
                <a:latin typeface="Verdana" charset="0"/>
                <a:ea typeface="Verdana" charset="0"/>
                <a:cs typeface="Verdana" charset="0"/>
              </a:defRPr>
            </a:lvl2pPr>
            <a:lvl3pPr>
              <a:defRPr sz="2133">
                <a:latin typeface="Verdana" charset="0"/>
                <a:ea typeface="Verdana" charset="0"/>
                <a:cs typeface="Verdana" charset="0"/>
              </a:defRPr>
            </a:lvl3pPr>
            <a:lvl4pPr>
              <a:defRPr sz="2133">
                <a:latin typeface="Verdana" charset="0"/>
                <a:ea typeface="Verdana" charset="0"/>
                <a:cs typeface="Verdana" charset="0"/>
              </a:defRPr>
            </a:lvl4pPr>
            <a:lvl5pPr>
              <a:defRPr sz="2133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lvl="0"/>
            <a:r>
              <a:rPr lang="en-US"/>
              <a:t>Copy goes here</a:t>
            </a:r>
          </a:p>
          <a:p>
            <a:pPr lvl="0"/>
            <a:endParaRPr lang="en-US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BF971B31-57A8-E440-A02E-BFAC023C30AB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10496501"/>
      </p:ext>
    </p:extLst>
  </p:cSld>
  <p:clrMapOvr>
    <a:masterClrMapping/>
  </p:clrMapOvr>
</p:sldLayout>
</file>

<file path=ppt/slideLayouts/slideLayout1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10">
    <p:spTree>
      <p:nvGrpSpPr>
        <p:cNvPr id="1" name="Shape 13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86" name="Google Shape;1386;p18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87" name="Google Shape;1387;p186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1388" name="Google Shape;1388;p18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389" name="Google Shape;1389;p18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390" name="Google Shape;1390;p18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391" name="Google Shape;1391;p18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92" name="Google Shape;1392;p18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393" name="Google Shape;1393;p186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394" name="Google Shape;1394;p186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395" name="Google Shape;1395;p18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396" name="Google Shape;1396;p18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310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C7C0297A-27A4-6847-86E1-31452C2EFFC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6" name="Text Placeholder 15"/>
          <p:cNvSpPr>
            <a:spLocks noGrp="1"/>
          </p:cNvSpPr>
          <p:nvPr>
            <p:ph type="body" sz="quarter" idx="10" hasCustomPrompt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aseline="0">
                <a:latin typeface="Verdana" charset="0"/>
                <a:ea typeface="Verdana" charset="0"/>
                <a:cs typeface="Verdana" charset="0"/>
              </a:defRPr>
            </a:lvl1pPr>
            <a:lvl2pPr>
              <a:defRPr sz="1867">
                <a:latin typeface="Verdana" charset="0"/>
                <a:ea typeface="Verdana" charset="0"/>
                <a:cs typeface="Verdana" charset="0"/>
              </a:defRPr>
            </a:lvl2pPr>
            <a:lvl3pPr>
              <a:defRPr sz="1867">
                <a:latin typeface="Verdana" charset="0"/>
                <a:ea typeface="Verdana" charset="0"/>
                <a:cs typeface="Verdana" charset="0"/>
              </a:defRPr>
            </a:lvl3pPr>
            <a:lvl4pPr>
              <a:defRPr sz="1867">
                <a:latin typeface="Verdana" charset="0"/>
                <a:ea typeface="Verdana" charset="0"/>
                <a:cs typeface="Verdana" charset="0"/>
              </a:defRPr>
            </a:lvl4pPr>
            <a:lvl5pPr>
              <a:defRPr sz="1867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</p:spTree>
    <p:extLst>
      <p:ext uri="{BB962C8B-B14F-4D97-AF65-F5344CB8AC3E}">
        <p14:creationId xmlns:p14="http://schemas.microsoft.com/office/powerpoint/2010/main" val="1410130633"/>
      </p:ext>
    </p:extLst>
  </p:cSld>
  <p:clrMapOvr>
    <a:masterClrMapping/>
  </p:clrMapOvr>
</p:sldLayout>
</file>

<file path=ppt/slideLayouts/slideLayout1311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Two Section | Picture and Copy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3" name="Content Placeholder 2"/>
          <p:cNvSpPr>
            <a:spLocks noGrp="1"/>
          </p:cNvSpPr>
          <p:nvPr>
            <p:ph sz="half" idx="1" hasCustomPrompt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200" b="0" i="1" baseline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*Insert Image Here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 hasCustomPrompt="1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2pPr>
            <a:lvl3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3pPr>
            <a:lvl4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4pPr>
            <a:lvl5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  <p:sp>
        <p:nvSpPr>
          <p:cNvPr id="17" name="Title 16"/>
          <p:cNvSpPr>
            <a:spLocks noGrp="1"/>
          </p:cNvSpPr>
          <p:nvPr>
            <p:ph type="title" hasCustomPrompt="1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3B203E0B-1FAC-F64F-A8A3-54937D9BF5E4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98059872"/>
      </p:ext>
    </p:extLst>
  </p:cSld>
  <p:clrMapOvr>
    <a:masterClrMapping/>
  </p:clrMapOvr>
</p:sldLayout>
</file>

<file path=ppt/slideLayouts/slideLayout131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Table of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Object 2" hidden="1"/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2118" y="2118"/>
          <a:ext cx="2116" cy="2116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4" imgW="360" imgH="360" progId="TCLayout.ActiveDocument.1">
                  <p:embed/>
                </p:oleObj>
              </mc:Choice>
              <mc:Fallback>
                <p:oleObj name="think-cell Slide" r:id="rId4" imgW="360" imgH="360" progId="TCLayout.ActiveDocument.1">
                  <p:embed/>
                  <p:pic>
                    <p:nvPicPr>
                      <p:cNvPr id="6" name="Object 2" hidden="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118" y="2118"/>
                        <a:ext cx="2116" cy="2116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8" name="Rectangle 7"/>
          <p:cNvSpPr/>
          <p:nvPr/>
        </p:nvSpPr>
        <p:spPr>
          <a:xfrm>
            <a:off x="-10584" y="6620933"/>
            <a:ext cx="12213168" cy="237067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 sz="2400"/>
          </a:p>
        </p:txBody>
      </p:sp>
      <p:graphicFrame>
        <p:nvGraphicFramePr>
          <p:cNvPr id="10" name="Object 7" hidden="1"/>
          <p:cNvGraphicFramePr>
            <a:graphicFrameLocks noChangeAspect="1"/>
          </p:cNvGraphicFramePr>
          <p:nvPr userDrawn="1">
            <p:custDataLst>
              <p:tags r:id="rId2"/>
            </p:custDataLst>
          </p:nvPr>
        </p:nvGraphicFramePr>
        <p:xfrm>
          <a:off x="2118" y="2118"/>
          <a:ext cx="2116" cy="2116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6" imgW="360" imgH="360" progId="TCLayout.ActiveDocument.1">
                  <p:embed/>
                </p:oleObj>
              </mc:Choice>
              <mc:Fallback>
                <p:oleObj name="think-cell Slide" r:id="rId6" imgW="360" imgH="360" progId="TCLayout.ActiveDocument.1">
                  <p:embed/>
                  <p:pic>
                    <p:nvPicPr>
                      <p:cNvPr id="10" name="Object 7" hidden="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118" y="2118"/>
                        <a:ext cx="2116" cy="2116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18114" y="224840"/>
            <a:ext cx="11715725" cy="569325"/>
          </a:xfrm>
        </p:spPr>
        <p:txBody>
          <a:bodyPr/>
          <a:lstStyle>
            <a:lvl1pPr>
              <a:defRPr sz="2933">
                <a:solidFill>
                  <a:schemeClr val="tx2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5" name="Content Placeholder 2"/>
          <p:cNvSpPr>
            <a:spLocks noGrp="1"/>
          </p:cNvSpPr>
          <p:nvPr>
            <p:ph idx="1"/>
          </p:nvPr>
        </p:nvSpPr>
        <p:spPr>
          <a:xfrm>
            <a:off x="218114" y="917197"/>
            <a:ext cx="11715725" cy="4958671"/>
          </a:xfrm>
          <a:prstGeom prst="rect">
            <a:avLst/>
          </a:prstGeom>
        </p:spPr>
        <p:txBody>
          <a:bodyPr/>
          <a:lstStyle>
            <a:lvl1pPr marL="380990" indent="-380990">
              <a:buFont typeface="Wingdings" panose="05000000000000000000" pitchFamily="2" charset="2"/>
              <a:buChar char="§"/>
              <a:defRPr sz="1867" b="1"/>
            </a:lvl1pPr>
            <a:lvl2pPr marL="609585" indent="-296326">
              <a:buFont typeface="Arial" panose="020B0604020202020204" pitchFamily="34" charset="0"/>
              <a:buChar char="̶"/>
              <a:defRPr sz="1867"/>
            </a:lvl2pPr>
            <a:lvl3pPr marL="922844" indent="-313259">
              <a:buFont typeface="Arial" panose="020B0604020202020204" pitchFamily="34" charset="0"/>
              <a:buChar char="•"/>
              <a:defRPr sz="1867"/>
            </a:lvl3pPr>
            <a:lvl4pPr marL="1219170" indent="-296326">
              <a:buFont typeface="Wingdings" panose="05000000000000000000" pitchFamily="2" charset="2"/>
              <a:buChar char="ü"/>
              <a:defRPr sz="1867"/>
            </a:lvl4pPr>
            <a:lvl5pPr marL="1532428" indent="-313259">
              <a:defRPr sz="1867"/>
            </a:lvl5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</p:txBody>
      </p:sp>
      <p:sp>
        <p:nvSpPr>
          <p:cNvPr id="7" name="Text Placeholder 6"/>
          <p:cNvSpPr>
            <a:spLocks noGrp="1"/>
          </p:cNvSpPr>
          <p:nvPr>
            <p:ph type="body" sz="quarter" idx="10"/>
          </p:nvPr>
        </p:nvSpPr>
        <p:spPr>
          <a:xfrm>
            <a:off x="3858937" y="5969001"/>
            <a:ext cx="8074903" cy="649817"/>
          </a:xfrm>
          <a:prstGeom prst="rect">
            <a:avLst/>
          </a:prstGeom>
        </p:spPr>
        <p:txBody>
          <a:bodyPr anchor="b"/>
          <a:lstStyle>
            <a:lvl1pPr>
              <a:defRPr sz="1333" b="0" baseline="0"/>
            </a:lvl1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11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 algn="r">
              <a:defRPr sz="1467">
                <a:solidFill>
                  <a:schemeClr val="bg1"/>
                </a:solidFill>
                <a:latin typeface="+mn-lt"/>
              </a:defRPr>
            </a:lvl1pPr>
          </a:lstStyle>
          <a:p>
            <a:pPr>
              <a:defRPr/>
            </a:pPr>
            <a:fld id="{D9E38BE4-73A9-4CBE-849B-DA886A199DD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  <p:pic>
        <p:nvPicPr>
          <p:cNvPr id="12" name="Picture 3" descr="M:\Marketing Communication and Referral Access\Luis\newbrand\UCM_logo\master\horizontal\UCM_Logo_Master_Brand_Horizontal_Tagline_rgb.jpg"/>
          <p:cNvPicPr>
            <a:picLocks noChangeAspect="1" noChangeArrowheads="1"/>
          </p:cNvPicPr>
          <p:nvPr userDrawn="1"/>
        </p:nvPicPr>
        <p:blipFill>
          <a:blip r:embed="rId7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101601" y="5969000"/>
            <a:ext cx="3704343" cy="65193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430479694"/>
      </p:ext>
    </p:extLst>
  </p:cSld>
  <p:clrMapOvr>
    <a:masterClrMapping/>
  </p:clrMapOvr>
</p:sldLayout>
</file>

<file path=ppt/slideLayouts/slideLayout131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63084" y="4406903"/>
            <a:ext cx="103632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963084" y="2906713"/>
            <a:ext cx="103632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14B6A3B-6EE5-45FC-B5E7-85EA02CF9438}" type="datetime1">
              <a:rPr lang="en-US" altLang="ja-JP"/>
              <a:pPr>
                <a:defRPr/>
              </a:pPr>
              <a:t>9/18/2023</a:t>
            </a:fld>
            <a:endParaRPr lang="en-US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BFBC7D3-7B25-4FDD-856F-1603EF21A3CD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728347992"/>
      </p:ext>
    </p:extLst>
  </p:cSld>
  <p:clrMapOvr>
    <a:masterClrMapping/>
  </p:clrMapOvr>
</p:sldLayout>
</file>

<file path=ppt/slideLayouts/slideLayout131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605" y="273051"/>
            <a:ext cx="4011084" cy="1162051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766733" y="273054"/>
            <a:ext cx="6815667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09605" y="1435103"/>
            <a:ext cx="4011084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D367D64-CF7F-42F3-8C27-B520EE2453CF}" type="datetime1">
              <a:rPr lang="en-US" altLang="ja-JP"/>
              <a:pPr>
                <a:defRPr/>
              </a:pPr>
              <a:t>9/18/2023</a:t>
            </a:fld>
            <a:endParaRPr lang="en-US" alt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EC650D0-02D5-42FB-907E-376816E2D544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29018680"/>
      </p:ext>
    </p:extLst>
  </p:cSld>
  <p:clrMapOvr>
    <a:masterClrMapping/>
  </p:clrMapOvr>
</p:sldLayout>
</file>

<file path=ppt/slideLayouts/slideLayout131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EVERYDAY - CONTENT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8D28779C-1AD3-1541-9A51-E77EA90630DF}"/>
              </a:ext>
            </a:extLst>
          </p:cNvPr>
          <p:cNvSpPr/>
          <p:nvPr userDrawn="1"/>
        </p:nvSpPr>
        <p:spPr>
          <a:xfrm>
            <a:off x="0" y="0"/>
            <a:ext cx="12192000" cy="1313056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tx2"/>
              </a:gs>
            </a:gsLst>
            <a:lin ang="0" scaled="0"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7" name="Shape">
            <a:extLst>
              <a:ext uri="{FF2B5EF4-FFF2-40B4-BE49-F238E27FC236}">
                <a16:creationId xmlns:a16="http://schemas.microsoft.com/office/drawing/2014/main" id="{C83CC706-B92A-A944-99CA-5E429A0FD93D}"/>
              </a:ext>
            </a:extLst>
          </p:cNvPr>
          <p:cNvSpPr/>
          <p:nvPr userDrawn="1"/>
        </p:nvSpPr>
        <p:spPr>
          <a:xfrm>
            <a:off x="6863643" y="16267"/>
            <a:ext cx="5328356" cy="81227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alpha val="0"/>
                </a:schemeClr>
              </a:gs>
              <a:gs pos="100000">
                <a:schemeClr val="accent1">
                  <a:alpha val="63000"/>
                </a:schemeClr>
              </a:gs>
            </a:gsLst>
            <a:lin ang="0" scaled="0"/>
            <a:tileRect/>
          </a:gradFill>
          <a:ln w="12700">
            <a:noFill/>
            <a:miter lim="400000"/>
          </a:ln>
        </p:spPr>
        <p:txBody>
          <a:bodyPr lIns="0" tIns="0" rIns="0" bIns="0" anchor="ctr"/>
          <a:lstStyle/>
          <a:p>
            <a:pPr algn="ctr" defTabSz="412754" hangingPunct="0">
              <a:defRPr sz="240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 sz="1525" kern="0">
              <a:solidFill>
                <a:srgbClr val="FFFFFF"/>
              </a:solidFill>
              <a:latin typeface="Helvetica Neue Medium"/>
              <a:ea typeface="Helvetica Neue Medium"/>
              <a:cs typeface="Helvetica Neue Medium"/>
              <a:sym typeface="Helvetica Neue Medium"/>
            </a:endParaRP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08540" y="1707786"/>
            <a:ext cx="11203664" cy="4648568"/>
          </a:xfrm>
        </p:spPr>
        <p:txBody>
          <a:bodyPr/>
          <a:lstStyle>
            <a:lvl1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1pPr>
            <a:lvl2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2pPr>
            <a:lvl3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3pPr>
            <a:lvl4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4pPr>
            <a:lvl5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24" name="Shape">
            <a:extLst>
              <a:ext uri="{FF2B5EF4-FFF2-40B4-BE49-F238E27FC236}">
                <a16:creationId xmlns:a16="http://schemas.microsoft.com/office/drawing/2014/main" id="{A84392A4-5D5E-9B41-96F4-3C2E92B15073}"/>
              </a:ext>
            </a:extLst>
          </p:cNvPr>
          <p:cNvSpPr/>
          <p:nvPr userDrawn="1"/>
        </p:nvSpPr>
        <p:spPr>
          <a:xfrm>
            <a:off x="6863643" y="519648"/>
            <a:ext cx="5328356" cy="81227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alpha val="0"/>
                </a:schemeClr>
              </a:gs>
              <a:gs pos="100000">
                <a:schemeClr val="accent1">
                  <a:alpha val="63000"/>
                </a:schemeClr>
              </a:gs>
            </a:gsLst>
            <a:lin ang="0" scaled="0"/>
            <a:tileRect/>
          </a:gradFill>
          <a:ln w="12700">
            <a:noFill/>
            <a:miter lim="400000"/>
          </a:ln>
        </p:spPr>
        <p:txBody>
          <a:bodyPr lIns="0" tIns="0" rIns="0" bIns="0" anchor="ctr"/>
          <a:lstStyle/>
          <a:p>
            <a:pPr algn="ctr" defTabSz="412754" hangingPunct="0">
              <a:defRPr sz="240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 sz="1525" kern="0">
              <a:solidFill>
                <a:srgbClr val="FFFFFF"/>
              </a:solidFill>
              <a:latin typeface="Helvetica Neue Medium"/>
              <a:ea typeface="Helvetica Neue Medium"/>
              <a:cs typeface="Helvetica Neue Medium"/>
              <a:sym typeface="Helvetica Neue Medium"/>
            </a:endParaRPr>
          </a:p>
        </p:txBody>
      </p:sp>
      <p:sp>
        <p:nvSpPr>
          <p:cNvPr id="25" name="Title 1">
            <a:extLst>
              <a:ext uri="{FF2B5EF4-FFF2-40B4-BE49-F238E27FC236}">
                <a16:creationId xmlns:a16="http://schemas.microsoft.com/office/drawing/2014/main" id="{27B8B2B7-4C44-7441-83A9-BAB92197A35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04800" y="170056"/>
            <a:ext cx="11430000" cy="1143000"/>
          </a:xfrm>
          <a:prstGeom prst="rect">
            <a:avLst/>
          </a:prstGeom>
        </p:spPr>
        <p:txBody>
          <a:bodyPr anchor="ctr">
            <a:noAutofit/>
          </a:bodyPr>
          <a:lstStyle>
            <a:lvl1pPr>
              <a:defRPr sz="3200" b="1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AE9665B4-DEF9-A848-97A4-D4DA2EF723EC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32187" y="953346"/>
            <a:ext cx="11430112" cy="415925"/>
          </a:xfrm>
        </p:spPr>
        <p:txBody>
          <a:bodyPr>
            <a:normAutofit/>
          </a:bodyPr>
          <a:lstStyle>
            <a:lvl1pPr marL="0" indent="0">
              <a:buNone/>
              <a:defRPr sz="14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Subtitle</a:t>
            </a:r>
          </a:p>
        </p:txBody>
      </p: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7E244035-01FE-DF4F-90D6-ADB13D0F06A8}"/>
              </a:ext>
            </a:extLst>
          </p:cNvPr>
          <p:cNvCxnSpPr>
            <a:cxnSpLocks/>
          </p:cNvCxnSpPr>
          <p:nvPr userDrawn="1"/>
        </p:nvCxnSpPr>
        <p:spPr>
          <a:xfrm>
            <a:off x="11311725" y="6447272"/>
            <a:ext cx="0" cy="267883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sp>
        <p:nvSpPr>
          <p:cNvPr id="11" name="Slide Number Placeholder 6">
            <a:extLst>
              <a:ext uri="{FF2B5EF4-FFF2-40B4-BE49-F238E27FC236}">
                <a16:creationId xmlns:a16="http://schemas.microsoft.com/office/drawing/2014/main" id="{26CD3663-DA03-1748-AF41-97AF932E1B8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1202595" y="6454533"/>
            <a:ext cx="559704" cy="319175"/>
          </a:xfrm>
          <a:prstGeom prst="rect">
            <a:avLst/>
          </a:prstGeom>
        </p:spPr>
        <p:txBody>
          <a:bodyPr/>
          <a:lstStyle>
            <a:lvl1pPr algn="r">
              <a:defRPr sz="10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fld id="{7B67A630-6DEE-4F45-9872-4A9386C88847}" type="slidenum">
              <a:rPr lang="en-US" smtClean="0"/>
              <a:pPr/>
              <a:t>‹#›</a:t>
            </a:fld>
            <a:endParaRPr lang="en-US"/>
          </a:p>
        </p:txBody>
      </p:sp>
      <p:pic>
        <p:nvPicPr>
          <p:cNvPr id="12" name="Picture 11">
            <a:extLst>
              <a:ext uri="{FF2B5EF4-FFF2-40B4-BE49-F238E27FC236}">
                <a16:creationId xmlns:a16="http://schemas.microsoft.com/office/drawing/2014/main" id="{3CD3FB7A-87B0-7B45-BB4A-E20056ACADE1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596461" y="6492240"/>
            <a:ext cx="1606135" cy="229238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3287509848"/>
      </p:ext>
    </p:extLst>
  </p:cSld>
  <p:clrMapOvr>
    <a:masterClrMapping/>
  </p:clrMapOvr>
</p:sldLayout>
</file>

<file path=ppt/slideLayouts/slideLayout131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4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36500789"/>
      </p:ext>
    </p:extLst>
  </p:cSld>
  <p:clrMapOvr>
    <a:masterClrMapping/>
  </p:clrMapOvr>
</p:sldLayout>
</file>

<file path=ppt/slideLayouts/slideLayout131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EVERYDAY - CONTENT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8D28779C-1AD3-1541-9A51-E77EA90630DF}"/>
              </a:ext>
            </a:extLst>
          </p:cNvPr>
          <p:cNvSpPr/>
          <p:nvPr userDrawn="1"/>
        </p:nvSpPr>
        <p:spPr>
          <a:xfrm>
            <a:off x="0" y="0"/>
            <a:ext cx="12192000" cy="1313056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tx2"/>
              </a:gs>
            </a:gsLst>
            <a:lin ang="0" scaled="0"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7" name="Shape">
            <a:extLst>
              <a:ext uri="{FF2B5EF4-FFF2-40B4-BE49-F238E27FC236}">
                <a16:creationId xmlns:a16="http://schemas.microsoft.com/office/drawing/2014/main" id="{C83CC706-B92A-A944-99CA-5E429A0FD93D}"/>
              </a:ext>
            </a:extLst>
          </p:cNvPr>
          <p:cNvSpPr/>
          <p:nvPr userDrawn="1"/>
        </p:nvSpPr>
        <p:spPr>
          <a:xfrm>
            <a:off x="6863643" y="16267"/>
            <a:ext cx="5328356" cy="81227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alpha val="0"/>
                </a:schemeClr>
              </a:gs>
              <a:gs pos="100000">
                <a:schemeClr val="accent1">
                  <a:alpha val="63000"/>
                </a:schemeClr>
              </a:gs>
            </a:gsLst>
            <a:lin ang="0" scaled="0"/>
            <a:tileRect/>
          </a:gradFill>
          <a:ln w="12700">
            <a:noFill/>
            <a:miter lim="400000"/>
          </a:ln>
        </p:spPr>
        <p:txBody>
          <a:bodyPr lIns="0" tIns="0" rIns="0" bIns="0" anchor="ctr"/>
          <a:lstStyle/>
          <a:p>
            <a:pPr algn="ctr" defTabSz="412754" hangingPunct="0">
              <a:defRPr sz="240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 sz="1525" kern="0">
              <a:solidFill>
                <a:srgbClr val="FFFFFF"/>
              </a:solidFill>
              <a:latin typeface="Helvetica Neue Medium"/>
              <a:ea typeface="Helvetica Neue Medium"/>
              <a:cs typeface="Helvetica Neue Medium"/>
              <a:sym typeface="Helvetica Neue Medium"/>
            </a:endParaRP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08540" y="1707786"/>
            <a:ext cx="11203664" cy="4648568"/>
          </a:xfrm>
        </p:spPr>
        <p:txBody>
          <a:bodyPr/>
          <a:lstStyle>
            <a:lvl1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1pPr>
            <a:lvl2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2pPr>
            <a:lvl3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3pPr>
            <a:lvl4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4pPr>
            <a:lvl5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24" name="Shape">
            <a:extLst>
              <a:ext uri="{FF2B5EF4-FFF2-40B4-BE49-F238E27FC236}">
                <a16:creationId xmlns:a16="http://schemas.microsoft.com/office/drawing/2014/main" id="{A84392A4-5D5E-9B41-96F4-3C2E92B15073}"/>
              </a:ext>
            </a:extLst>
          </p:cNvPr>
          <p:cNvSpPr/>
          <p:nvPr userDrawn="1"/>
        </p:nvSpPr>
        <p:spPr>
          <a:xfrm>
            <a:off x="6863643" y="519648"/>
            <a:ext cx="5328356" cy="81227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alpha val="0"/>
                </a:schemeClr>
              </a:gs>
              <a:gs pos="100000">
                <a:schemeClr val="accent1">
                  <a:alpha val="63000"/>
                </a:schemeClr>
              </a:gs>
            </a:gsLst>
            <a:lin ang="0" scaled="0"/>
            <a:tileRect/>
          </a:gradFill>
          <a:ln w="12700">
            <a:noFill/>
            <a:miter lim="400000"/>
          </a:ln>
        </p:spPr>
        <p:txBody>
          <a:bodyPr lIns="0" tIns="0" rIns="0" bIns="0" anchor="ctr"/>
          <a:lstStyle/>
          <a:p>
            <a:pPr algn="ctr" defTabSz="412754" hangingPunct="0">
              <a:defRPr sz="240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 sz="1525" kern="0">
              <a:solidFill>
                <a:srgbClr val="FFFFFF"/>
              </a:solidFill>
              <a:latin typeface="Helvetica Neue Medium"/>
              <a:ea typeface="Helvetica Neue Medium"/>
              <a:cs typeface="Helvetica Neue Medium"/>
              <a:sym typeface="Helvetica Neue Medium"/>
            </a:endParaRPr>
          </a:p>
        </p:txBody>
      </p:sp>
      <p:sp>
        <p:nvSpPr>
          <p:cNvPr id="25" name="Title 1">
            <a:extLst>
              <a:ext uri="{FF2B5EF4-FFF2-40B4-BE49-F238E27FC236}">
                <a16:creationId xmlns:a16="http://schemas.microsoft.com/office/drawing/2014/main" id="{27B8B2B7-4C44-7441-83A9-BAB92197A35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04800" y="170056"/>
            <a:ext cx="11430000" cy="1143000"/>
          </a:xfrm>
          <a:prstGeom prst="rect">
            <a:avLst/>
          </a:prstGeom>
        </p:spPr>
        <p:txBody>
          <a:bodyPr anchor="ctr">
            <a:noAutofit/>
          </a:bodyPr>
          <a:lstStyle>
            <a:lvl1pPr>
              <a:defRPr sz="3200" b="1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AE9665B4-DEF9-A848-97A4-D4DA2EF723EC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32187" y="953346"/>
            <a:ext cx="11430112" cy="415925"/>
          </a:xfrm>
        </p:spPr>
        <p:txBody>
          <a:bodyPr>
            <a:normAutofit/>
          </a:bodyPr>
          <a:lstStyle>
            <a:lvl1pPr marL="0" indent="0">
              <a:buNone/>
              <a:defRPr sz="14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Subtitle</a:t>
            </a:r>
          </a:p>
        </p:txBody>
      </p: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7E244035-01FE-DF4F-90D6-ADB13D0F06A8}"/>
              </a:ext>
            </a:extLst>
          </p:cNvPr>
          <p:cNvCxnSpPr>
            <a:cxnSpLocks/>
          </p:cNvCxnSpPr>
          <p:nvPr userDrawn="1"/>
        </p:nvCxnSpPr>
        <p:spPr>
          <a:xfrm>
            <a:off x="11311725" y="6447272"/>
            <a:ext cx="0" cy="267883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sp>
        <p:nvSpPr>
          <p:cNvPr id="11" name="Slide Number Placeholder 6">
            <a:extLst>
              <a:ext uri="{FF2B5EF4-FFF2-40B4-BE49-F238E27FC236}">
                <a16:creationId xmlns:a16="http://schemas.microsoft.com/office/drawing/2014/main" id="{26CD3663-DA03-1748-AF41-97AF932E1B8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1202595" y="6454533"/>
            <a:ext cx="559704" cy="319175"/>
          </a:xfrm>
          <a:prstGeom prst="rect">
            <a:avLst/>
          </a:prstGeom>
        </p:spPr>
        <p:txBody>
          <a:bodyPr/>
          <a:lstStyle>
            <a:lvl1pPr algn="r">
              <a:defRPr sz="10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fld id="{7B67A630-6DEE-4F45-9872-4A9386C88847}" type="slidenum">
              <a:rPr lang="en-US" smtClean="0"/>
              <a:pPr/>
              <a:t>‹#›</a:t>
            </a:fld>
            <a:endParaRPr lang="en-US"/>
          </a:p>
        </p:txBody>
      </p:sp>
      <p:pic>
        <p:nvPicPr>
          <p:cNvPr id="12" name="Picture 11">
            <a:extLst>
              <a:ext uri="{FF2B5EF4-FFF2-40B4-BE49-F238E27FC236}">
                <a16:creationId xmlns:a16="http://schemas.microsoft.com/office/drawing/2014/main" id="{3CD3FB7A-87B0-7B45-BB4A-E20056ACADE1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596461" y="6492240"/>
            <a:ext cx="1606135" cy="229238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3287509848"/>
      </p:ext>
    </p:extLst>
  </p:cSld>
  <p:clrMapOvr>
    <a:masterClrMapping/>
  </p:clrMapOvr>
</p:sldLayout>
</file>

<file path=ppt/slideLayouts/slideLayout131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EVERYDAY - CONTENT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8D28779C-1AD3-1541-9A51-E77EA90630DF}"/>
              </a:ext>
            </a:extLst>
          </p:cNvPr>
          <p:cNvSpPr/>
          <p:nvPr userDrawn="1"/>
        </p:nvSpPr>
        <p:spPr>
          <a:xfrm>
            <a:off x="0" y="0"/>
            <a:ext cx="12192000" cy="1313056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tx2"/>
              </a:gs>
            </a:gsLst>
            <a:lin ang="0" scaled="0"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7" name="Shape">
            <a:extLst>
              <a:ext uri="{FF2B5EF4-FFF2-40B4-BE49-F238E27FC236}">
                <a16:creationId xmlns:a16="http://schemas.microsoft.com/office/drawing/2014/main" id="{C83CC706-B92A-A944-99CA-5E429A0FD93D}"/>
              </a:ext>
            </a:extLst>
          </p:cNvPr>
          <p:cNvSpPr/>
          <p:nvPr userDrawn="1"/>
        </p:nvSpPr>
        <p:spPr>
          <a:xfrm>
            <a:off x="6863643" y="16267"/>
            <a:ext cx="5328356" cy="81227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alpha val="0"/>
                </a:schemeClr>
              </a:gs>
              <a:gs pos="100000">
                <a:schemeClr val="accent1">
                  <a:alpha val="63000"/>
                </a:schemeClr>
              </a:gs>
            </a:gsLst>
            <a:lin ang="0" scaled="0"/>
            <a:tileRect/>
          </a:gradFill>
          <a:ln w="12700">
            <a:noFill/>
            <a:miter lim="400000"/>
          </a:ln>
        </p:spPr>
        <p:txBody>
          <a:bodyPr lIns="0" tIns="0" rIns="0" bIns="0" anchor="ctr"/>
          <a:lstStyle/>
          <a:p>
            <a:pPr algn="ctr" defTabSz="412754" hangingPunct="0">
              <a:defRPr sz="240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 sz="1525" kern="0">
              <a:solidFill>
                <a:srgbClr val="FFFFFF"/>
              </a:solidFill>
              <a:latin typeface="Helvetica Neue Medium"/>
              <a:ea typeface="Helvetica Neue Medium"/>
              <a:cs typeface="Helvetica Neue Medium"/>
              <a:sym typeface="Helvetica Neue Medium"/>
            </a:endParaRP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08540" y="1707786"/>
            <a:ext cx="11203664" cy="4648568"/>
          </a:xfrm>
        </p:spPr>
        <p:txBody>
          <a:bodyPr/>
          <a:lstStyle>
            <a:lvl1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1pPr>
            <a:lvl2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2pPr>
            <a:lvl3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3pPr>
            <a:lvl4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4pPr>
            <a:lvl5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24" name="Shape">
            <a:extLst>
              <a:ext uri="{FF2B5EF4-FFF2-40B4-BE49-F238E27FC236}">
                <a16:creationId xmlns:a16="http://schemas.microsoft.com/office/drawing/2014/main" id="{A84392A4-5D5E-9B41-96F4-3C2E92B15073}"/>
              </a:ext>
            </a:extLst>
          </p:cNvPr>
          <p:cNvSpPr/>
          <p:nvPr userDrawn="1"/>
        </p:nvSpPr>
        <p:spPr>
          <a:xfrm>
            <a:off x="6863643" y="519648"/>
            <a:ext cx="5328356" cy="81227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alpha val="0"/>
                </a:schemeClr>
              </a:gs>
              <a:gs pos="100000">
                <a:schemeClr val="accent1">
                  <a:alpha val="63000"/>
                </a:schemeClr>
              </a:gs>
            </a:gsLst>
            <a:lin ang="0" scaled="0"/>
            <a:tileRect/>
          </a:gradFill>
          <a:ln w="12700">
            <a:noFill/>
            <a:miter lim="400000"/>
          </a:ln>
        </p:spPr>
        <p:txBody>
          <a:bodyPr lIns="0" tIns="0" rIns="0" bIns="0" anchor="ctr"/>
          <a:lstStyle/>
          <a:p>
            <a:pPr algn="ctr" defTabSz="412754" hangingPunct="0">
              <a:defRPr sz="240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 sz="1525" kern="0">
              <a:solidFill>
                <a:srgbClr val="FFFFFF"/>
              </a:solidFill>
              <a:latin typeface="Helvetica Neue Medium"/>
              <a:ea typeface="Helvetica Neue Medium"/>
              <a:cs typeface="Helvetica Neue Medium"/>
              <a:sym typeface="Helvetica Neue Medium"/>
            </a:endParaRPr>
          </a:p>
        </p:txBody>
      </p:sp>
      <p:sp>
        <p:nvSpPr>
          <p:cNvPr id="25" name="Title 1">
            <a:extLst>
              <a:ext uri="{FF2B5EF4-FFF2-40B4-BE49-F238E27FC236}">
                <a16:creationId xmlns:a16="http://schemas.microsoft.com/office/drawing/2014/main" id="{27B8B2B7-4C44-7441-83A9-BAB92197A35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04800" y="170056"/>
            <a:ext cx="11430000" cy="1143000"/>
          </a:xfrm>
          <a:prstGeom prst="rect">
            <a:avLst/>
          </a:prstGeom>
        </p:spPr>
        <p:txBody>
          <a:bodyPr anchor="ctr">
            <a:noAutofit/>
          </a:bodyPr>
          <a:lstStyle>
            <a:lvl1pPr>
              <a:defRPr sz="3200" b="1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AE9665B4-DEF9-A848-97A4-D4DA2EF723EC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32187" y="953346"/>
            <a:ext cx="11430112" cy="415925"/>
          </a:xfrm>
        </p:spPr>
        <p:txBody>
          <a:bodyPr>
            <a:normAutofit/>
          </a:bodyPr>
          <a:lstStyle>
            <a:lvl1pPr marL="0" indent="0">
              <a:buNone/>
              <a:defRPr sz="14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Subtitle</a:t>
            </a:r>
          </a:p>
        </p:txBody>
      </p: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7E244035-01FE-DF4F-90D6-ADB13D0F06A8}"/>
              </a:ext>
            </a:extLst>
          </p:cNvPr>
          <p:cNvCxnSpPr>
            <a:cxnSpLocks/>
          </p:cNvCxnSpPr>
          <p:nvPr userDrawn="1"/>
        </p:nvCxnSpPr>
        <p:spPr>
          <a:xfrm>
            <a:off x="11311725" y="6447272"/>
            <a:ext cx="0" cy="267883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sp>
        <p:nvSpPr>
          <p:cNvPr id="11" name="Slide Number Placeholder 6">
            <a:extLst>
              <a:ext uri="{FF2B5EF4-FFF2-40B4-BE49-F238E27FC236}">
                <a16:creationId xmlns:a16="http://schemas.microsoft.com/office/drawing/2014/main" id="{26CD3663-DA03-1748-AF41-97AF932E1B8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1202595" y="6454533"/>
            <a:ext cx="559704" cy="319175"/>
          </a:xfrm>
          <a:prstGeom prst="rect">
            <a:avLst/>
          </a:prstGeom>
        </p:spPr>
        <p:txBody>
          <a:bodyPr/>
          <a:lstStyle>
            <a:lvl1pPr algn="r">
              <a:defRPr sz="10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fld id="{7B67A630-6DEE-4F45-9872-4A9386C88847}" type="slidenum">
              <a:rPr lang="en-US" smtClean="0"/>
              <a:pPr/>
              <a:t>‹#›</a:t>
            </a:fld>
            <a:endParaRPr lang="en-US"/>
          </a:p>
        </p:txBody>
      </p:sp>
      <p:pic>
        <p:nvPicPr>
          <p:cNvPr id="12" name="Picture 11">
            <a:extLst>
              <a:ext uri="{FF2B5EF4-FFF2-40B4-BE49-F238E27FC236}">
                <a16:creationId xmlns:a16="http://schemas.microsoft.com/office/drawing/2014/main" id="{3CD3FB7A-87B0-7B45-BB4A-E20056ACADE1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596461" y="6492240"/>
            <a:ext cx="1606135" cy="229238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1582254879"/>
      </p:ext>
    </p:extLst>
  </p:cSld>
  <p:clrMapOvr>
    <a:masterClrMapping/>
  </p:clrMapOvr>
</p:sldLayout>
</file>

<file path=ppt/slideLayouts/slideLayout131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46532180"/>
      </p:ext>
    </p:extLst>
  </p:cSld>
  <p:clrMapOvr>
    <a:masterClrMapping/>
  </p:clrMapOvr>
</p:sldLayout>
</file>

<file path=ppt/slideLayouts/slideLayout1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10">
    <p:spTree>
      <p:nvGrpSpPr>
        <p:cNvPr id="1" name="Shape 13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98" name="Google Shape;1398;p187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399" name="Google Shape;1399;p18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400" name="Google Shape;1400;p18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401" name="Google Shape;1401;p18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02" name="Google Shape;1402;p18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403" name="Google Shape;1403;p187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04" name="Google Shape;1404;p187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405" name="Google Shape;1405;p187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406" name="Google Shape;1406;p187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407" name="Google Shape;1407;p187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408" name="Google Shape;1408;p18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409" name="Google Shape;1409;p18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410" name="Google Shape;1410;p18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32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4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36500789"/>
      </p:ext>
    </p:extLst>
  </p:cSld>
  <p:clrMapOvr>
    <a:masterClrMapping/>
  </p:clrMapOvr>
</p:sldLayout>
</file>

<file path=ppt/slideLayouts/slideLayout132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46532180"/>
      </p:ext>
    </p:extLst>
  </p:cSld>
  <p:clrMapOvr>
    <a:masterClrMapping/>
  </p:clrMapOvr>
</p:sldLayout>
</file>

<file path=ppt/slideLayouts/slideLayout132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4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36500789"/>
      </p:ext>
    </p:extLst>
  </p:cSld>
  <p:clrMapOvr>
    <a:masterClrMapping/>
  </p:clrMapOvr>
</p:sldLayout>
</file>

<file path=ppt/slideLayouts/slideLayout13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630801759"/>
      </p:ext>
    </p:extLst>
  </p:cSld>
  <p:clrMapOvr>
    <a:masterClrMapping/>
  </p:clrMapOvr>
</p:sldLayout>
</file>

<file path=ppt/slideLayouts/slideLayout13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1709868767"/>
      </p:ext>
    </p:extLst>
  </p:cSld>
  <p:clrMapOvr>
    <a:masterClrMapping/>
  </p:clrMapOvr>
</p:sldLayout>
</file>

<file path=ppt/slideLayouts/slideLayout13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199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98157548"/>
      </p:ext>
    </p:extLst>
  </p:cSld>
  <p:clrMapOvr>
    <a:masterClrMapping/>
  </p:clrMapOvr>
</p:sldLayout>
</file>

<file path=ppt/slideLayouts/slideLayout132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22401269"/>
      </p:ext>
    </p:extLst>
  </p:cSld>
  <p:clrMapOvr>
    <a:masterClrMapping/>
  </p:clrMapOvr>
</p:sldLayout>
</file>

<file path=ppt/slideLayouts/slideLayout132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80529727"/>
      </p:ext>
    </p:extLst>
  </p:cSld>
  <p:clrMapOvr>
    <a:masterClrMapping/>
  </p:clrMapOvr>
</p:sldLayout>
</file>

<file path=ppt/slideLayouts/slideLayout132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22401269"/>
      </p:ext>
    </p:extLst>
  </p:cSld>
  <p:clrMapOvr>
    <a:masterClrMapping/>
  </p:clrMapOvr>
</p:sldLayout>
</file>

<file path=ppt/slideLayouts/slideLayout132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80529727"/>
      </p:ext>
    </p:extLst>
  </p:cSld>
  <p:clrMapOvr>
    <a:masterClrMapping/>
  </p:clrMapOvr>
</p:sldLayout>
</file>

<file path=ppt/slideLayouts/slideLayout1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10">
    <p:spTree>
      <p:nvGrpSpPr>
        <p:cNvPr id="1" name="Shape 14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12" name="Google Shape;1412;p18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413" name="Google Shape;1413;p18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414" name="Google Shape;1414;p18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415" name="Google Shape;1415;p18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16" name="Google Shape;1416;p18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417" name="Google Shape;1417;p188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18" name="Google Shape;1418;p18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419" name="Google Shape;1419;p18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420" name="Google Shape;1420;p18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33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91337409"/>
      </p:ext>
    </p:extLst>
  </p:cSld>
  <p:clrMapOvr>
    <a:masterClrMapping/>
  </p:clrMapOvr>
</p:sldLayout>
</file>

<file path=ppt/slideLayouts/slideLayout133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5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825625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075216660"/>
      </p:ext>
    </p:extLst>
  </p:cSld>
  <p:clrMapOvr>
    <a:masterClrMapping/>
  </p:clrMapOvr>
</p:sldLayout>
</file>

<file path=ppt/slideLayouts/slideLayout133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0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476272431"/>
      </p:ext>
    </p:extLst>
  </p:cSld>
  <p:clrMapOvr>
    <a:masterClrMapping/>
  </p:clrMapOvr>
</p:sldLayout>
</file>

<file path=ppt/slideLayouts/slideLayout133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069300124"/>
      </p:ext>
    </p:extLst>
  </p:cSld>
  <p:clrMapOvr>
    <a:masterClrMapping/>
  </p:clrMapOvr>
</p:sldLayout>
</file>

<file path=ppt/slideLayouts/slideLayout13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0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80140117"/>
      </p:ext>
    </p:extLst>
  </p:cSld>
  <p:clrMapOvr>
    <a:masterClrMapping/>
  </p:clrMapOvr>
</p:sldLayout>
</file>

<file path=ppt/slideLayouts/slideLayout133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059781530"/>
      </p:ext>
    </p:extLst>
  </p:cSld>
  <p:clrMapOvr>
    <a:masterClrMapping/>
  </p:clrMapOvr>
</p:sldLayout>
</file>

<file path=ppt/slideLayouts/slideLayout13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 type="obj">
  <p:cSld name="OBJECT">
    <p:spTree>
      <p:nvGrpSpPr>
        <p:cNvPr id="1" name="Shape 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Google Shape;15;p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6" name="Google Shape;16;p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7" name="Google Shape;17;p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8" name="Google Shape;18;p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9" name="Google Shape;19;p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20" name="Google Shape;20;p2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" name="Google Shape;21;p2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2" name="Google Shape;22;p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3" name="Google Shape;23;p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4" name="Google Shape;24;p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3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">
    <p:spTree>
      <p:nvGrpSpPr>
        <p:cNvPr id="1" name="Shape 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Google Shape;26;p3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7" name="Google Shape;27;p3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8" name="Google Shape;28;p3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29" name="Google Shape;29;p3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30" name="Google Shape;30;p3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31" name="Google Shape;31;p3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" name="Google Shape;32;p3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33" name="Google Shape;33;p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3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">
    <p:spTree>
      <p:nvGrpSpPr>
        <p:cNvPr id="1" name="Shape 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5" name="Google Shape;35;p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6" name="Google Shape;36;p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7" name="Google Shape;37;p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8" name="Google Shape;38;p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9" name="Google Shape;39;p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40" name="Google Shape;40;p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1" name="Google Shape;41;p4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2" name="Google Shape;42;p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3" name="Google Shape;43;p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4" name="Google Shape;44;p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3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 type="twoObj">
  <p:cSld name="TWO_OBJECTS">
    <p:spTree>
      <p:nvGrpSpPr>
        <p:cNvPr id="1" name="Shape 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" name="Google Shape;46;p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7" name="Google Shape;47;p5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48" name="Google Shape;48;p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49" name="Google Shape;49;p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0" name="Google Shape;50;p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1" name="Google Shape;51;p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2" name="Google Shape;52;p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53" name="Google Shape;53;p5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4" name="Google Shape;54;p5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5" name="Google Shape;55;p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6" name="Google Shape;56;p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11">
    <p:spTree>
      <p:nvGrpSpPr>
        <p:cNvPr id="1" name="Shape 14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22" name="Google Shape;1422;p189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1423" name="Google Shape;1423;p189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24" name="Google Shape;1424;p189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425" name="Google Shape;1425;p189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26" name="Google Shape;1426;p189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427" name="Google Shape;1427;p189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428" name="Google Shape;1428;p18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1429" name="Google Shape;1429;p189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13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2">
    <p:spTree>
      <p:nvGrpSpPr>
        <p:cNvPr id="1" name="Shape 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8" name="Google Shape;58;p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9" name="Google Shape;59;p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0" name="Google Shape;60;p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1" name="Google Shape;61;p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2" name="Google Shape;62;p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63" name="Google Shape;63;p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4" name="Google Shape;64;p6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5" name="Google Shape;65;p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6" name="Google Shape;66;p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7" name="Google Shape;67;p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3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">
    <p:spTree>
      <p:nvGrpSpPr>
        <p:cNvPr id="1" name="Shape 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" name="Google Shape;69;p7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0" name="Google Shape;70;p7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71" name="Google Shape;71;p7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2" name="Google Shape;72;p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3" name="Google Shape;73;p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4" name="Google Shape;74;p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5" name="Google Shape;75;p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76" name="Google Shape;76;p7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7" name="Google Shape;77;p7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8" name="Google Shape;78;p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9" name="Google Shape;79;p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3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3">
    <p:spTree>
      <p:nvGrpSpPr>
        <p:cNvPr id="1" name="Shape 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1" name="Google Shape;81;p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82" name="Google Shape;82;p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3" name="Google Shape;83;p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4" name="Google Shape;84;p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5" name="Google Shape;85;p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86" name="Google Shape;86;p8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7" name="Google Shape;87;p8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8" name="Google Shape;88;p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9" name="Google Shape;89;p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0" name="Google Shape;90;p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3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spTree>
      <p:nvGrpSpPr>
        <p:cNvPr id="1" name="Shape 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" name="Google Shape;92;p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3" name="Google Shape;93;p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4" name="Google Shape;94;p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95" name="Google Shape;95;p9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96" name="Google Shape;96;p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7" name="Google Shape;97;p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8" name="Google Shape;98;p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9" name="Google Shape;99;p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13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">
    <p:bg>
      <p:bgPr>
        <a:solidFill>
          <a:schemeClr val="lt2"/>
        </a:solidFill>
        <a:effectLst/>
      </p:bgPr>
    </p:bg>
    <p:spTree>
      <p:nvGrpSpPr>
        <p:cNvPr id="1" name="Shape 1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1" name="Google Shape;101;p10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102" name="Google Shape;102;p10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3" name="Google Shape;103;p10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4" name="Google Shape;104;p10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05" name="Google Shape;105;p1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06" name="Google Shape;106;p10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7" name="Google Shape;107;p10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34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">
    <p:spTree>
      <p:nvGrpSpPr>
        <p:cNvPr id="1" name="Shape 1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" name="Google Shape;109;p11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10" name="Google Shape;110;p11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11" name="Google Shape;111;p11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112" name="Google Shape;112;p11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3" name="Google Shape;113;p11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14" name="Google Shape;114;p11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115" name="Google Shape;115;p1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34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4">
    <p:spTree>
      <p:nvGrpSpPr>
        <p:cNvPr id="1" name="Shape 1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7" name="Google Shape;117;p1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18" name="Google Shape;118;p1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9" name="Google Shape;119;p1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20" name="Google Shape;120;p1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1" name="Google Shape;121;p1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22" name="Google Shape;122;p12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3" name="Google Shape;123;p12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4" name="Google Shape;124;p1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25" name="Google Shape;125;p1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26" name="Google Shape;126;p1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34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5">
    <p:spTree>
      <p:nvGrpSpPr>
        <p:cNvPr id="1" name="Shape 1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8" name="Google Shape;128;p1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29" name="Google Shape;129;p1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30" name="Google Shape;130;p1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31" name="Google Shape;131;p1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2" name="Google Shape;132;p1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33" name="Google Shape;133;p13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4" name="Google Shape;134;p13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35" name="Google Shape;135;p1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36" name="Google Shape;136;p1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37" name="Google Shape;137;p1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34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2">
    <p:bg>
      <p:bgPr>
        <a:solidFill>
          <a:schemeClr val="lt2"/>
        </a:solidFill>
        <a:effectLst/>
      </p:bgPr>
    </p:bg>
    <p:spTree>
      <p:nvGrpSpPr>
        <p:cNvPr id="1" name="Shape 1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9" name="Google Shape;139;p14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140" name="Google Shape;140;p14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1" name="Google Shape;141;p14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2" name="Google Shape;142;p14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43" name="Google Shape;143;p1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44" name="Google Shape;144;p14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5" name="Google Shape;145;p14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34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6">
    <p:spTree>
      <p:nvGrpSpPr>
        <p:cNvPr id="1" name="Shape 1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7" name="Google Shape;147;p1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48" name="Google Shape;148;p1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49" name="Google Shape;149;p1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50" name="Google Shape;150;p1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1" name="Google Shape;151;p1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52" name="Google Shape;152;p1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3" name="Google Shape;153;p15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54" name="Google Shape;154;p1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55" name="Google Shape;155;p1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56" name="Google Shape;156;p1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11">
    <p:spTree>
      <p:nvGrpSpPr>
        <p:cNvPr id="1" name="Shape 14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1" name="Google Shape;1431;p19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432" name="Google Shape;1432;p19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433" name="Google Shape;1433;p19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434" name="Google Shape;1434;p190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435" name="Google Shape;1435;p19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436" name="Google Shape;1436;p19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437" name="Google Shape;1437;p19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38" name="Google Shape;1438;p19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135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7">
    <p:spTree>
      <p:nvGrpSpPr>
        <p:cNvPr id="1" name="Shape 1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8" name="Google Shape;158;p1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59" name="Google Shape;159;p1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60" name="Google Shape;160;p1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61" name="Google Shape;161;p1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2" name="Google Shape;162;p1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63" name="Google Shape;163;p1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4" name="Google Shape;164;p16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65" name="Google Shape;165;p1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66" name="Google Shape;166;p1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67" name="Google Shape;167;p1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35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2">
    <p:spTree>
      <p:nvGrpSpPr>
        <p:cNvPr id="1" name="Shape 1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9" name="Google Shape;169;p17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70" name="Google Shape;170;p17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1" name="Google Shape;171;p17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72" name="Google Shape;172;p17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73" name="Google Shape;173;p17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174" name="Google Shape;174;p17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5" name="Google Shape;175;p17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76" name="Google Shape;176;p1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35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3">
    <p:bg>
      <p:bgPr>
        <a:solidFill>
          <a:schemeClr val="lt2"/>
        </a:solidFill>
        <a:effectLst/>
      </p:bgPr>
    </p:bg>
    <p:spTree>
      <p:nvGrpSpPr>
        <p:cNvPr id="1" name="Shape 1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8" name="Google Shape;178;p18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179" name="Google Shape;179;p18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0" name="Google Shape;180;p18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1" name="Google Shape;181;p18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82" name="Google Shape;182;p1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83" name="Google Shape;183;p18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4" name="Google Shape;184;p18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35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2">
    <p:spTree>
      <p:nvGrpSpPr>
        <p:cNvPr id="1" name="Shape 1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6" name="Google Shape;186;p19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87" name="Google Shape;187;p19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88" name="Google Shape;188;p19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189" name="Google Shape;189;p19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0" name="Google Shape;190;p19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91" name="Google Shape;191;p19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192" name="Google Shape;192;p1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35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">
    <p:spTree>
      <p:nvGrpSpPr>
        <p:cNvPr id="1" name="Shape 1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" name="Google Shape;194;p20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5" name="Google Shape;195;p20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6" name="Google Shape;196;p20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7" name="Google Shape;197;p2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98" name="Google Shape;198;p2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99" name="Google Shape;199;p2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00" name="Google Shape;200;p20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1" name="Google Shape;201;p2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02" name="Google Shape;202;p2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03" name="Google Shape;203;p2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04" name="Google Shape;204;p2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205" name="Google Shape;205;p20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35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8">
    <p:spTree>
      <p:nvGrpSpPr>
        <p:cNvPr id="1" name="Shape 2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7" name="Google Shape;207;p2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8" name="Google Shape;208;p2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09" name="Google Shape;209;p2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10" name="Google Shape;210;p2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1" name="Google Shape;211;p2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212" name="Google Shape;212;p21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3" name="Google Shape;213;p21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14" name="Google Shape;214;p2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15" name="Google Shape;215;p2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16" name="Google Shape;216;p2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35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2">
    <p:spTree>
      <p:nvGrpSpPr>
        <p:cNvPr id="1" name="Shape 2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8" name="Google Shape;218;p22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9" name="Google Shape;219;p22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220" name="Google Shape;220;p2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21" name="Google Shape;221;p2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22" name="Google Shape;222;p2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23" name="Google Shape;223;p2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4" name="Google Shape;224;p2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225" name="Google Shape;225;p22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26" name="Google Shape;226;p22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27" name="Google Shape;227;p2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28" name="Google Shape;228;p2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35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 type="twoTxTwoObj">
  <p:cSld name="TWO_OBJECTS_WITH_TEXT">
    <p:spTree>
      <p:nvGrpSpPr>
        <p:cNvPr id="1" name="Shape 2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30" name="Google Shape;230;p2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31" name="Google Shape;231;p2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32" name="Google Shape;232;p2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33" name="Google Shape;233;p2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34" name="Google Shape;234;p2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235" name="Google Shape;235;p23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36" name="Google Shape;236;p23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237" name="Google Shape;237;p23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38" name="Google Shape;238;p23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239" name="Google Shape;239;p23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40" name="Google Shape;240;p2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41" name="Google Shape;241;p2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42" name="Google Shape;242;p2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35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_ONLY">
    <p:spTree>
      <p:nvGrpSpPr>
        <p:cNvPr id="1" name="Shape 2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44" name="Google Shape;244;p2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45" name="Google Shape;245;p2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46" name="Google Shape;246;p2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47" name="Google Shape;247;p2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48" name="Google Shape;248;p2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249" name="Google Shape;249;p2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50" name="Google Shape;250;p2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51" name="Google Shape;251;p2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52" name="Google Shape;252;p2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35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">
    <p:spTree>
      <p:nvGrpSpPr>
        <p:cNvPr id="1" name="Shape 2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4" name="Google Shape;254;p25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255" name="Google Shape;255;p25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6" name="Google Shape;256;p25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257" name="Google Shape;257;p25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58" name="Google Shape;258;p25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59" name="Google Shape;259;p25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260" name="Google Shape;260;p2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261" name="Google Shape;261;p25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1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13">
    <p:spTree>
      <p:nvGrpSpPr>
        <p:cNvPr id="1" name="Shape 14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40" name="Google Shape;1440;p191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41" name="Google Shape;1441;p191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42" name="Google Shape;1442;p191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443" name="Google Shape;1443;p191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444" name="Google Shape;1444;p191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1445" name="Google Shape;1445;p191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46" name="Google Shape;1446;p191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447" name="Google Shape;1447;p19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36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">
    <p:spTree>
      <p:nvGrpSpPr>
        <p:cNvPr id="1" name="Shape 2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3" name="Google Shape;263;p2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64" name="Google Shape;264;p2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65" name="Google Shape;265;p2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66" name="Google Shape;266;p2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7" name="Google Shape;267;p2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68" name="Google Shape;268;p2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69" name="Google Shape;269;p2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70" name="Google Shape;270;p2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136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2">
    <p:spTree>
      <p:nvGrpSpPr>
        <p:cNvPr id="1" name="Shape 2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2" name="Google Shape;272;p27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73" name="Google Shape;273;p27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74" name="Google Shape;274;p27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75" name="Google Shape;275;p2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76" name="Google Shape;276;p2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77" name="Google Shape;277;p2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78" name="Google Shape;278;p27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79" name="Google Shape;279;p2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80" name="Google Shape;280;p2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1" name="Google Shape;281;p2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82" name="Google Shape;282;p2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283" name="Google Shape;283;p27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36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3">
    <p:spTree>
      <p:nvGrpSpPr>
        <p:cNvPr id="1" name="Shape 2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5" name="Google Shape;285;p28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86" name="Google Shape;286;p28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87" name="Google Shape;287;p28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288" name="Google Shape;288;p28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289" name="Google Shape;289;p28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90" name="Google Shape;290;p28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1" name="Google Shape;291;p28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292" name="Google Shape;292;p2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36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4">
    <p:bg>
      <p:bgPr>
        <a:solidFill>
          <a:schemeClr val="lt2"/>
        </a:solidFill>
        <a:effectLst/>
      </p:bgPr>
    </p:bg>
    <p:spTree>
      <p:nvGrpSpPr>
        <p:cNvPr id="1" name="Shape 2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94" name="Google Shape;294;p29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95" name="Google Shape;295;p29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6" name="Google Shape;296;p29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7" name="Google Shape;297;p29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298" name="Google Shape;298;p2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299" name="Google Shape;299;p29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00" name="Google Shape;300;p29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36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3">
    <p:spTree>
      <p:nvGrpSpPr>
        <p:cNvPr id="1" name="Shape 3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2" name="Google Shape;302;p30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303" name="Google Shape;303;p30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304" name="Google Shape;304;p30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305" name="Google Shape;305;p30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6" name="Google Shape;306;p30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307" name="Google Shape;307;p30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308" name="Google Shape;308;p3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36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3">
    <p:spTree>
      <p:nvGrpSpPr>
        <p:cNvPr id="1" name="Shape 3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0" name="Google Shape;310;p31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11" name="Google Shape;311;p31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2" name="Google Shape;312;p31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13" name="Google Shape;313;p3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14" name="Google Shape;314;p3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15" name="Google Shape;315;p3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16" name="Google Shape;316;p3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17" name="Google Shape;317;p3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18" name="Google Shape;318;p3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19" name="Google Shape;319;p3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20" name="Google Shape;320;p3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321" name="Google Shape;321;p31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36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3">
    <p:spTree>
      <p:nvGrpSpPr>
        <p:cNvPr id="1" name="Shape 3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3" name="Google Shape;323;p32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24" name="Google Shape;324;p32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325" name="Google Shape;325;p3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26" name="Google Shape;326;p3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27" name="Google Shape;327;p3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28" name="Google Shape;328;p3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29" name="Google Shape;329;p3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330" name="Google Shape;330;p32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31" name="Google Shape;331;p32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32" name="Google Shape;332;p3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33" name="Google Shape;333;p3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36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">
    <p:spTree>
      <p:nvGrpSpPr>
        <p:cNvPr id="1" name="Shape 3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35" name="Google Shape;335;p3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36" name="Google Shape;336;p3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37" name="Google Shape;337;p3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38" name="Google Shape;338;p3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39" name="Google Shape;339;p3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340" name="Google Shape;340;p33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41" name="Google Shape;341;p33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342" name="Google Shape;342;p33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43" name="Google Shape;343;p33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344" name="Google Shape;344;p33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45" name="Google Shape;345;p3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46" name="Google Shape;346;p3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47" name="Google Shape;347;p3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36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">
    <p:spTree>
      <p:nvGrpSpPr>
        <p:cNvPr id="1" name="Shape 3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9" name="Google Shape;349;p3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50" name="Google Shape;350;p3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51" name="Google Shape;351;p3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52" name="Google Shape;352;p3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53" name="Google Shape;353;p3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354" name="Google Shape;354;p3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55" name="Google Shape;355;p3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56" name="Google Shape;356;p3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57" name="Google Shape;357;p3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36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2">
    <p:spTree>
      <p:nvGrpSpPr>
        <p:cNvPr id="1" name="Shape 3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59" name="Google Shape;359;p35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360" name="Google Shape;360;p35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1" name="Google Shape;361;p35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362" name="Google Shape;362;p35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63" name="Google Shape;363;p35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64" name="Google Shape;364;p35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365" name="Google Shape;365;p3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366" name="Google Shape;366;p35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1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14">
    <p:bg>
      <p:bgPr>
        <a:solidFill>
          <a:schemeClr val="lt2"/>
        </a:solidFill>
        <a:effectLst/>
      </p:bgPr>
    </p:bg>
    <p:spTree>
      <p:nvGrpSpPr>
        <p:cNvPr id="1" name="Shape 14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49" name="Google Shape;1449;p192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1450" name="Google Shape;1450;p192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51" name="Google Shape;1451;p192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52" name="Google Shape;1452;p192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453" name="Google Shape;1453;p19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454" name="Google Shape;1454;p192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55" name="Google Shape;1455;p192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37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Quotation">
  <p:cSld name="2_Quotation">
    <p:spTree>
      <p:nvGrpSpPr>
        <p:cNvPr id="1" name="Shape 3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8" name="Google Shape;368;p36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69" name="Google Shape;369;p36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70" name="Google Shape;370;p36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71" name="Google Shape;371;p3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72" name="Google Shape;372;p3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73" name="Google Shape;373;p3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74" name="Google Shape;374;p3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75" name="Google Shape;375;p3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76" name="Google Shape;376;p3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77" name="Google Shape;377;p3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78" name="Google Shape;378;p3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379" name="Google Shape;379;p36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37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Quotation">
  <p:cSld name="3_Quotation">
    <p:spTree>
      <p:nvGrpSpPr>
        <p:cNvPr id="1" name="Shape 3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1" name="Google Shape;381;p37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82" name="Google Shape;382;p37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83" name="Google Shape;383;p37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84" name="Google Shape;384;p3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85" name="Google Shape;385;p3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86" name="Google Shape;386;p3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87" name="Google Shape;387;p37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88" name="Google Shape;388;p3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89" name="Google Shape;389;p3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90" name="Google Shape;390;p3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91" name="Google Shape;391;p3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392" name="Google Shape;392;p37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37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4">
    <p:spTree>
      <p:nvGrpSpPr>
        <p:cNvPr id="1" name="Shape 3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4" name="Google Shape;394;p38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95" name="Google Shape;395;p38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96" name="Google Shape;396;p38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397" name="Google Shape;397;p38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398" name="Google Shape;398;p38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399" name="Google Shape;399;p38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0" name="Google Shape;400;p38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401" name="Google Shape;401;p3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37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5">
    <p:bg>
      <p:bgPr>
        <a:solidFill>
          <a:schemeClr val="lt2"/>
        </a:solidFill>
        <a:effectLst/>
      </p:bgPr>
    </p:bg>
    <p:spTree>
      <p:nvGrpSpPr>
        <p:cNvPr id="1" name="Shape 4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03" name="Google Shape;403;p39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404" name="Google Shape;404;p39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5" name="Google Shape;405;p39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6" name="Google Shape;406;p39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407" name="Google Shape;407;p3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408" name="Google Shape;408;p39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09" name="Google Shape;409;p39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37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4">
    <p:spTree>
      <p:nvGrpSpPr>
        <p:cNvPr id="1" name="Shape 4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1" name="Google Shape;411;p40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412" name="Google Shape;412;p40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413" name="Google Shape;413;p40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414" name="Google Shape;414;p40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15" name="Google Shape;415;p40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416" name="Google Shape;416;p40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417" name="Google Shape;417;p4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37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4">
    <p:spTree>
      <p:nvGrpSpPr>
        <p:cNvPr id="1" name="Shape 4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9" name="Google Shape;419;p41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20" name="Google Shape;420;p41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21" name="Google Shape;421;p41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22" name="Google Shape;422;p4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23" name="Google Shape;423;p4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24" name="Google Shape;424;p4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425" name="Google Shape;425;p4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426" name="Google Shape;426;p4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27" name="Google Shape;427;p4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8" name="Google Shape;428;p4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29" name="Google Shape;429;p4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430" name="Google Shape;430;p41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37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2">
    <p:spTree>
      <p:nvGrpSpPr>
        <p:cNvPr id="1" name="Shape 4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32" name="Google Shape;432;p4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433" name="Google Shape;433;p4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34" name="Google Shape;434;p4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35" name="Google Shape;435;p4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36" name="Google Shape;436;p4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437" name="Google Shape;437;p42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38" name="Google Shape;438;p42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439" name="Google Shape;439;p42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40" name="Google Shape;440;p42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441" name="Google Shape;441;p42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42" name="Google Shape;442;p4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43" name="Google Shape;443;p4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44" name="Google Shape;444;p4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37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2">
    <p:spTree>
      <p:nvGrpSpPr>
        <p:cNvPr id="1" name="Shape 4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46" name="Google Shape;446;p4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447" name="Google Shape;447;p4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48" name="Google Shape;448;p4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49" name="Google Shape;449;p4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50" name="Google Shape;450;p4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451" name="Google Shape;451;p43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2" name="Google Shape;452;p4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53" name="Google Shape;453;p4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54" name="Google Shape;454;p4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37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5">
    <p:spTree>
      <p:nvGrpSpPr>
        <p:cNvPr id="1" name="Shape 4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6" name="Google Shape;456;p44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57" name="Google Shape;457;p44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8" name="Google Shape;458;p44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459" name="Google Shape;459;p44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460" name="Google Shape;460;p44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461" name="Google Shape;461;p44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62" name="Google Shape;462;p44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463" name="Google Shape;463;p4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37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6">
    <p:bg>
      <p:bgPr>
        <a:solidFill>
          <a:schemeClr val="lt2"/>
        </a:solidFill>
        <a:effectLst/>
      </p:bgPr>
    </p:bg>
    <p:spTree>
      <p:nvGrpSpPr>
        <p:cNvPr id="1" name="Shape 4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65" name="Google Shape;465;p45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466" name="Google Shape;466;p45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67" name="Google Shape;467;p45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68" name="Google Shape;468;p45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469" name="Google Shape;469;p4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470" name="Google Shape;470;p45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71" name="Google Shape;471;p45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12">
    <p:spTree>
      <p:nvGrpSpPr>
        <p:cNvPr id="1" name="Shape 14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57" name="Google Shape;1457;p193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458" name="Google Shape;1458;p193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459" name="Google Shape;1459;p193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1460" name="Google Shape;1460;p193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61" name="Google Shape;1461;p193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462" name="Google Shape;1462;p193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1463" name="Google Shape;1463;p19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38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5">
    <p:spTree>
      <p:nvGrpSpPr>
        <p:cNvPr id="1" name="Shape 4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3" name="Google Shape;473;p46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474" name="Google Shape;474;p46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475" name="Google Shape;475;p46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476" name="Google Shape;476;p46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77" name="Google Shape;477;p46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478" name="Google Shape;478;p46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479" name="Google Shape;479;p4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38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5">
    <p:spTree>
      <p:nvGrpSpPr>
        <p:cNvPr id="1" name="Shape 4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1" name="Google Shape;481;p47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82" name="Google Shape;482;p47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83" name="Google Shape;483;p47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84" name="Google Shape;484;p4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85" name="Google Shape;485;p4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86" name="Google Shape;486;p4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487" name="Google Shape;487;p47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488" name="Google Shape;488;p4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89" name="Google Shape;489;p4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90" name="Google Shape;490;p4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91" name="Google Shape;491;p4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492" name="Google Shape;492;p47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38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6">
    <p:spTree>
      <p:nvGrpSpPr>
        <p:cNvPr id="1" name="Shape 4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4" name="Google Shape;494;p48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95" name="Google Shape;495;p48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96" name="Google Shape;496;p48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97" name="Google Shape;497;p4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98" name="Google Shape;498;p4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99" name="Google Shape;499;p4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500" name="Google Shape;500;p4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01" name="Google Shape;501;p4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02" name="Google Shape;502;p4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03" name="Google Shape;503;p4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04" name="Google Shape;504;p4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505" name="Google Shape;505;p48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38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4">
    <p:spTree>
      <p:nvGrpSpPr>
        <p:cNvPr id="1" name="Shape 5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7" name="Google Shape;507;p49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08" name="Google Shape;508;p49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509" name="Google Shape;509;p49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10" name="Google Shape;510;p4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11" name="Google Shape;511;p4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12" name="Google Shape;512;p4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13" name="Google Shape;513;p4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514" name="Google Shape;514;p49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15" name="Google Shape;515;p49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16" name="Google Shape;516;p4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17" name="Google Shape;517;p4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38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3">
    <p:spTree>
      <p:nvGrpSpPr>
        <p:cNvPr id="1" name="Shape 5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19" name="Google Shape;519;p50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20" name="Google Shape;520;p5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21" name="Google Shape;521;p5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22" name="Google Shape;522;p5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23" name="Google Shape;523;p5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524" name="Google Shape;524;p50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25" name="Google Shape;525;p50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526" name="Google Shape;526;p50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27" name="Google Shape;527;p50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528" name="Google Shape;528;p50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29" name="Google Shape;529;p5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30" name="Google Shape;530;p5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31" name="Google Shape;531;p5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38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3">
    <p:spTree>
      <p:nvGrpSpPr>
        <p:cNvPr id="1" name="Shape 5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33" name="Google Shape;533;p5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34" name="Google Shape;534;p5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35" name="Google Shape;535;p5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36" name="Google Shape;536;p5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37" name="Google Shape;537;p5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538" name="Google Shape;538;p51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39" name="Google Shape;539;p5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40" name="Google Shape;540;p5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41" name="Google Shape;541;p5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38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3">
    <p:spTree>
      <p:nvGrpSpPr>
        <p:cNvPr id="1" name="Shape 5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43" name="Google Shape;543;p52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544" name="Google Shape;544;p52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45" name="Google Shape;545;p52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546" name="Google Shape;546;p52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47" name="Google Shape;547;p52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48" name="Google Shape;548;p52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549" name="Google Shape;549;p5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550" name="Google Shape;550;p52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138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2">
    <p:spTree>
      <p:nvGrpSpPr>
        <p:cNvPr id="1" name="Shape 5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2" name="Google Shape;552;p5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53" name="Google Shape;553;p5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54" name="Google Shape;554;p5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555" name="Google Shape;555;p5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56" name="Google Shape;556;p5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57" name="Google Shape;557;p5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58" name="Google Shape;558;p5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59" name="Google Shape;559;p5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138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 B">
  <p:cSld name="Cover B">
    <p:spTree>
      <p:nvGrpSpPr>
        <p:cNvPr id="1" name="Shape 5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1" name="Google Shape;561;p54"/>
          <p:cNvSpPr txBox="1">
            <a:spLocks noGrp="1"/>
          </p:cNvSpPr>
          <p:nvPr>
            <p:ph type="ctrTitle"/>
          </p:nvPr>
        </p:nvSpPr>
        <p:spPr>
          <a:xfrm>
            <a:off x="513348" y="2633534"/>
            <a:ext cx="5194433" cy="238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62" name="Google Shape;562;p54"/>
          <p:cNvSpPr txBox="1">
            <a:spLocks noGrp="1"/>
          </p:cNvSpPr>
          <p:nvPr>
            <p:ph type="subTitle" idx="1"/>
          </p:nvPr>
        </p:nvSpPr>
        <p:spPr>
          <a:xfrm>
            <a:off x="513348" y="5400325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grpSp>
        <p:nvGrpSpPr>
          <p:cNvPr id="563" name="Google Shape;563;p54"/>
          <p:cNvGrpSpPr/>
          <p:nvPr/>
        </p:nvGrpSpPr>
        <p:grpSpPr>
          <a:xfrm flipH="1">
            <a:off x="-1" y="1"/>
            <a:ext cx="6418725" cy="1509822"/>
            <a:chOff x="7522541" y="1"/>
            <a:chExt cx="4669459" cy="1098357"/>
          </a:xfrm>
        </p:grpSpPr>
        <p:sp>
          <p:nvSpPr>
            <p:cNvPr id="564" name="Google Shape;564;p54"/>
            <p:cNvSpPr/>
            <p:nvPr/>
          </p:nvSpPr>
          <p:spPr>
            <a:xfrm>
              <a:off x="7522541" y="1"/>
              <a:ext cx="4669459" cy="1098357"/>
            </a:xfrm>
            <a:custGeom>
              <a:avLst/>
              <a:gdLst/>
              <a:ahLst/>
              <a:cxnLst/>
              <a:rect l="l" t="t" r="r" b="b"/>
              <a:pathLst>
                <a:path w="4669459" h="1098357" extrusionOk="0">
                  <a:moveTo>
                    <a:pt x="0" y="0"/>
                  </a:moveTo>
                  <a:lnTo>
                    <a:pt x="393099" y="0"/>
                  </a:lnTo>
                  <a:lnTo>
                    <a:pt x="485580" y="28411"/>
                  </a:lnTo>
                  <a:cubicBezTo>
                    <a:pt x="1068094" y="214503"/>
                    <a:pt x="1643165" y="412971"/>
                    <a:pt x="2241464" y="572540"/>
                  </a:cubicBezTo>
                  <a:cubicBezTo>
                    <a:pt x="3009808" y="777487"/>
                    <a:pt x="3848273" y="856360"/>
                    <a:pt x="4645823" y="731027"/>
                  </a:cubicBezTo>
                  <a:lnTo>
                    <a:pt x="4669459" y="726784"/>
                  </a:lnTo>
                  <a:lnTo>
                    <a:pt x="4669459" y="1079503"/>
                  </a:lnTo>
                  <a:lnTo>
                    <a:pt x="4627787" y="1083679"/>
                  </a:lnTo>
                  <a:cubicBezTo>
                    <a:pt x="3105555" y="1189027"/>
                    <a:pt x="1909512" y="709765"/>
                    <a:pt x="568062" y="207626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40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65" name="Google Shape;565;p54"/>
            <p:cNvSpPr/>
            <p:nvPr/>
          </p:nvSpPr>
          <p:spPr>
            <a:xfrm>
              <a:off x="7649481" y="1"/>
              <a:ext cx="4542519" cy="983565"/>
            </a:xfrm>
            <a:custGeom>
              <a:avLst/>
              <a:gdLst/>
              <a:ahLst/>
              <a:cxnLst/>
              <a:rect l="l" t="t" r="r" b="b"/>
              <a:pathLst>
                <a:path w="4542519" h="983565" extrusionOk="0">
                  <a:moveTo>
                    <a:pt x="0" y="0"/>
                  </a:moveTo>
                  <a:lnTo>
                    <a:pt x="4542519" y="0"/>
                  </a:lnTo>
                  <a:lnTo>
                    <a:pt x="4542519" y="957397"/>
                  </a:lnTo>
                  <a:lnTo>
                    <a:pt x="4542518" y="957403"/>
                  </a:lnTo>
                  <a:lnTo>
                    <a:pt x="4510552" y="961138"/>
                  </a:lnTo>
                  <a:cubicBezTo>
                    <a:pt x="2991282" y="1091409"/>
                    <a:pt x="1788278" y="632191"/>
                    <a:pt x="439600" y="1525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pic>
        <p:nvPicPr>
          <p:cNvPr id="566" name="Google Shape;566;p5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136525"/>
            <a:ext cx="1945206" cy="879974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38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7">
    <p:bg>
      <p:bgPr>
        <a:solidFill>
          <a:schemeClr val="lt2"/>
        </a:solidFill>
        <a:effectLst/>
      </p:bgPr>
    </p:bg>
    <p:spTree>
      <p:nvGrpSpPr>
        <p:cNvPr id="1" name="Shape 5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68" name="Google Shape;568;p55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569" name="Google Shape;569;p55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70" name="Google Shape;570;p55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71" name="Google Shape;571;p55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572" name="Google Shape;572;p5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573" name="Google Shape;573;p55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74" name="Google Shape;574;p55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21">
    <p:spTree>
      <p:nvGrpSpPr>
        <p:cNvPr id="1" name="Shape 14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65" name="Google Shape;1465;p194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66" name="Google Shape;1466;p194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67" name="Google Shape;1467;p194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468" name="Google Shape;1468;p19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469" name="Google Shape;1469;p19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470" name="Google Shape;1470;p19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471" name="Google Shape;1471;p19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472" name="Google Shape;1472;p19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473" name="Google Shape;1473;p19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474" name="Google Shape;1474;p19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75" name="Google Shape;1475;p19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476" name="Google Shape;1476;p194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39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6">
    <p:spTree>
      <p:nvGrpSpPr>
        <p:cNvPr id="1" name="Shape 5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6" name="Google Shape;576;p56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577" name="Google Shape;577;p56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578" name="Google Shape;578;p56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579" name="Google Shape;579;p56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80" name="Google Shape;580;p56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581" name="Google Shape;581;p56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582" name="Google Shape;582;p5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39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6">
    <p:spTree>
      <p:nvGrpSpPr>
        <p:cNvPr id="1" name="Shape 5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4" name="Google Shape;584;p57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85" name="Google Shape;585;p57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86" name="Google Shape;586;p57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587" name="Google Shape;587;p57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588" name="Google Shape;588;p57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589" name="Google Shape;589;p57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90" name="Google Shape;590;p57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591" name="Google Shape;591;p5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39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9">
    <p:spTree>
      <p:nvGrpSpPr>
        <p:cNvPr id="1" name="Shape 5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93" name="Google Shape;593;p5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94" name="Google Shape;594;p5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95" name="Google Shape;595;p5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96" name="Google Shape;596;p5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97" name="Google Shape;597;p5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598" name="Google Shape;598;p58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99" name="Google Shape;599;p58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00" name="Google Shape;600;p5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01" name="Google Shape;601;p5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02" name="Google Shape;602;p5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39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5">
    <p:spTree>
      <p:nvGrpSpPr>
        <p:cNvPr id="1" name="Shape 6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4" name="Google Shape;604;p59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05" name="Google Shape;605;p59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606" name="Google Shape;606;p59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07" name="Google Shape;607;p5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08" name="Google Shape;608;p5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09" name="Google Shape;609;p5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10" name="Google Shape;610;p5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611" name="Google Shape;611;p59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12" name="Google Shape;612;p59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13" name="Google Shape;613;p5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14" name="Google Shape;614;p5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39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4">
    <p:spTree>
      <p:nvGrpSpPr>
        <p:cNvPr id="1" name="Shape 6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16" name="Google Shape;616;p60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17" name="Google Shape;617;p6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18" name="Google Shape;618;p6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19" name="Google Shape;619;p6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20" name="Google Shape;620;p6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621" name="Google Shape;621;p60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22" name="Google Shape;622;p60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623" name="Google Shape;623;p60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24" name="Google Shape;624;p60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625" name="Google Shape;625;p60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26" name="Google Shape;626;p6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27" name="Google Shape;627;p6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28" name="Google Shape;628;p6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39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7">
    <p:spTree>
      <p:nvGrpSpPr>
        <p:cNvPr id="1" name="Shape 6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0" name="Google Shape;630;p61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31" name="Google Shape;631;p61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32" name="Google Shape;632;p61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33" name="Google Shape;633;p6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34" name="Google Shape;634;p6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35" name="Google Shape;635;p6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636" name="Google Shape;636;p6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37" name="Google Shape;637;p6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38" name="Google Shape;638;p6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39" name="Google Shape;639;p6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40" name="Google Shape;640;p6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641" name="Google Shape;641;p61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39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4">
    <p:spTree>
      <p:nvGrpSpPr>
        <p:cNvPr id="1" name="Shape 6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3" name="Google Shape;643;p62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644" name="Google Shape;644;p62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45" name="Google Shape;645;p62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646" name="Google Shape;646;p62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47" name="Google Shape;647;p62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48" name="Google Shape;648;p62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649" name="Google Shape;649;p6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650" name="Google Shape;650;p62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139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4">
    <p:spTree>
      <p:nvGrpSpPr>
        <p:cNvPr id="1" name="Shape 6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52" name="Google Shape;652;p6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3" name="Google Shape;653;p6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54" name="Google Shape;654;p6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55" name="Google Shape;655;p6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56" name="Google Shape;656;p6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657" name="Google Shape;657;p63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58" name="Google Shape;658;p6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59" name="Google Shape;659;p6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60" name="Google Shape;660;p6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39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5">
    <p:spTree>
      <p:nvGrpSpPr>
        <p:cNvPr id="1" name="Shape 6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62" name="Google Shape;662;p64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663" name="Google Shape;663;p64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64" name="Google Shape;664;p64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665" name="Google Shape;665;p64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66" name="Google Shape;666;p64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67" name="Google Shape;667;p64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668" name="Google Shape;668;p6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669" name="Google Shape;669;p64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139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3">
    <p:spTree>
      <p:nvGrpSpPr>
        <p:cNvPr id="1" name="Shape 6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1" name="Google Shape;671;p6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72" name="Google Shape;672;p6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73" name="Google Shape;673;p6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674" name="Google Shape;674;p6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75" name="Google Shape;675;p6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76" name="Google Shape;676;p6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7" name="Google Shape;677;p6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78" name="Google Shape;678;p6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4">
    <p:bg>
      <p:bgPr>
        <a:solidFill>
          <a:schemeClr val="lt2"/>
        </a:solidFill>
        <a:effectLst/>
      </p:bgPr>
    </p:bg>
    <p:spTree>
      <p:nvGrpSpPr>
        <p:cNvPr id="1" name="Shape 1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3" name="Google Shape;143;p69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144" name="Google Shape;144;p69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5" name="Google Shape;145;p69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6" name="Google Shape;146;p69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47" name="Google Shape;147;p6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48" name="Google Shape;148;p69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9" name="Google Shape;149;p69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15">
    <p:spTree>
      <p:nvGrpSpPr>
        <p:cNvPr id="1" name="Shape 14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78" name="Google Shape;1478;p19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479" name="Google Shape;1479;p19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480" name="Google Shape;1480;p19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481" name="Google Shape;1481;p19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82" name="Google Shape;1482;p19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483" name="Google Shape;1483;p19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84" name="Google Shape;1484;p195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485" name="Google Shape;1485;p19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486" name="Google Shape;1486;p19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487" name="Google Shape;1487;p19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40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8">
    <p:spTree>
      <p:nvGrpSpPr>
        <p:cNvPr id="1" name="Shape 6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0" name="Google Shape;680;p66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81" name="Google Shape;681;p66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82" name="Google Shape;682;p66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83" name="Google Shape;683;p6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84" name="Google Shape;684;p6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85" name="Google Shape;685;p6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686" name="Google Shape;686;p6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87" name="Google Shape;687;p6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88" name="Google Shape;688;p6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89" name="Google Shape;689;p6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90" name="Google Shape;690;p6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691" name="Google Shape;691;p66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40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7">
    <p:spTree>
      <p:nvGrpSpPr>
        <p:cNvPr id="1" name="Shape 6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3" name="Google Shape;693;p67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94" name="Google Shape;694;p67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95" name="Google Shape;695;p67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696" name="Google Shape;696;p67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697" name="Google Shape;697;p67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698" name="Google Shape;698;p67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99" name="Google Shape;699;p67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700" name="Google Shape;700;p6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40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8">
    <p:bg>
      <p:bgPr>
        <a:solidFill>
          <a:schemeClr val="lt2"/>
        </a:solidFill>
        <a:effectLst/>
      </p:bgPr>
    </p:bg>
    <p:spTree>
      <p:nvGrpSpPr>
        <p:cNvPr id="1" name="Shape 7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02" name="Google Shape;702;p68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703" name="Google Shape;703;p68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04" name="Google Shape;704;p68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05" name="Google Shape;705;p68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706" name="Google Shape;706;p6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707" name="Google Shape;707;p68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08" name="Google Shape;708;p68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40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7">
    <p:spTree>
      <p:nvGrpSpPr>
        <p:cNvPr id="1" name="Shape 7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0" name="Google Shape;710;p69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711" name="Google Shape;711;p69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712" name="Google Shape;712;p69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713" name="Google Shape;713;p69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14" name="Google Shape;714;p69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715" name="Google Shape;715;p69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716" name="Google Shape;716;p6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40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9">
    <p:spTree>
      <p:nvGrpSpPr>
        <p:cNvPr id="1" name="Shape 7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8" name="Google Shape;718;p70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19" name="Google Shape;719;p70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20" name="Google Shape;720;p70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21" name="Google Shape;721;p7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22" name="Google Shape;722;p7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23" name="Google Shape;723;p7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724" name="Google Shape;724;p70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25" name="Google Shape;725;p7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26" name="Google Shape;726;p7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27" name="Google Shape;727;p7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28" name="Google Shape;728;p7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729" name="Google Shape;729;p70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40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0">
    <p:spTree>
      <p:nvGrpSpPr>
        <p:cNvPr id="1" name="Shape 7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1" name="Google Shape;731;p71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32" name="Google Shape;732;p71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33" name="Google Shape;733;p71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34" name="Google Shape;734;p7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35" name="Google Shape;735;p7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36" name="Google Shape;736;p7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737" name="Google Shape;737;p7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38" name="Google Shape;738;p7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39" name="Google Shape;739;p7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40" name="Google Shape;740;p7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41" name="Google Shape;741;p7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742" name="Google Shape;742;p71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40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10">
    <p:spTree>
      <p:nvGrpSpPr>
        <p:cNvPr id="1" name="Shape 7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44" name="Google Shape;744;p7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45" name="Google Shape;745;p7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46" name="Google Shape;746;p7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47" name="Google Shape;747;p7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48" name="Google Shape;748;p7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749" name="Google Shape;749;p72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50" name="Google Shape;750;p72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51" name="Google Shape;751;p7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52" name="Google Shape;752;p7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53" name="Google Shape;753;p7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40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6">
    <p:spTree>
      <p:nvGrpSpPr>
        <p:cNvPr id="1" name="Shape 7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5" name="Google Shape;755;p73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56" name="Google Shape;756;p73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757" name="Google Shape;757;p7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58" name="Google Shape;758;p7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59" name="Google Shape;759;p7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60" name="Google Shape;760;p7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61" name="Google Shape;761;p7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762" name="Google Shape;762;p73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63" name="Google Shape;763;p73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64" name="Google Shape;764;p7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65" name="Google Shape;765;p7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40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5">
    <p:spTree>
      <p:nvGrpSpPr>
        <p:cNvPr id="1" name="Shape 7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67" name="Google Shape;767;p7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68" name="Google Shape;768;p7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69" name="Google Shape;769;p7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70" name="Google Shape;770;p7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71" name="Google Shape;771;p7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772" name="Google Shape;772;p7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73" name="Google Shape;773;p74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774" name="Google Shape;774;p74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75" name="Google Shape;775;p74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776" name="Google Shape;776;p74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77" name="Google Shape;777;p7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78" name="Google Shape;778;p7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79" name="Google Shape;779;p7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40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5">
    <p:spTree>
      <p:nvGrpSpPr>
        <p:cNvPr id="1" name="Shape 7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81" name="Google Shape;781;p7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82" name="Google Shape;782;p7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83" name="Google Shape;783;p7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84" name="Google Shape;784;p7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85" name="Google Shape;785;p7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786" name="Google Shape;786;p7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87" name="Google Shape;787;p7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88" name="Google Shape;788;p7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89" name="Google Shape;789;p7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11">
    <p:spTree>
      <p:nvGrpSpPr>
        <p:cNvPr id="1" name="Shape 14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89" name="Google Shape;1489;p19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90" name="Google Shape;1490;p196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1491" name="Google Shape;1491;p19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492" name="Google Shape;1492;p19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493" name="Google Shape;1493;p19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494" name="Google Shape;1494;p19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95" name="Google Shape;1495;p19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496" name="Google Shape;1496;p196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497" name="Google Shape;1497;p196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498" name="Google Shape;1498;p19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499" name="Google Shape;1499;p19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4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6">
    <p:spTree>
      <p:nvGrpSpPr>
        <p:cNvPr id="1" name="Shape 7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91" name="Google Shape;791;p76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792" name="Google Shape;792;p76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93" name="Google Shape;793;p76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794" name="Google Shape;794;p76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95" name="Google Shape;795;p76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96" name="Google Shape;796;p76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797" name="Google Shape;797;p7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798" name="Google Shape;798;p76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14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4">
    <p:spTree>
      <p:nvGrpSpPr>
        <p:cNvPr id="1" name="Shape 7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0" name="Google Shape;800;p7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01" name="Google Shape;801;p7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02" name="Google Shape;802;p7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803" name="Google Shape;803;p77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804" name="Google Shape;804;p7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05" name="Google Shape;805;p7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06" name="Google Shape;806;p7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07" name="Google Shape;807;p7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14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8">
    <p:spTree>
      <p:nvGrpSpPr>
        <p:cNvPr id="1" name="Shape 8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9" name="Google Shape;809;p78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10" name="Google Shape;810;p78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11" name="Google Shape;811;p78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812" name="Google Shape;812;p78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813" name="Google Shape;813;p78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814" name="Google Shape;814;p78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5" name="Google Shape;815;p78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816" name="Google Shape;816;p7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4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9">
    <p:bg>
      <p:bgPr>
        <a:solidFill>
          <a:schemeClr val="lt2"/>
        </a:solidFill>
        <a:effectLst/>
      </p:bgPr>
    </p:bg>
    <p:spTree>
      <p:nvGrpSpPr>
        <p:cNvPr id="1" name="Shape 8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18" name="Google Shape;818;p79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819" name="Google Shape;819;p79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20" name="Google Shape;820;p79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21" name="Google Shape;821;p79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822" name="Google Shape;822;p7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823" name="Google Shape;823;p79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24" name="Google Shape;824;p79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4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1">
    <p:spTree>
      <p:nvGrpSpPr>
        <p:cNvPr id="1" name="Shape 8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6" name="Google Shape;826;p80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27" name="Google Shape;827;p80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28" name="Google Shape;828;p80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29" name="Google Shape;829;p8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30" name="Google Shape;830;p8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31" name="Google Shape;831;p8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832" name="Google Shape;832;p80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833" name="Google Shape;833;p8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34" name="Google Shape;834;p8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35" name="Google Shape;835;p8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36" name="Google Shape;836;p8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837" name="Google Shape;837;p80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4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11">
    <p:spTree>
      <p:nvGrpSpPr>
        <p:cNvPr id="1" name="Shape 8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39" name="Google Shape;839;p8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840" name="Google Shape;840;p8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41" name="Google Shape;841;p8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42" name="Google Shape;842;p8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43" name="Google Shape;843;p8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844" name="Google Shape;844;p81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45" name="Google Shape;845;p81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46" name="Google Shape;846;p8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47" name="Google Shape;847;p8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48" name="Google Shape;848;p8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4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7">
    <p:spTree>
      <p:nvGrpSpPr>
        <p:cNvPr id="1" name="Shape 8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0" name="Google Shape;850;p82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51" name="Google Shape;851;p82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852" name="Google Shape;852;p8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853" name="Google Shape;853;p8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54" name="Google Shape;854;p8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55" name="Google Shape;855;p8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56" name="Google Shape;856;p8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857" name="Google Shape;857;p82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58" name="Google Shape;858;p82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59" name="Google Shape;859;p8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60" name="Google Shape;860;p8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4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6">
    <p:spTree>
      <p:nvGrpSpPr>
        <p:cNvPr id="1" name="Shape 8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62" name="Google Shape;862;p8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863" name="Google Shape;863;p8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64" name="Google Shape;864;p8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65" name="Google Shape;865;p8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66" name="Google Shape;866;p8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867" name="Google Shape;867;p83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68" name="Google Shape;868;p83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869" name="Google Shape;869;p83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70" name="Google Shape;870;p83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871" name="Google Shape;871;p83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72" name="Google Shape;872;p8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73" name="Google Shape;873;p8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74" name="Google Shape;874;p8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4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8">
    <p:spTree>
      <p:nvGrpSpPr>
        <p:cNvPr id="1" name="Shape 8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6" name="Google Shape;876;p84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877" name="Google Shape;877;p84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878" name="Google Shape;878;p84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879" name="Google Shape;879;p84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80" name="Google Shape;880;p84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881" name="Google Shape;881;p84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882" name="Google Shape;882;p8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4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7">
    <p:spTree>
      <p:nvGrpSpPr>
        <p:cNvPr id="1" name="Shape 8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84" name="Google Shape;884;p85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885" name="Google Shape;885;p85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86" name="Google Shape;886;p85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887" name="Google Shape;887;p85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88" name="Google Shape;888;p85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89" name="Google Shape;889;p85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890" name="Google Shape;890;p8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891" name="Google Shape;891;p85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1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11">
    <p:spTree>
      <p:nvGrpSpPr>
        <p:cNvPr id="1" name="Shape 15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01" name="Google Shape;1501;p197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502" name="Google Shape;1502;p19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503" name="Google Shape;1503;p19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504" name="Google Shape;1504;p19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05" name="Google Shape;1505;p19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506" name="Google Shape;1506;p197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07" name="Google Shape;1507;p197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508" name="Google Shape;1508;p197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509" name="Google Shape;1509;p197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510" name="Google Shape;1510;p197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511" name="Google Shape;1511;p19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512" name="Google Shape;1512;p19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513" name="Google Shape;1513;p19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4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5">
    <p:spTree>
      <p:nvGrpSpPr>
        <p:cNvPr id="1" name="Shape 8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3" name="Google Shape;893;p8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94" name="Google Shape;894;p8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95" name="Google Shape;895;p8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896" name="Google Shape;896;p8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897" name="Google Shape;897;p8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98" name="Google Shape;898;p8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99" name="Google Shape;899;p8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00" name="Google Shape;900;p8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14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6">
    <p:spTree>
      <p:nvGrpSpPr>
        <p:cNvPr id="1" name="Shape 9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02" name="Google Shape;902;p87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903" name="Google Shape;903;p8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04" name="Google Shape;904;p8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05" name="Google Shape;905;p8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06" name="Google Shape;906;p8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907" name="Google Shape;907;p87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08" name="Google Shape;908;p8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09" name="Google Shape;909;p8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10" name="Google Shape;910;p8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4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 B">
  <p:cSld name="Cover B 2">
    <p:spTree>
      <p:nvGrpSpPr>
        <p:cNvPr id="1" name="Shape 9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2" name="Google Shape;912;p88"/>
          <p:cNvSpPr txBox="1">
            <a:spLocks noGrp="1"/>
          </p:cNvSpPr>
          <p:nvPr>
            <p:ph type="ctrTitle"/>
          </p:nvPr>
        </p:nvSpPr>
        <p:spPr>
          <a:xfrm>
            <a:off x="513348" y="2633534"/>
            <a:ext cx="5194433" cy="238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13" name="Google Shape;913;p88"/>
          <p:cNvSpPr txBox="1">
            <a:spLocks noGrp="1"/>
          </p:cNvSpPr>
          <p:nvPr>
            <p:ph type="subTitle" idx="1"/>
          </p:nvPr>
        </p:nvSpPr>
        <p:spPr>
          <a:xfrm>
            <a:off x="513348" y="5400325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grpSp>
        <p:nvGrpSpPr>
          <p:cNvPr id="914" name="Google Shape;914;p88"/>
          <p:cNvGrpSpPr/>
          <p:nvPr/>
        </p:nvGrpSpPr>
        <p:grpSpPr>
          <a:xfrm flipH="1">
            <a:off x="-1" y="1"/>
            <a:ext cx="6418725" cy="1509822"/>
            <a:chOff x="7522541" y="1"/>
            <a:chExt cx="4669459" cy="1098357"/>
          </a:xfrm>
        </p:grpSpPr>
        <p:sp>
          <p:nvSpPr>
            <p:cNvPr id="915" name="Google Shape;915;p88"/>
            <p:cNvSpPr/>
            <p:nvPr/>
          </p:nvSpPr>
          <p:spPr>
            <a:xfrm>
              <a:off x="7522541" y="1"/>
              <a:ext cx="4669459" cy="1098357"/>
            </a:xfrm>
            <a:custGeom>
              <a:avLst/>
              <a:gdLst/>
              <a:ahLst/>
              <a:cxnLst/>
              <a:rect l="l" t="t" r="r" b="b"/>
              <a:pathLst>
                <a:path w="4669459" h="1098357" extrusionOk="0">
                  <a:moveTo>
                    <a:pt x="0" y="0"/>
                  </a:moveTo>
                  <a:lnTo>
                    <a:pt x="393099" y="0"/>
                  </a:lnTo>
                  <a:lnTo>
                    <a:pt x="485580" y="28411"/>
                  </a:lnTo>
                  <a:cubicBezTo>
                    <a:pt x="1068094" y="214503"/>
                    <a:pt x="1643165" y="412971"/>
                    <a:pt x="2241464" y="572540"/>
                  </a:cubicBezTo>
                  <a:cubicBezTo>
                    <a:pt x="3009808" y="777487"/>
                    <a:pt x="3848273" y="856360"/>
                    <a:pt x="4645823" y="731027"/>
                  </a:cubicBezTo>
                  <a:lnTo>
                    <a:pt x="4669459" y="726784"/>
                  </a:lnTo>
                  <a:lnTo>
                    <a:pt x="4669459" y="1079503"/>
                  </a:lnTo>
                  <a:lnTo>
                    <a:pt x="4627787" y="1083679"/>
                  </a:lnTo>
                  <a:cubicBezTo>
                    <a:pt x="3105555" y="1189027"/>
                    <a:pt x="1909512" y="709765"/>
                    <a:pt x="568062" y="207626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40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16" name="Google Shape;916;p88"/>
            <p:cNvSpPr/>
            <p:nvPr/>
          </p:nvSpPr>
          <p:spPr>
            <a:xfrm>
              <a:off x="7649481" y="1"/>
              <a:ext cx="4542519" cy="983565"/>
            </a:xfrm>
            <a:custGeom>
              <a:avLst/>
              <a:gdLst/>
              <a:ahLst/>
              <a:cxnLst/>
              <a:rect l="l" t="t" r="r" b="b"/>
              <a:pathLst>
                <a:path w="4542519" h="983565" extrusionOk="0">
                  <a:moveTo>
                    <a:pt x="0" y="0"/>
                  </a:moveTo>
                  <a:lnTo>
                    <a:pt x="4542519" y="0"/>
                  </a:lnTo>
                  <a:lnTo>
                    <a:pt x="4542519" y="957397"/>
                  </a:lnTo>
                  <a:lnTo>
                    <a:pt x="4542518" y="957403"/>
                  </a:lnTo>
                  <a:lnTo>
                    <a:pt x="4510552" y="961138"/>
                  </a:lnTo>
                  <a:cubicBezTo>
                    <a:pt x="2991282" y="1091409"/>
                    <a:pt x="1788278" y="632191"/>
                    <a:pt x="439600" y="1525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pic>
        <p:nvPicPr>
          <p:cNvPr id="917" name="Google Shape;917;p8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136525"/>
            <a:ext cx="1945206" cy="879974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4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2">
    <p:spTree>
      <p:nvGrpSpPr>
        <p:cNvPr id="1" name="Shape 9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9" name="Google Shape;919;p89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20" name="Google Shape;920;p89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21" name="Google Shape;921;p89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22" name="Google Shape;922;p8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23" name="Google Shape;923;p8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24" name="Google Shape;924;p8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925" name="Google Shape;925;p89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926" name="Google Shape;926;p8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27" name="Google Shape;927;p8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28" name="Google Shape;928;p8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29" name="Google Shape;929;p8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930" name="Google Shape;930;p89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4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Quotation">
  <p:cSld name="3_Quotation 2">
    <p:spTree>
      <p:nvGrpSpPr>
        <p:cNvPr id="1" name="Shape 9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2" name="Google Shape;932;p90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33" name="Google Shape;933;p90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34" name="Google Shape;934;p90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35" name="Google Shape;935;p9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36" name="Google Shape;936;p9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37" name="Google Shape;937;p9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938" name="Google Shape;938;p90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939" name="Google Shape;939;p9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40" name="Google Shape;940;p9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41" name="Google Shape;941;p9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42" name="Google Shape;942;p9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943" name="Google Shape;943;p90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4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3">
    <p:spTree>
      <p:nvGrpSpPr>
        <p:cNvPr id="1" name="Shape 9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5" name="Google Shape;945;p91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46" name="Google Shape;946;p91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47" name="Google Shape;947;p91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48" name="Google Shape;948;p9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49" name="Google Shape;949;p9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50" name="Google Shape;950;p9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951" name="Google Shape;951;p9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952" name="Google Shape;952;p9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53" name="Google Shape;953;p9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54" name="Google Shape;954;p9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55" name="Google Shape;955;p9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956" name="Google Shape;956;p91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42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Title Slide">
  <p:cSld name="Title Slide">
    <p:bg>
      <p:bgPr>
        <a:solidFill>
          <a:schemeClr val="lt1"/>
        </a:solidFill>
        <a:effectLst/>
      </p:bgPr>
    </p:bg>
    <p:spTree>
      <p:nvGrpSpPr>
        <p:cNvPr id="1" name="Shape 9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8" name="Google Shape;958;p92"/>
          <p:cNvSpPr/>
          <p:nvPr/>
        </p:nvSpPr>
        <p:spPr>
          <a:xfrm>
            <a:off x="0" y="0"/>
            <a:ext cx="12192000" cy="6858000"/>
          </a:xfrm>
          <a:custGeom>
            <a:avLst/>
            <a:gdLst/>
            <a:ahLst/>
            <a:cxnLst/>
            <a:rect l="l" t="t" r="r" b="b"/>
            <a:pathLst>
              <a:path w="12192000" h="6858000" extrusionOk="0">
                <a:moveTo>
                  <a:pt x="12192000" y="0"/>
                </a:moveTo>
                <a:lnTo>
                  <a:pt x="0" y="0"/>
                </a:lnTo>
                <a:lnTo>
                  <a:pt x="0" y="6858000"/>
                </a:lnTo>
                <a:lnTo>
                  <a:pt x="12192000" y="6858000"/>
                </a:lnTo>
                <a:lnTo>
                  <a:pt x="12192000" y="0"/>
                </a:lnTo>
                <a:close/>
              </a:path>
            </a:pathLst>
          </a:custGeom>
          <a:solidFill>
            <a:srgbClr val="F3F6FA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59" name="Google Shape;959;p92"/>
          <p:cNvSpPr/>
          <p:nvPr/>
        </p:nvSpPr>
        <p:spPr>
          <a:xfrm>
            <a:off x="2" y="5100849"/>
            <a:ext cx="7111365" cy="1757680"/>
          </a:xfrm>
          <a:custGeom>
            <a:avLst/>
            <a:gdLst/>
            <a:ahLst/>
            <a:cxnLst/>
            <a:rect l="l" t="t" r="r" b="b"/>
            <a:pathLst>
              <a:path w="7111365" h="1757679" extrusionOk="0">
                <a:moveTo>
                  <a:pt x="612238" y="72"/>
                </a:moveTo>
                <a:lnTo>
                  <a:pt x="558414" y="0"/>
                </a:lnTo>
                <a:lnTo>
                  <a:pt x="504455" y="346"/>
                </a:lnTo>
                <a:lnTo>
                  <a:pt x="450360" y="1116"/>
                </a:lnTo>
                <a:lnTo>
                  <a:pt x="396127" y="2315"/>
                </a:lnTo>
                <a:lnTo>
                  <a:pt x="341757" y="3949"/>
                </a:lnTo>
                <a:lnTo>
                  <a:pt x="292962" y="5809"/>
                </a:lnTo>
                <a:lnTo>
                  <a:pt x="244267" y="8061"/>
                </a:lnTo>
                <a:lnTo>
                  <a:pt x="195669" y="10711"/>
                </a:lnTo>
                <a:lnTo>
                  <a:pt x="147165" y="13764"/>
                </a:lnTo>
                <a:lnTo>
                  <a:pt x="98753" y="17223"/>
                </a:lnTo>
                <a:lnTo>
                  <a:pt x="50431" y="21096"/>
                </a:lnTo>
                <a:lnTo>
                  <a:pt x="0" y="25666"/>
                </a:lnTo>
                <a:lnTo>
                  <a:pt x="0" y="1757146"/>
                </a:lnTo>
                <a:lnTo>
                  <a:pt x="7110983" y="1757146"/>
                </a:lnTo>
                <a:lnTo>
                  <a:pt x="6700405" y="1636344"/>
                </a:lnTo>
                <a:lnTo>
                  <a:pt x="6607186" y="1607300"/>
                </a:lnTo>
                <a:lnTo>
                  <a:pt x="6467358" y="1562910"/>
                </a:lnTo>
                <a:lnTo>
                  <a:pt x="6327483" y="1517588"/>
                </a:lnTo>
                <a:lnTo>
                  <a:pt x="6187509" y="1471399"/>
                </a:lnTo>
                <a:lnTo>
                  <a:pt x="6000630" y="1408578"/>
                </a:lnTo>
                <a:lnTo>
                  <a:pt x="5766459" y="1328280"/>
                </a:lnTo>
                <a:lnTo>
                  <a:pt x="5484294" y="1229723"/>
                </a:lnTo>
                <a:lnTo>
                  <a:pt x="4285873" y="804446"/>
                </a:lnTo>
                <a:lnTo>
                  <a:pt x="3990553" y="701631"/>
                </a:lnTo>
                <a:lnTo>
                  <a:pt x="3741532" y="616526"/>
                </a:lnTo>
                <a:lnTo>
                  <a:pt x="3543643" y="550199"/>
                </a:lnTo>
                <a:lnTo>
                  <a:pt x="3449272" y="519263"/>
                </a:lnTo>
                <a:lnTo>
                  <a:pt x="3354639" y="488840"/>
                </a:lnTo>
                <a:lnTo>
                  <a:pt x="3259736" y="458969"/>
                </a:lnTo>
                <a:lnTo>
                  <a:pt x="3164554" y="429687"/>
                </a:lnTo>
                <a:lnTo>
                  <a:pt x="3069083" y="401033"/>
                </a:lnTo>
                <a:lnTo>
                  <a:pt x="2973315" y="373045"/>
                </a:lnTo>
                <a:lnTo>
                  <a:pt x="2877241" y="345760"/>
                </a:lnTo>
                <a:lnTo>
                  <a:pt x="2780851" y="319217"/>
                </a:lnTo>
                <a:lnTo>
                  <a:pt x="2684137" y="293454"/>
                </a:lnTo>
                <a:lnTo>
                  <a:pt x="2587089" y="268509"/>
                </a:lnTo>
                <a:lnTo>
                  <a:pt x="2489699" y="244419"/>
                </a:lnTo>
                <a:lnTo>
                  <a:pt x="2391957" y="221224"/>
                </a:lnTo>
                <a:lnTo>
                  <a:pt x="2293855" y="198961"/>
                </a:lnTo>
                <a:lnTo>
                  <a:pt x="2244665" y="188191"/>
                </a:lnTo>
                <a:lnTo>
                  <a:pt x="2195383" y="177668"/>
                </a:lnTo>
                <a:lnTo>
                  <a:pt x="2146005" y="167398"/>
                </a:lnTo>
                <a:lnTo>
                  <a:pt x="2096532" y="157384"/>
                </a:lnTo>
                <a:lnTo>
                  <a:pt x="2046962" y="147632"/>
                </a:lnTo>
                <a:lnTo>
                  <a:pt x="1997294" y="138146"/>
                </a:lnTo>
                <a:lnTo>
                  <a:pt x="1947526" y="128931"/>
                </a:lnTo>
                <a:lnTo>
                  <a:pt x="1897659" y="119992"/>
                </a:lnTo>
                <a:lnTo>
                  <a:pt x="1847690" y="111333"/>
                </a:lnTo>
                <a:lnTo>
                  <a:pt x="1797618" y="102960"/>
                </a:lnTo>
                <a:lnTo>
                  <a:pt x="1747443" y="94877"/>
                </a:lnTo>
                <a:lnTo>
                  <a:pt x="1697163" y="87089"/>
                </a:lnTo>
                <a:lnTo>
                  <a:pt x="1646777" y="79601"/>
                </a:lnTo>
                <a:lnTo>
                  <a:pt x="1596283" y="72417"/>
                </a:lnTo>
                <a:lnTo>
                  <a:pt x="1545682" y="65542"/>
                </a:lnTo>
                <a:lnTo>
                  <a:pt x="1494971" y="58981"/>
                </a:lnTo>
                <a:lnTo>
                  <a:pt x="1444150" y="52739"/>
                </a:lnTo>
                <a:lnTo>
                  <a:pt x="1393217" y="46821"/>
                </a:lnTo>
                <a:lnTo>
                  <a:pt x="1342172" y="41230"/>
                </a:lnTo>
                <a:lnTo>
                  <a:pt x="1291013" y="35972"/>
                </a:lnTo>
                <a:lnTo>
                  <a:pt x="1239738" y="31052"/>
                </a:lnTo>
                <a:lnTo>
                  <a:pt x="1188348" y="26475"/>
                </a:lnTo>
                <a:lnTo>
                  <a:pt x="1136840" y="22245"/>
                </a:lnTo>
                <a:lnTo>
                  <a:pt x="1085214" y="18367"/>
                </a:lnTo>
                <a:lnTo>
                  <a:pt x="1033469" y="14845"/>
                </a:lnTo>
                <a:lnTo>
                  <a:pt x="981602" y="11685"/>
                </a:lnTo>
                <a:lnTo>
                  <a:pt x="929614" y="8891"/>
                </a:lnTo>
                <a:lnTo>
                  <a:pt x="877504" y="6469"/>
                </a:lnTo>
                <a:lnTo>
                  <a:pt x="825269" y="4422"/>
                </a:lnTo>
                <a:lnTo>
                  <a:pt x="772909" y="2755"/>
                </a:lnTo>
                <a:lnTo>
                  <a:pt x="719484" y="1455"/>
                </a:lnTo>
                <a:lnTo>
                  <a:pt x="665927" y="559"/>
                </a:lnTo>
                <a:lnTo>
                  <a:pt x="612238" y="7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960" name="Google Shape;960;p9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0" y="5041899"/>
            <a:ext cx="12192000" cy="1816100"/>
          </a:xfrm>
          <a:prstGeom prst="rect">
            <a:avLst/>
          </a:prstGeom>
          <a:noFill/>
          <a:ln>
            <a:noFill/>
          </a:ln>
        </p:spPr>
      </p:pic>
      <p:sp>
        <p:nvSpPr>
          <p:cNvPr id="961" name="Google Shape;961;p92"/>
          <p:cNvSpPr/>
          <p:nvPr/>
        </p:nvSpPr>
        <p:spPr>
          <a:xfrm>
            <a:off x="1" y="5020055"/>
            <a:ext cx="12192000" cy="1838325"/>
          </a:xfrm>
          <a:custGeom>
            <a:avLst/>
            <a:gdLst/>
            <a:ahLst/>
            <a:cxnLst/>
            <a:rect l="l" t="t" r="r" b="b"/>
            <a:pathLst>
              <a:path w="12192000" h="1838325" extrusionOk="0">
                <a:moveTo>
                  <a:pt x="682693" y="0"/>
                </a:moveTo>
                <a:lnTo>
                  <a:pt x="631977" y="191"/>
                </a:lnTo>
                <a:lnTo>
                  <a:pt x="584149" y="737"/>
                </a:lnTo>
                <a:lnTo>
                  <a:pt x="536385" y="1641"/>
                </a:lnTo>
                <a:lnTo>
                  <a:pt x="488688" y="2908"/>
                </a:lnTo>
                <a:lnTo>
                  <a:pt x="441056" y="4541"/>
                </a:lnTo>
                <a:lnTo>
                  <a:pt x="393493" y="6547"/>
                </a:lnTo>
                <a:lnTo>
                  <a:pt x="345998" y="8929"/>
                </a:lnTo>
                <a:lnTo>
                  <a:pt x="0" y="38164"/>
                </a:lnTo>
                <a:lnTo>
                  <a:pt x="0" y="105627"/>
                </a:lnTo>
                <a:lnTo>
                  <a:pt x="50435" y="101057"/>
                </a:lnTo>
                <a:lnTo>
                  <a:pt x="98761" y="97184"/>
                </a:lnTo>
                <a:lnTo>
                  <a:pt x="147175" y="93724"/>
                </a:lnTo>
                <a:lnTo>
                  <a:pt x="195680" y="90672"/>
                </a:lnTo>
                <a:lnTo>
                  <a:pt x="244280" y="88022"/>
                </a:lnTo>
                <a:lnTo>
                  <a:pt x="292975" y="85770"/>
                </a:lnTo>
                <a:lnTo>
                  <a:pt x="341769" y="83910"/>
                </a:lnTo>
                <a:lnTo>
                  <a:pt x="394500" y="82318"/>
                </a:lnTo>
                <a:lnTo>
                  <a:pt x="447099" y="81134"/>
                </a:lnTo>
                <a:lnTo>
                  <a:pt x="499569" y="80355"/>
                </a:lnTo>
                <a:lnTo>
                  <a:pt x="551910" y="79975"/>
                </a:lnTo>
                <a:lnTo>
                  <a:pt x="604123" y="79990"/>
                </a:lnTo>
                <a:lnTo>
                  <a:pt x="656210" y="80395"/>
                </a:lnTo>
                <a:lnTo>
                  <a:pt x="708172" y="81187"/>
                </a:lnTo>
                <a:lnTo>
                  <a:pt x="760009" y="82360"/>
                </a:lnTo>
                <a:lnTo>
                  <a:pt x="811723" y="83909"/>
                </a:lnTo>
                <a:lnTo>
                  <a:pt x="863315" y="85830"/>
                </a:lnTo>
                <a:lnTo>
                  <a:pt x="914785" y="88119"/>
                </a:lnTo>
                <a:lnTo>
                  <a:pt x="966136" y="90771"/>
                </a:lnTo>
                <a:lnTo>
                  <a:pt x="1017368" y="93782"/>
                </a:lnTo>
                <a:lnTo>
                  <a:pt x="1068481" y="97146"/>
                </a:lnTo>
                <a:lnTo>
                  <a:pt x="1119478" y="100859"/>
                </a:lnTo>
                <a:lnTo>
                  <a:pt x="1170360" y="104917"/>
                </a:lnTo>
                <a:lnTo>
                  <a:pt x="1221127" y="109315"/>
                </a:lnTo>
                <a:lnTo>
                  <a:pt x="1271780" y="114049"/>
                </a:lnTo>
                <a:lnTo>
                  <a:pt x="1322321" y="119113"/>
                </a:lnTo>
                <a:lnTo>
                  <a:pt x="1372750" y="124504"/>
                </a:lnTo>
                <a:lnTo>
                  <a:pt x="1423070" y="130217"/>
                </a:lnTo>
                <a:lnTo>
                  <a:pt x="1473280" y="136247"/>
                </a:lnTo>
                <a:lnTo>
                  <a:pt x="1523382" y="142589"/>
                </a:lnTo>
                <a:lnTo>
                  <a:pt x="1573377" y="149239"/>
                </a:lnTo>
                <a:lnTo>
                  <a:pt x="1623266" y="156193"/>
                </a:lnTo>
                <a:lnTo>
                  <a:pt x="1673051" y="163446"/>
                </a:lnTo>
                <a:lnTo>
                  <a:pt x="1722731" y="170993"/>
                </a:lnTo>
                <a:lnTo>
                  <a:pt x="1772309" y="178830"/>
                </a:lnTo>
                <a:lnTo>
                  <a:pt x="1821786" y="186951"/>
                </a:lnTo>
                <a:lnTo>
                  <a:pt x="1871162" y="195354"/>
                </a:lnTo>
                <a:lnTo>
                  <a:pt x="1920438" y="204032"/>
                </a:lnTo>
                <a:lnTo>
                  <a:pt x="1969617" y="212982"/>
                </a:lnTo>
                <a:lnTo>
                  <a:pt x="2018698" y="222199"/>
                </a:lnTo>
                <a:lnTo>
                  <a:pt x="2067683" y="231677"/>
                </a:lnTo>
                <a:lnTo>
                  <a:pt x="2116573" y="241414"/>
                </a:lnTo>
                <a:lnTo>
                  <a:pt x="2165369" y="251404"/>
                </a:lnTo>
                <a:lnTo>
                  <a:pt x="2214072" y="261642"/>
                </a:lnTo>
                <a:lnTo>
                  <a:pt x="2262683" y="272124"/>
                </a:lnTo>
                <a:lnTo>
                  <a:pt x="2359634" y="293801"/>
                </a:lnTo>
                <a:lnTo>
                  <a:pt x="2456232" y="316400"/>
                </a:lnTo>
                <a:lnTo>
                  <a:pt x="2552484" y="339883"/>
                </a:lnTo>
                <a:lnTo>
                  <a:pt x="2648399" y="364213"/>
                </a:lnTo>
                <a:lnTo>
                  <a:pt x="2743986" y="389354"/>
                </a:lnTo>
                <a:lnTo>
                  <a:pt x="2839253" y="415270"/>
                </a:lnTo>
                <a:lnTo>
                  <a:pt x="2934210" y="441923"/>
                </a:lnTo>
                <a:lnTo>
                  <a:pt x="3028865" y="469277"/>
                </a:lnTo>
                <a:lnTo>
                  <a:pt x="3123226" y="497296"/>
                </a:lnTo>
                <a:lnTo>
                  <a:pt x="3217303" y="525943"/>
                </a:lnTo>
                <a:lnTo>
                  <a:pt x="3311104" y="555181"/>
                </a:lnTo>
                <a:lnTo>
                  <a:pt x="3404637" y="584973"/>
                </a:lnTo>
                <a:lnTo>
                  <a:pt x="3497912" y="615284"/>
                </a:lnTo>
                <a:lnTo>
                  <a:pt x="3590937" y="646075"/>
                </a:lnTo>
                <a:lnTo>
                  <a:pt x="3791774" y="713748"/>
                </a:lnTo>
                <a:lnTo>
                  <a:pt x="4040254" y="799025"/>
                </a:lnTo>
                <a:lnTo>
                  <a:pt x="4334988" y="901968"/>
                </a:lnTo>
                <a:lnTo>
                  <a:pt x="5625866" y="1359840"/>
                </a:lnTo>
                <a:lnTo>
                  <a:pt x="5907371" y="1457295"/>
                </a:lnTo>
                <a:lnTo>
                  <a:pt x="6094441" y="1520802"/>
                </a:lnTo>
                <a:lnTo>
                  <a:pt x="6281177" y="1582959"/>
                </a:lnTo>
                <a:lnTo>
                  <a:pt x="6421085" y="1628599"/>
                </a:lnTo>
                <a:lnTo>
                  <a:pt x="6560929" y="1673327"/>
                </a:lnTo>
                <a:lnTo>
                  <a:pt x="6700761" y="1717079"/>
                </a:lnTo>
                <a:lnTo>
                  <a:pt x="7111365" y="1837945"/>
                </a:lnTo>
                <a:lnTo>
                  <a:pt x="12192000" y="1837945"/>
                </a:lnTo>
                <a:lnTo>
                  <a:pt x="12192000" y="1008838"/>
                </a:lnTo>
                <a:lnTo>
                  <a:pt x="12147976" y="1027873"/>
                </a:lnTo>
                <a:lnTo>
                  <a:pt x="12103695" y="1046580"/>
                </a:lnTo>
                <a:lnTo>
                  <a:pt x="12059162" y="1064960"/>
                </a:lnTo>
                <a:lnTo>
                  <a:pt x="12014382" y="1083015"/>
                </a:lnTo>
                <a:lnTo>
                  <a:pt x="11969360" y="1100744"/>
                </a:lnTo>
                <a:lnTo>
                  <a:pt x="11924100" y="1118147"/>
                </a:lnTo>
                <a:lnTo>
                  <a:pt x="11878609" y="1135227"/>
                </a:lnTo>
                <a:lnTo>
                  <a:pt x="11832891" y="1151982"/>
                </a:lnTo>
                <a:lnTo>
                  <a:pt x="11786951" y="1168414"/>
                </a:lnTo>
                <a:lnTo>
                  <a:pt x="11740793" y="1184523"/>
                </a:lnTo>
                <a:lnTo>
                  <a:pt x="11694424" y="1200309"/>
                </a:lnTo>
                <a:lnTo>
                  <a:pt x="11647847" y="1215774"/>
                </a:lnTo>
                <a:lnTo>
                  <a:pt x="11601068" y="1230917"/>
                </a:lnTo>
                <a:lnTo>
                  <a:pt x="11554093" y="1245740"/>
                </a:lnTo>
                <a:lnTo>
                  <a:pt x="11506925" y="1260242"/>
                </a:lnTo>
                <a:lnTo>
                  <a:pt x="11459569" y="1274425"/>
                </a:lnTo>
                <a:lnTo>
                  <a:pt x="11412032" y="1288288"/>
                </a:lnTo>
                <a:lnTo>
                  <a:pt x="11364318" y="1301833"/>
                </a:lnTo>
                <a:lnTo>
                  <a:pt x="11316431" y="1315060"/>
                </a:lnTo>
                <a:lnTo>
                  <a:pt x="11268377" y="1327969"/>
                </a:lnTo>
                <a:lnTo>
                  <a:pt x="11220161" y="1340561"/>
                </a:lnTo>
                <a:lnTo>
                  <a:pt x="11171788" y="1352836"/>
                </a:lnTo>
                <a:lnTo>
                  <a:pt x="11123263" y="1364796"/>
                </a:lnTo>
                <a:lnTo>
                  <a:pt x="11074590" y="1376440"/>
                </a:lnTo>
                <a:lnTo>
                  <a:pt x="11025776" y="1387769"/>
                </a:lnTo>
                <a:lnTo>
                  <a:pt x="10976824" y="1398783"/>
                </a:lnTo>
                <a:lnTo>
                  <a:pt x="10927740" y="1409484"/>
                </a:lnTo>
                <a:lnTo>
                  <a:pt x="10878528" y="1419872"/>
                </a:lnTo>
                <a:lnTo>
                  <a:pt x="10829194" y="1429946"/>
                </a:lnTo>
                <a:lnTo>
                  <a:pt x="10779744" y="1439709"/>
                </a:lnTo>
                <a:lnTo>
                  <a:pt x="10730180" y="1449159"/>
                </a:lnTo>
                <a:lnTo>
                  <a:pt x="10680510" y="1458299"/>
                </a:lnTo>
                <a:lnTo>
                  <a:pt x="10630737" y="1467128"/>
                </a:lnTo>
                <a:lnTo>
                  <a:pt x="10580867" y="1475646"/>
                </a:lnTo>
                <a:lnTo>
                  <a:pt x="10530905" y="1483856"/>
                </a:lnTo>
                <a:lnTo>
                  <a:pt x="10480855" y="1491756"/>
                </a:lnTo>
                <a:lnTo>
                  <a:pt x="10430723" y="1499347"/>
                </a:lnTo>
                <a:lnTo>
                  <a:pt x="10380514" y="1506631"/>
                </a:lnTo>
                <a:lnTo>
                  <a:pt x="10330232" y="1513607"/>
                </a:lnTo>
                <a:lnTo>
                  <a:pt x="10279883" y="1520276"/>
                </a:lnTo>
                <a:lnTo>
                  <a:pt x="10229472" y="1526638"/>
                </a:lnTo>
                <a:lnTo>
                  <a:pt x="10179004" y="1532695"/>
                </a:lnTo>
                <a:lnTo>
                  <a:pt x="10128483" y="1538447"/>
                </a:lnTo>
                <a:lnTo>
                  <a:pt x="10077914" y="1543893"/>
                </a:lnTo>
                <a:lnTo>
                  <a:pt x="10027304" y="1549036"/>
                </a:lnTo>
                <a:lnTo>
                  <a:pt x="9976655" y="1553875"/>
                </a:lnTo>
                <a:lnTo>
                  <a:pt x="9925975" y="1558410"/>
                </a:lnTo>
                <a:lnTo>
                  <a:pt x="9875267" y="1562643"/>
                </a:lnTo>
                <a:lnTo>
                  <a:pt x="9824537" y="1566574"/>
                </a:lnTo>
                <a:lnTo>
                  <a:pt x="9773789" y="1570203"/>
                </a:lnTo>
                <a:lnTo>
                  <a:pt x="9723029" y="1573531"/>
                </a:lnTo>
                <a:lnTo>
                  <a:pt x="9672261" y="1576558"/>
                </a:lnTo>
                <a:lnTo>
                  <a:pt x="9621491" y="1579285"/>
                </a:lnTo>
                <a:lnTo>
                  <a:pt x="9570724" y="1581713"/>
                </a:lnTo>
                <a:lnTo>
                  <a:pt x="9519964" y="1583842"/>
                </a:lnTo>
                <a:lnTo>
                  <a:pt x="9469216" y="1585673"/>
                </a:lnTo>
                <a:lnTo>
                  <a:pt x="9418487" y="1587206"/>
                </a:lnTo>
                <a:lnTo>
                  <a:pt x="9367779" y="1588441"/>
                </a:lnTo>
                <a:lnTo>
                  <a:pt x="9317099" y="1589380"/>
                </a:lnTo>
                <a:lnTo>
                  <a:pt x="9266452" y="1590022"/>
                </a:lnTo>
                <a:lnTo>
                  <a:pt x="9215842" y="1590369"/>
                </a:lnTo>
                <a:lnTo>
                  <a:pt x="9165275" y="1590420"/>
                </a:lnTo>
                <a:lnTo>
                  <a:pt x="9114755" y="1590177"/>
                </a:lnTo>
                <a:lnTo>
                  <a:pt x="9064287" y="1589639"/>
                </a:lnTo>
                <a:lnTo>
                  <a:pt x="9013877" y="1588808"/>
                </a:lnTo>
                <a:lnTo>
                  <a:pt x="8963530" y="1587684"/>
                </a:lnTo>
                <a:lnTo>
                  <a:pt x="8913250" y="1586267"/>
                </a:lnTo>
                <a:lnTo>
                  <a:pt x="8863042" y="1584559"/>
                </a:lnTo>
                <a:lnTo>
                  <a:pt x="8812912" y="1582559"/>
                </a:lnTo>
                <a:lnTo>
                  <a:pt x="8762864" y="1580267"/>
                </a:lnTo>
                <a:lnTo>
                  <a:pt x="8712904" y="1577686"/>
                </a:lnTo>
                <a:lnTo>
                  <a:pt x="8663036" y="1574814"/>
                </a:lnTo>
                <a:lnTo>
                  <a:pt x="8613265" y="1571654"/>
                </a:lnTo>
                <a:lnTo>
                  <a:pt x="8563597" y="1568204"/>
                </a:lnTo>
                <a:lnTo>
                  <a:pt x="8514036" y="1564466"/>
                </a:lnTo>
                <a:lnTo>
                  <a:pt x="8464588" y="1560440"/>
                </a:lnTo>
                <a:lnTo>
                  <a:pt x="8415256" y="1556128"/>
                </a:lnTo>
                <a:lnTo>
                  <a:pt x="8366048" y="1551528"/>
                </a:lnTo>
                <a:lnTo>
                  <a:pt x="8316966" y="1546642"/>
                </a:lnTo>
                <a:lnTo>
                  <a:pt x="8268017" y="1541471"/>
                </a:lnTo>
                <a:lnTo>
                  <a:pt x="8219205" y="1536015"/>
                </a:lnTo>
                <a:lnTo>
                  <a:pt x="8170536" y="1530274"/>
                </a:lnTo>
                <a:lnTo>
                  <a:pt x="8122014" y="1524249"/>
                </a:lnTo>
                <a:lnTo>
                  <a:pt x="8073644" y="1517940"/>
                </a:lnTo>
                <a:lnTo>
                  <a:pt x="8025431" y="1511349"/>
                </a:lnTo>
                <a:lnTo>
                  <a:pt x="7977381" y="1504475"/>
                </a:lnTo>
                <a:lnTo>
                  <a:pt x="7929498" y="1497319"/>
                </a:lnTo>
                <a:lnTo>
                  <a:pt x="7881788" y="1489882"/>
                </a:lnTo>
                <a:lnTo>
                  <a:pt x="7834254" y="1482164"/>
                </a:lnTo>
                <a:lnTo>
                  <a:pt x="7786903" y="1474166"/>
                </a:lnTo>
                <a:lnTo>
                  <a:pt x="7738126" y="1465660"/>
                </a:lnTo>
                <a:lnTo>
                  <a:pt x="7640491" y="1448021"/>
                </a:lnTo>
                <a:lnTo>
                  <a:pt x="7542751" y="1429573"/>
                </a:lnTo>
                <a:lnTo>
                  <a:pt x="7444910" y="1410348"/>
                </a:lnTo>
                <a:lnTo>
                  <a:pt x="7346973" y="1390379"/>
                </a:lnTo>
                <a:lnTo>
                  <a:pt x="7248943" y="1369697"/>
                </a:lnTo>
                <a:lnTo>
                  <a:pt x="7150826" y="1348335"/>
                </a:lnTo>
                <a:lnTo>
                  <a:pt x="7052624" y="1326325"/>
                </a:lnTo>
                <a:lnTo>
                  <a:pt x="6954344" y="1303699"/>
                </a:lnTo>
                <a:lnTo>
                  <a:pt x="6855988" y="1280488"/>
                </a:lnTo>
                <a:lnTo>
                  <a:pt x="6757561" y="1256726"/>
                </a:lnTo>
                <a:lnTo>
                  <a:pt x="6609797" y="1220118"/>
                </a:lnTo>
                <a:lnTo>
                  <a:pt x="6461898" y="1182449"/>
                </a:lnTo>
                <a:lnTo>
                  <a:pt x="6313878" y="1143828"/>
                </a:lnTo>
                <a:lnTo>
                  <a:pt x="6116354" y="1091037"/>
                </a:lnTo>
                <a:lnTo>
                  <a:pt x="5918674" y="1037003"/>
                </a:lnTo>
                <a:lnTo>
                  <a:pt x="5671408" y="968101"/>
                </a:lnTo>
                <a:lnTo>
                  <a:pt x="4632326" y="673191"/>
                </a:lnTo>
                <a:lnTo>
                  <a:pt x="4335739" y="590761"/>
                </a:lnTo>
                <a:lnTo>
                  <a:pt x="4138197" y="537088"/>
                </a:lnTo>
                <a:lnTo>
                  <a:pt x="3940841" y="484740"/>
                </a:lnTo>
                <a:lnTo>
                  <a:pt x="3792966" y="446503"/>
                </a:lnTo>
                <a:lnTo>
                  <a:pt x="3645230" y="409263"/>
                </a:lnTo>
                <a:lnTo>
                  <a:pt x="3497647" y="373130"/>
                </a:lnTo>
                <a:lnTo>
                  <a:pt x="3399350" y="349710"/>
                </a:lnTo>
                <a:lnTo>
                  <a:pt x="3301131" y="326862"/>
                </a:lnTo>
                <a:lnTo>
                  <a:pt x="3202995" y="304617"/>
                </a:lnTo>
                <a:lnTo>
                  <a:pt x="3104947" y="283009"/>
                </a:lnTo>
                <a:lnTo>
                  <a:pt x="3006989" y="262069"/>
                </a:lnTo>
                <a:lnTo>
                  <a:pt x="2909128" y="241830"/>
                </a:lnTo>
                <a:lnTo>
                  <a:pt x="2811366" y="222323"/>
                </a:lnTo>
                <a:lnTo>
                  <a:pt x="2713708" y="203581"/>
                </a:lnTo>
                <a:lnTo>
                  <a:pt x="2616159" y="185635"/>
                </a:lnTo>
                <a:lnTo>
                  <a:pt x="2518722" y="168518"/>
                </a:lnTo>
                <a:lnTo>
                  <a:pt x="2421402" y="152263"/>
                </a:lnTo>
                <a:lnTo>
                  <a:pt x="2324204" y="136900"/>
                </a:lnTo>
                <a:lnTo>
                  <a:pt x="2227131" y="122463"/>
                </a:lnTo>
                <a:lnTo>
                  <a:pt x="2130188" y="108983"/>
                </a:lnTo>
                <a:lnTo>
                  <a:pt x="2033378" y="96492"/>
                </a:lnTo>
                <a:lnTo>
                  <a:pt x="1936708" y="85023"/>
                </a:lnTo>
                <a:lnTo>
                  <a:pt x="1888425" y="79682"/>
                </a:lnTo>
                <a:lnTo>
                  <a:pt x="1840179" y="74608"/>
                </a:lnTo>
                <a:lnTo>
                  <a:pt x="1791970" y="69805"/>
                </a:lnTo>
                <a:lnTo>
                  <a:pt x="1743798" y="65278"/>
                </a:lnTo>
                <a:lnTo>
                  <a:pt x="1695663" y="61030"/>
                </a:lnTo>
                <a:lnTo>
                  <a:pt x="1647567" y="57066"/>
                </a:lnTo>
                <a:lnTo>
                  <a:pt x="1599510" y="53390"/>
                </a:lnTo>
                <a:lnTo>
                  <a:pt x="1551492" y="50004"/>
                </a:lnTo>
                <a:lnTo>
                  <a:pt x="1503514" y="46915"/>
                </a:lnTo>
                <a:lnTo>
                  <a:pt x="1451727" y="41426"/>
                </a:lnTo>
                <a:lnTo>
                  <a:pt x="1400000" y="36255"/>
                </a:lnTo>
                <a:lnTo>
                  <a:pt x="1348336" y="31407"/>
                </a:lnTo>
                <a:lnTo>
                  <a:pt x="1296735" y="26886"/>
                </a:lnTo>
                <a:lnTo>
                  <a:pt x="1245197" y="22697"/>
                </a:lnTo>
                <a:lnTo>
                  <a:pt x="1193723" y="18846"/>
                </a:lnTo>
                <a:lnTo>
                  <a:pt x="1142315" y="15337"/>
                </a:lnTo>
                <a:lnTo>
                  <a:pt x="1090973" y="12176"/>
                </a:lnTo>
                <a:lnTo>
                  <a:pt x="1039697" y="9368"/>
                </a:lnTo>
                <a:lnTo>
                  <a:pt x="988488" y="6917"/>
                </a:lnTo>
                <a:lnTo>
                  <a:pt x="937348" y="4828"/>
                </a:lnTo>
                <a:lnTo>
                  <a:pt x="886276" y="3107"/>
                </a:lnTo>
                <a:lnTo>
                  <a:pt x="835274" y="1759"/>
                </a:lnTo>
                <a:lnTo>
                  <a:pt x="784343" y="788"/>
                </a:lnTo>
                <a:lnTo>
                  <a:pt x="733482" y="200"/>
                </a:lnTo>
                <a:lnTo>
                  <a:pt x="682693" y="0"/>
                </a:lnTo>
                <a:close/>
              </a:path>
            </a:pathLst>
          </a:custGeom>
          <a:solidFill>
            <a:srgbClr val="1C488A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962" name="Google Shape;962;p92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313956" y="5564123"/>
            <a:ext cx="2025383" cy="911351"/>
          </a:xfrm>
          <a:prstGeom prst="rect">
            <a:avLst/>
          </a:prstGeom>
          <a:noFill/>
          <a:ln>
            <a:noFill/>
          </a:ln>
        </p:spPr>
      </p:pic>
      <p:sp>
        <p:nvSpPr>
          <p:cNvPr id="963" name="Google Shape;963;p92"/>
          <p:cNvSpPr/>
          <p:nvPr/>
        </p:nvSpPr>
        <p:spPr>
          <a:xfrm>
            <a:off x="1520189" y="2812542"/>
            <a:ext cx="2286000" cy="0"/>
          </a:xfrm>
          <a:custGeom>
            <a:avLst/>
            <a:gdLst/>
            <a:ahLst/>
            <a:cxnLst/>
            <a:rect l="l" t="t" r="r" b="b"/>
            <a:pathLst>
              <a:path w="2286000" h="120000" extrusionOk="0">
                <a:moveTo>
                  <a:pt x="0" y="0"/>
                </a:moveTo>
                <a:lnTo>
                  <a:pt x="2286000" y="0"/>
                </a:lnTo>
              </a:path>
            </a:pathLst>
          </a:custGeom>
          <a:noFill/>
          <a:ln w="32000" cap="flat" cmpd="sng">
            <a:solidFill>
              <a:srgbClr val="F5836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64" name="Google Shape;964;p92"/>
          <p:cNvSpPr txBox="1">
            <a:spLocks noGrp="1"/>
          </p:cNvSpPr>
          <p:nvPr>
            <p:ph type="ctrTitle"/>
          </p:nvPr>
        </p:nvSpPr>
        <p:spPr>
          <a:xfrm>
            <a:off x="471690" y="493920"/>
            <a:ext cx="11248618" cy="57404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libri"/>
              <a:buNone/>
              <a:defRPr b="0" i="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65" name="Google Shape;965;p92"/>
          <p:cNvSpPr txBox="1">
            <a:spLocks noGrp="1"/>
          </p:cNvSpPr>
          <p:nvPr>
            <p:ph type="subTitle" idx="1"/>
          </p:nvPr>
        </p:nvSpPr>
        <p:spPr>
          <a:xfrm>
            <a:off x="1828800" y="3840480"/>
            <a:ext cx="8534400" cy="1714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/>
            </a:lvl1pPr>
            <a:lvl2pPr lvl="1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lvl="2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lvl="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lvl="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lvl="5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lvl="6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lvl="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lvl="8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66" name="Google Shape;966;p9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solidFill>
                  <a:srgbClr val="919497"/>
                </a:solidFill>
              </a:defRPr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67" name="Google Shape;967;p92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968" name="Google Shape;968;p9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L="38100" marR="0" lvl="0" indent="0" algn="r">
              <a:lnSpc>
                <a:spcPct val="118750"/>
              </a:lnSpc>
              <a:spcBef>
                <a:spcPts val="0"/>
              </a:spcBef>
              <a:buNone/>
              <a:defRPr sz="1200" b="0" i="0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38100" marR="0" lvl="1" indent="0" algn="r">
              <a:lnSpc>
                <a:spcPct val="118750"/>
              </a:lnSpc>
              <a:spcBef>
                <a:spcPts val="0"/>
              </a:spcBef>
              <a:buNone/>
              <a:defRPr sz="1200" b="0" i="0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38100" marR="0" lvl="2" indent="0" algn="r">
              <a:lnSpc>
                <a:spcPct val="118750"/>
              </a:lnSpc>
              <a:spcBef>
                <a:spcPts val="0"/>
              </a:spcBef>
              <a:buNone/>
              <a:defRPr sz="1200" b="0" i="0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38100" marR="0" lvl="3" indent="0" algn="r">
              <a:lnSpc>
                <a:spcPct val="118750"/>
              </a:lnSpc>
              <a:spcBef>
                <a:spcPts val="0"/>
              </a:spcBef>
              <a:buNone/>
              <a:defRPr sz="1200" b="0" i="0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38100" marR="0" lvl="4" indent="0" algn="r">
              <a:lnSpc>
                <a:spcPct val="118750"/>
              </a:lnSpc>
              <a:spcBef>
                <a:spcPts val="0"/>
              </a:spcBef>
              <a:buNone/>
              <a:defRPr sz="1200" b="0" i="0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38100" marR="0" lvl="5" indent="0" algn="r">
              <a:lnSpc>
                <a:spcPct val="118750"/>
              </a:lnSpc>
              <a:spcBef>
                <a:spcPts val="0"/>
              </a:spcBef>
              <a:buNone/>
              <a:defRPr sz="1200" b="0" i="0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38100" marR="0" lvl="6" indent="0" algn="r">
              <a:lnSpc>
                <a:spcPct val="118750"/>
              </a:lnSpc>
              <a:spcBef>
                <a:spcPts val="0"/>
              </a:spcBef>
              <a:buNone/>
              <a:defRPr sz="1200" b="0" i="0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38100" marR="0" lvl="7" indent="0" algn="r">
              <a:lnSpc>
                <a:spcPct val="118750"/>
              </a:lnSpc>
              <a:spcBef>
                <a:spcPts val="0"/>
              </a:spcBef>
              <a:buNone/>
              <a:defRPr sz="1200" b="0" i="0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38100" marR="0" lvl="8" indent="0" algn="r">
              <a:lnSpc>
                <a:spcPct val="118750"/>
              </a:lnSpc>
              <a:spcBef>
                <a:spcPts val="0"/>
              </a:spcBef>
              <a:buNone/>
              <a:defRPr sz="1200" b="0" i="0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3810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4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Quotation">
  <p:cSld name="2_Quotation 2">
    <p:spTree>
      <p:nvGrpSpPr>
        <p:cNvPr id="1" name="Shape 9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0" name="Google Shape;970;p93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71" name="Google Shape;971;p93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72" name="Google Shape;972;p93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73" name="Google Shape;973;p9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74" name="Google Shape;974;p9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75" name="Google Shape;975;p9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976" name="Google Shape;976;p9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977" name="Google Shape;977;p9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78" name="Google Shape;978;p9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79" name="Google Shape;979;p9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80" name="Google Shape;980;p9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981" name="Google Shape;981;p93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4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9">
    <p:spTree>
      <p:nvGrpSpPr>
        <p:cNvPr id="1" name="Shape 9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3" name="Google Shape;983;p94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84" name="Google Shape;984;p94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85" name="Google Shape;985;p94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986" name="Google Shape;986;p94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987" name="Google Shape;987;p94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988" name="Google Shape;988;p94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89" name="Google Shape;989;p94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990" name="Google Shape;990;p9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4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10">
    <p:bg>
      <p:bgPr>
        <a:solidFill>
          <a:schemeClr val="lt2"/>
        </a:solidFill>
        <a:effectLst/>
      </p:bgPr>
    </p:bg>
    <p:spTree>
      <p:nvGrpSpPr>
        <p:cNvPr id="1" name="Shape 9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92" name="Google Shape;992;p95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993" name="Google Shape;993;p95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94" name="Google Shape;994;p95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95" name="Google Shape;995;p95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996" name="Google Shape;996;p9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997" name="Google Shape;997;p95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98" name="Google Shape;998;p95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11">
    <p:spTree>
      <p:nvGrpSpPr>
        <p:cNvPr id="1" name="Shape 15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15" name="Google Shape;1515;p19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516" name="Google Shape;1516;p19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517" name="Google Shape;1517;p19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518" name="Google Shape;1518;p19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19" name="Google Shape;1519;p19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520" name="Google Shape;1520;p198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21" name="Google Shape;1521;p19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522" name="Google Shape;1522;p19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523" name="Google Shape;1523;p19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4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9">
    <p:spTree>
      <p:nvGrpSpPr>
        <p:cNvPr id="1" name="Shape 9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0" name="Google Shape;1000;p96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001" name="Google Shape;1001;p96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002" name="Google Shape;1002;p96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1003" name="Google Shape;1003;p96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04" name="Google Shape;1004;p96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005" name="Google Shape;1005;p96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1006" name="Google Shape;1006;p9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4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4">
    <p:spTree>
      <p:nvGrpSpPr>
        <p:cNvPr id="1" name="Shape 10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8" name="Google Shape;1008;p97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09" name="Google Shape;1009;p97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10" name="Google Shape;1010;p97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11" name="Google Shape;1011;p9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12" name="Google Shape;1012;p9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13" name="Google Shape;1013;p9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014" name="Google Shape;1014;p97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15" name="Google Shape;1015;p9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16" name="Google Shape;1016;p9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17" name="Google Shape;1017;p9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18" name="Google Shape;1018;p9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019" name="Google Shape;1019;p97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4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12">
    <p:spTree>
      <p:nvGrpSpPr>
        <p:cNvPr id="1" name="Shape 10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21" name="Google Shape;1021;p9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22" name="Google Shape;1022;p9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23" name="Google Shape;1023;p9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24" name="Google Shape;1024;p9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25" name="Google Shape;1025;p9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026" name="Google Shape;1026;p98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27" name="Google Shape;1027;p98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28" name="Google Shape;1028;p9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29" name="Google Shape;1029;p9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30" name="Google Shape;1030;p9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4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8">
    <p:spTree>
      <p:nvGrpSpPr>
        <p:cNvPr id="1" name="Shape 10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2" name="Google Shape;1032;p99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33" name="Google Shape;1033;p99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1034" name="Google Shape;1034;p99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35" name="Google Shape;1035;p9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36" name="Google Shape;1036;p9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37" name="Google Shape;1037;p9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38" name="Google Shape;1038;p9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039" name="Google Shape;1039;p99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40" name="Google Shape;1040;p99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41" name="Google Shape;1041;p9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42" name="Google Shape;1042;p9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4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7">
    <p:spTree>
      <p:nvGrpSpPr>
        <p:cNvPr id="1" name="Shape 10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44" name="Google Shape;1044;p100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45" name="Google Shape;1045;p10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46" name="Google Shape;1046;p10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47" name="Google Shape;1047;p10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48" name="Google Shape;1048;p10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049" name="Google Shape;1049;p100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50" name="Google Shape;1050;p100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051" name="Google Shape;1051;p100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52" name="Google Shape;1052;p100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053" name="Google Shape;1053;p100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54" name="Google Shape;1054;p10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55" name="Google Shape;1055;p10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56" name="Google Shape;1056;p10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4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7">
    <p:spTree>
      <p:nvGrpSpPr>
        <p:cNvPr id="1" name="Shape 10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58" name="Google Shape;1058;p10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59" name="Google Shape;1059;p10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60" name="Google Shape;1060;p10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61" name="Google Shape;1061;p10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62" name="Google Shape;1062;p10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063" name="Google Shape;1063;p101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64" name="Google Shape;1064;p10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65" name="Google Shape;1065;p10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66" name="Google Shape;1066;p10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4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8">
    <p:spTree>
      <p:nvGrpSpPr>
        <p:cNvPr id="1" name="Shape 10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68" name="Google Shape;1068;p102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1069" name="Google Shape;1069;p102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70" name="Google Shape;1070;p102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071" name="Google Shape;1071;p102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72" name="Google Shape;1072;p102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73" name="Google Shape;1073;p102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074" name="Google Shape;1074;p10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1075" name="Google Shape;1075;p102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14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6">
    <p:spTree>
      <p:nvGrpSpPr>
        <p:cNvPr id="1" name="Shape 10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7" name="Google Shape;1077;p10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78" name="Google Shape;1078;p10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79" name="Google Shape;1079;p10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080" name="Google Shape;1080;p10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81" name="Google Shape;1081;p10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82" name="Google Shape;1082;p10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83" name="Google Shape;1083;p10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84" name="Google Shape;1084;p10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14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10">
    <p:spTree>
      <p:nvGrpSpPr>
        <p:cNvPr id="1" name="Shape 10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6" name="Google Shape;1086;p104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87" name="Google Shape;1087;p104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88" name="Google Shape;1088;p104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089" name="Google Shape;1089;p104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090" name="Google Shape;1090;p104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1091" name="Google Shape;1091;p104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92" name="Google Shape;1092;p104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093" name="Google Shape;1093;p10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4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11">
    <p:bg>
      <p:bgPr>
        <a:solidFill>
          <a:schemeClr val="lt2"/>
        </a:solidFill>
        <a:effectLst/>
      </p:bgPr>
    </p:bg>
    <p:spTree>
      <p:nvGrpSpPr>
        <p:cNvPr id="1" name="Shape 10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95" name="Google Shape;1095;p105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1096" name="Google Shape;1096;p105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97" name="Google Shape;1097;p105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98" name="Google Shape;1098;p105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099" name="Google Shape;1099;p10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100" name="Google Shape;1100;p105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01" name="Google Shape;1101;p105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12">
    <p:spTree>
      <p:nvGrpSpPr>
        <p:cNvPr id="1" name="Shape 15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25" name="Google Shape;1525;p199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1526" name="Google Shape;1526;p199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27" name="Google Shape;1527;p199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528" name="Google Shape;1528;p199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529" name="Google Shape;1529;p199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530" name="Google Shape;1530;p199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531" name="Google Shape;1531;p19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1532" name="Google Shape;1532;p199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14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10">
    <p:spTree>
      <p:nvGrpSpPr>
        <p:cNvPr id="1" name="Shape 11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3" name="Google Shape;1103;p106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104" name="Google Shape;1104;p106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105" name="Google Shape;1105;p106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1106" name="Google Shape;1106;p106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07" name="Google Shape;1107;p106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108" name="Google Shape;1108;p106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1109" name="Google Shape;1109;p10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4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5">
    <p:spTree>
      <p:nvGrpSpPr>
        <p:cNvPr id="1" name="Shape 11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1" name="Google Shape;1111;p107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12" name="Google Shape;1112;p107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13" name="Google Shape;1113;p107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14" name="Google Shape;1114;p10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15" name="Google Shape;1115;p10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16" name="Google Shape;1116;p10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117" name="Google Shape;1117;p107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118" name="Google Shape;1118;p10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19" name="Google Shape;1119;p10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120" name="Google Shape;1120;p10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21" name="Google Shape;1121;p10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122" name="Google Shape;1122;p107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4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13">
    <p:spTree>
      <p:nvGrpSpPr>
        <p:cNvPr id="1" name="Shape 11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24" name="Google Shape;1124;p10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125" name="Google Shape;1125;p10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26" name="Google Shape;1126;p10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127" name="Google Shape;1127;p10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28" name="Google Shape;1128;p10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129" name="Google Shape;1129;p108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30" name="Google Shape;1130;p108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31" name="Google Shape;1131;p10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32" name="Google Shape;1132;p10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33" name="Google Shape;1133;p10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4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9">
    <p:spTree>
      <p:nvGrpSpPr>
        <p:cNvPr id="1" name="Shape 11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5" name="Google Shape;1135;p109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36" name="Google Shape;1136;p109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1137" name="Google Shape;1137;p109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138" name="Google Shape;1138;p10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39" name="Google Shape;1139;p10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140" name="Google Shape;1140;p10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41" name="Google Shape;1141;p10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142" name="Google Shape;1142;p109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43" name="Google Shape;1143;p109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44" name="Google Shape;1144;p10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45" name="Google Shape;1145;p10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4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8">
    <p:spTree>
      <p:nvGrpSpPr>
        <p:cNvPr id="1" name="Shape 11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47" name="Google Shape;1147;p110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148" name="Google Shape;1148;p11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49" name="Google Shape;1149;p11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150" name="Google Shape;1150;p11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51" name="Google Shape;1151;p11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152" name="Google Shape;1152;p110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53" name="Google Shape;1153;p110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154" name="Google Shape;1154;p110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55" name="Google Shape;1155;p110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156" name="Google Shape;1156;p110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57" name="Google Shape;1157;p11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58" name="Google Shape;1158;p11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59" name="Google Shape;1159;p11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44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8">
    <p:spTree>
      <p:nvGrpSpPr>
        <p:cNvPr id="1" name="Shape 11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61" name="Google Shape;1161;p11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162" name="Google Shape;1162;p11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63" name="Google Shape;1163;p11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164" name="Google Shape;1164;p11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65" name="Google Shape;1165;p11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166" name="Google Shape;1166;p111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67" name="Google Shape;1167;p11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68" name="Google Shape;1168;p11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69" name="Google Shape;1169;p11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44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9">
    <p:spTree>
      <p:nvGrpSpPr>
        <p:cNvPr id="1" name="Shape 11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71" name="Google Shape;1171;p112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1172" name="Google Shape;1172;p112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73" name="Google Shape;1173;p112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174" name="Google Shape;1174;p112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75" name="Google Shape;1175;p112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76" name="Google Shape;1176;p112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177" name="Google Shape;1177;p11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1178" name="Google Shape;1178;p112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144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7">
    <p:spTree>
      <p:nvGrpSpPr>
        <p:cNvPr id="1" name="Shape 11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0" name="Google Shape;1180;p11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81" name="Google Shape;1181;p11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82" name="Google Shape;1182;p11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183" name="Google Shape;1183;p11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184" name="Google Shape;1184;p11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85" name="Google Shape;1185;p11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186" name="Google Shape;1186;p11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87" name="Google Shape;1187;p11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144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Quotation">
  <p:cSld name="3_Quotation 3">
    <p:spTree>
      <p:nvGrpSpPr>
        <p:cNvPr id="1" name="Shape 11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9" name="Google Shape;1189;p114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90" name="Google Shape;1190;p114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91" name="Google Shape;1191;p114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92" name="Google Shape;1192;p11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93" name="Google Shape;1193;p11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94" name="Google Shape;1194;p11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195" name="Google Shape;1195;p11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196" name="Google Shape;1196;p11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97" name="Google Shape;1197;p11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198" name="Google Shape;1198;p11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99" name="Google Shape;1199;p11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200" name="Google Shape;1200;p114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44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">
    <p:spTree>
      <p:nvGrpSpPr>
        <p:cNvPr id="1" name="Shape 12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2" name="Google Shape;1202;p115"/>
          <p:cNvSpPr txBox="1"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03" name="Google Shape;1203;p115"/>
          <p:cNvSpPr txBox="1"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/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204" name="Google Shape;1204;p115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205" name="Google Shape;1205;p11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06" name="Google Shape;1206;p11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4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12">
    <p:spTree>
      <p:nvGrpSpPr>
        <p:cNvPr id="1" name="Shape 15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4" name="Google Shape;1534;p20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535" name="Google Shape;1535;p20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536" name="Google Shape;1536;p20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537" name="Google Shape;1537;p200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538" name="Google Shape;1538;p20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539" name="Google Shape;1539;p20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540" name="Google Shape;1540;p20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41" name="Google Shape;1541;p20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145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Slide_Yale Blue">
  <p:cSld name="3_Title Slide_Yale Blue">
    <p:spTree>
      <p:nvGrpSpPr>
        <p:cNvPr id="1" name="Shape 12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8" name="Google Shape;1208;p116"/>
          <p:cNvSpPr txBox="1">
            <a:spLocks noGrp="1"/>
          </p:cNvSpPr>
          <p:nvPr>
            <p:ph type="body" idx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09" name="Google Shape;1209;p116"/>
          <p:cNvSpPr txBox="1">
            <a:spLocks noGrp="1"/>
          </p:cNvSpPr>
          <p:nvPr>
            <p:ph type="ctrTitle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10" name="Google Shape;1210;p116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211" name="Google Shape;1211;p11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12" name="Google Shape;1212;p11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213" name="Google Shape;1213;p116"/>
          <p:cNvSpPr/>
          <p:nvPr/>
        </p:nvSpPr>
        <p:spPr>
          <a:xfrm rot="10800000">
            <a:off x="1" y="2000248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14" name="Google Shape;1214;p116"/>
          <p:cNvSpPr/>
          <p:nvPr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15" name="Google Shape;1215;p116"/>
          <p:cNvSpPr txBox="1">
            <a:spLocks noGrp="1"/>
          </p:cNvSpPr>
          <p:nvPr>
            <p:ph type="body" idx="2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216" name="Google Shape;1216;p11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45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Slide_Yale Blue">
  <p:cSld name="3_Title Slide_Yale Blue 2">
    <p:spTree>
      <p:nvGrpSpPr>
        <p:cNvPr id="1" name="Shape 12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8" name="Google Shape;1218;p117"/>
          <p:cNvSpPr txBox="1">
            <a:spLocks noGrp="1"/>
          </p:cNvSpPr>
          <p:nvPr>
            <p:ph type="body" idx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19" name="Google Shape;1219;p117"/>
          <p:cNvSpPr txBox="1">
            <a:spLocks noGrp="1"/>
          </p:cNvSpPr>
          <p:nvPr>
            <p:ph type="ctrTitle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20" name="Google Shape;1220;p117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221" name="Google Shape;1221;p11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22" name="Google Shape;1222;p11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223" name="Google Shape;1223;p117"/>
          <p:cNvSpPr/>
          <p:nvPr/>
        </p:nvSpPr>
        <p:spPr>
          <a:xfrm rot="10800000">
            <a:off x="1" y="2000248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24" name="Google Shape;1224;p117"/>
          <p:cNvSpPr/>
          <p:nvPr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25" name="Google Shape;1225;p117"/>
          <p:cNvSpPr txBox="1">
            <a:spLocks noGrp="1"/>
          </p:cNvSpPr>
          <p:nvPr>
            <p:ph type="body" idx="2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226" name="Google Shape;1226;p11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45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ullets Layout">
  <p:cSld name="Title and Bullets Layout">
    <p:spTree>
      <p:nvGrpSpPr>
        <p:cNvPr id="1" name="Shape 12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8" name="Google Shape;1228;p118"/>
          <p:cNvSpPr txBox="1">
            <a:spLocks noGrp="1"/>
          </p:cNvSpPr>
          <p:nvPr>
            <p:ph type="title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29" name="Google Shape;1229;p118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30" name="Google Shape;1230;p118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31" name="Google Shape;1231;p118"/>
          <p:cNvSpPr txBox="1">
            <a:spLocks noGrp="1"/>
          </p:cNvSpPr>
          <p:nvPr>
            <p:ph type="body" idx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232" name="Google Shape;1232;p11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45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itle and Content">
  <p:cSld name="1_Title and Content">
    <p:spTree>
      <p:nvGrpSpPr>
        <p:cNvPr id="1" name="Shape 12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4" name="Google Shape;1234;p119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235" name="Google Shape;1235;p11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1236" name="Google Shape;1236;p119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37" name="Google Shape;1237;p119"/>
          <p:cNvSpPr txBox="1">
            <a:spLocks noGrp="1"/>
          </p:cNvSpPr>
          <p:nvPr>
            <p:ph type="title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38" name="Google Shape;1238;p119"/>
          <p:cNvSpPr txBox="1">
            <a:spLocks noGrp="1"/>
          </p:cNvSpPr>
          <p:nvPr>
            <p:ph type="body" idx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45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Section | Picture and Copy Layout">
  <p:cSld name="Two Section | Picture and Copy Layout">
    <p:spTree>
      <p:nvGrpSpPr>
        <p:cNvPr id="1" name="Shape 12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0" name="Google Shape;1240;p120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41" name="Google Shape;1241;p120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42" name="Google Shape;1242;p120"/>
          <p:cNvSpPr txBox="1">
            <a:spLocks noGrp="1"/>
          </p:cNvSpPr>
          <p:nvPr>
            <p:ph type="body" idx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43" name="Google Shape;1243;p120"/>
          <p:cNvSpPr txBox="1">
            <a:spLocks noGrp="1"/>
          </p:cNvSpPr>
          <p:nvPr>
            <p:ph type="body" idx="2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44" name="Google Shape;1244;p120"/>
          <p:cNvSpPr txBox="1">
            <a:spLocks noGrp="1"/>
          </p:cNvSpPr>
          <p:nvPr>
            <p:ph type="title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245" name="Google Shape;1245;p12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45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Slide_Yale Blue">
  <p:cSld name="3_Title Slide_Yale Blue 3">
    <p:spTree>
      <p:nvGrpSpPr>
        <p:cNvPr id="1" name="Shape 12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7" name="Google Shape;1247;p121"/>
          <p:cNvSpPr txBox="1">
            <a:spLocks noGrp="1"/>
          </p:cNvSpPr>
          <p:nvPr>
            <p:ph type="body" idx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48" name="Google Shape;1248;p121"/>
          <p:cNvSpPr txBox="1">
            <a:spLocks noGrp="1"/>
          </p:cNvSpPr>
          <p:nvPr>
            <p:ph type="ctrTitle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49" name="Google Shape;1249;p121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250" name="Google Shape;1250;p12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51" name="Google Shape;1251;p12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252" name="Google Shape;1252;p121"/>
          <p:cNvSpPr/>
          <p:nvPr/>
        </p:nvSpPr>
        <p:spPr>
          <a:xfrm rot="10800000">
            <a:off x="1" y="2000248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53" name="Google Shape;1253;p121"/>
          <p:cNvSpPr/>
          <p:nvPr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54" name="Google Shape;1254;p121"/>
          <p:cNvSpPr txBox="1">
            <a:spLocks noGrp="1"/>
          </p:cNvSpPr>
          <p:nvPr>
            <p:ph type="body" idx="2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255" name="Google Shape;1255;p12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45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ullets Layout">
  <p:cSld name="Title and Bullets Layout 2">
    <p:spTree>
      <p:nvGrpSpPr>
        <p:cNvPr id="1" name="Shape 12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7" name="Google Shape;1257;p122"/>
          <p:cNvSpPr txBox="1">
            <a:spLocks noGrp="1"/>
          </p:cNvSpPr>
          <p:nvPr>
            <p:ph type="title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58" name="Google Shape;1258;p122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59" name="Google Shape;1259;p122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60" name="Google Shape;1260;p122"/>
          <p:cNvSpPr txBox="1">
            <a:spLocks noGrp="1"/>
          </p:cNvSpPr>
          <p:nvPr>
            <p:ph type="body" idx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261" name="Google Shape;1261;p12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45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itle and Content">
  <p:cSld name="1_Title and Content 2">
    <p:spTree>
      <p:nvGrpSpPr>
        <p:cNvPr id="1" name="Shape 12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3" name="Google Shape;1263;p123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264" name="Google Shape;1264;p12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1265" name="Google Shape;1265;p123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66" name="Google Shape;1266;p123"/>
          <p:cNvSpPr txBox="1">
            <a:spLocks noGrp="1"/>
          </p:cNvSpPr>
          <p:nvPr>
            <p:ph type="title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67" name="Google Shape;1267;p123"/>
          <p:cNvSpPr txBox="1">
            <a:spLocks noGrp="1"/>
          </p:cNvSpPr>
          <p:nvPr>
            <p:ph type="body" idx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45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Section | Picture and Copy Layout">
  <p:cSld name="Two Section | Picture and Copy Layout 2">
    <p:spTree>
      <p:nvGrpSpPr>
        <p:cNvPr id="1" name="Shape 12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9" name="Google Shape;1269;p124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70" name="Google Shape;1270;p124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71" name="Google Shape;1271;p124"/>
          <p:cNvSpPr txBox="1">
            <a:spLocks noGrp="1"/>
          </p:cNvSpPr>
          <p:nvPr>
            <p:ph type="body" idx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72" name="Google Shape;1272;p124"/>
          <p:cNvSpPr txBox="1">
            <a:spLocks noGrp="1"/>
          </p:cNvSpPr>
          <p:nvPr>
            <p:ph type="body" idx="2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73" name="Google Shape;1273;p124"/>
          <p:cNvSpPr txBox="1">
            <a:spLocks noGrp="1"/>
          </p:cNvSpPr>
          <p:nvPr>
            <p:ph type="title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274" name="Google Shape;1274;p12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45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Slide_Yale Blue">
  <p:cSld name="3_Title Slide_Yale Blue 4">
    <p:spTree>
      <p:nvGrpSpPr>
        <p:cNvPr id="1" name="Shape 12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76" name="Google Shape;1276;p125"/>
          <p:cNvSpPr txBox="1">
            <a:spLocks noGrp="1"/>
          </p:cNvSpPr>
          <p:nvPr>
            <p:ph type="body" idx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77" name="Google Shape;1277;p125"/>
          <p:cNvSpPr txBox="1">
            <a:spLocks noGrp="1"/>
          </p:cNvSpPr>
          <p:nvPr>
            <p:ph type="ctrTitle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78" name="Google Shape;1278;p125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279" name="Google Shape;1279;p12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80" name="Google Shape;1280;p12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281" name="Google Shape;1281;p125"/>
          <p:cNvSpPr/>
          <p:nvPr/>
        </p:nvSpPr>
        <p:spPr>
          <a:xfrm rot="10800000">
            <a:off x="1" y="2000248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82" name="Google Shape;1282;p125"/>
          <p:cNvSpPr/>
          <p:nvPr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83" name="Google Shape;1283;p125"/>
          <p:cNvSpPr txBox="1">
            <a:spLocks noGrp="1"/>
          </p:cNvSpPr>
          <p:nvPr>
            <p:ph type="body" idx="2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284" name="Google Shape;1284;p12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4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Quotation">
  <p:cSld name="3_Quotation 4">
    <p:spTree>
      <p:nvGrpSpPr>
        <p:cNvPr id="1" name="Shape 15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43" name="Google Shape;1543;p201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544" name="Google Shape;1544;p201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45" name="Google Shape;1545;p201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546" name="Google Shape;1546;p20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547" name="Google Shape;1547;p20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548" name="Google Shape;1548;p20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549" name="Google Shape;1549;p20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550" name="Google Shape;1550;p20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551" name="Google Shape;1551;p20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552" name="Google Shape;1552;p20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53" name="Google Shape;1553;p20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554" name="Google Shape;1554;p201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46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ullets Layout">
  <p:cSld name="Title and Bullets Layout 3">
    <p:spTree>
      <p:nvGrpSpPr>
        <p:cNvPr id="1" name="Shape 12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86" name="Google Shape;1286;p126"/>
          <p:cNvSpPr txBox="1">
            <a:spLocks noGrp="1"/>
          </p:cNvSpPr>
          <p:nvPr>
            <p:ph type="title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87" name="Google Shape;1287;p126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88" name="Google Shape;1288;p126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89" name="Google Shape;1289;p126"/>
          <p:cNvSpPr txBox="1">
            <a:spLocks noGrp="1"/>
          </p:cNvSpPr>
          <p:nvPr>
            <p:ph type="body" idx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290" name="Google Shape;1290;p12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46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itle and Content">
  <p:cSld name="1_Title and Content 3">
    <p:spTree>
      <p:nvGrpSpPr>
        <p:cNvPr id="1" name="Shape 12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92" name="Google Shape;1292;p127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293" name="Google Shape;1293;p12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1294" name="Google Shape;1294;p127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95" name="Google Shape;1295;p127"/>
          <p:cNvSpPr txBox="1">
            <a:spLocks noGrp="1"/>
          </p:cNvSpPr>
          <p:nvPr>
            <p:ph type="title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96" name="Google Shape;1296;p127"/>
          <p:cNvSpPr txBox="1">
            <a:spLocks noGrp="1"/>
          </p:cNvSpPr>
          <p:nvPr>
            <p:ph type="body" idx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46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Section | Picture and Copy Layout">
  <p:cSld name="Two Section | Picture and Copy Layout 3">
    <p:spTree>
      <p:nvGrpSpPr>
        <p:cNvPr id="1" name="Shape 12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98" name="Google Shape;1298;p128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99" name="Google Shape;1299;p128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00" name="Google Shape;1300;p128"/>
          <p:cNvSpPr txBox="1">
            <a:spLocks noGrp="1"/>
          </p:cNvSpPr>
          <p:nvPr>
            <p:ph type="body" idx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301" name="Google Shape;1301;p128"/>
          <p:cNvSpPr txBox="1">
            <a:spLocks noGrp="1"/>
          </p:cNvSpPr>
          <p:nvPr>
            <p:ph type="body" idx="2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302" name="Google Shape;1302;p128"/>
          <p:cNvSpPr txBox="1">
            <a:spLocks noGrp="1"/>
          </p:cNvSpPr>
          <p:nvPr>
            <p:ph type="title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303" name="Google Shape;1303;p12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46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Slide_Yale Blue">
  <p:cSld name="3_Title Slide_Yale Blue 5">
    <p:spTree>
      <p:nvGrpSpPr>
        <p:cNvPr id="1" name="Shape 13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05" name="Google Shape;1305;p129"/>
          <p:cNvSpPr txBox="1">
            <a:spLocks noGrp="1"/>
          </p:cNvSpPr>
          <p:nvPr>
            <p:ph type="body" idx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306" name="Google Shape;1306;p129"/>
          <p:cNvSpPr txBox="1">
            <a:spLocks noGrp="1"/>
          </p:cNvSpPr>
          <p:nvPr>
            <p:ph type="ctrTitle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07" name="Google Shape;1307;p129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308" name="Google Shape;1308;p12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09" name="Google Shape;1309;p12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310" name="Google Shape;1310;p129"/>
          <p:cNvSpPr/>
          <p:nvPr/>
        </p:nvSpPr>
        <p:spPr>
          <a:xfrm rot="10800000">
            <a:off x="1" y="2000248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11" name="Google Shape;1311;p129"/>
          <p:cNvSpPr/>
          <p:nvPr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12" name="Google Shape;1312;p129"/>
          <p:cNvSpPr txBox="1">
            <a:spLocks noGrp="1"/>
          </p:cNvSpPr>
          <p:nvPr>
            <p:ph type="body" idx="2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313" name="Google Shape;1313;p12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46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Slide_Yale Blue">
  <p:cSld name="3_Title Slide_Yale Blue 6">
    <p:spTree>
      <p:nvGrpSpPr>
        <p:cNvPr id="1" name="Shape 13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15" name="Google Shape;1315;p130"/>
          <p:cNvSpPr txBox="1">
            <a:spLocks noGrp="1"/>
          </p:cNvSpPr>
          <p:nvPr>
            <p:ph type="body" idx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316" name="Google Shape;1316;p130"/>
          <p:cNvSpPr txBox="1">
            <a:spLocks noGrp="1"/>
          </p:cNvSpPr>
          <p:nvPr>
            <p:ph type="ctrTitle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17" name="Google Shape;1317;p130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318" name="Google Shape;1318;p13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19" name="Google Shape;1319;p13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320" name="Google Shape;1320;p130"/>
          <p:cNvSpPr/>
          <p:nvPr/>
        </p:nvSpPr>
        <p:spPr>
          <a:xfrm rot="10800000">
            <a:off x="1" y="2000248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21" name="Google Shape;1321;p130"/>
          <p:cNvSpPr/>
          <p:nvPr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22" name="Google Shape;1322;p130"/>
          <p:cNvSpPr txBox="1">
            <a:spLocks noGrp="1"/>
          </p:cNvSpPr>
          <p:nvPr>
            <p:ph type="body" idx="2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323" name="Google Shape;1323;p13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46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ullets Layout">
  <p:cSld name="Title and Bullets Layout 4">
    <p:spTree>
      <p:nvGrpSpPr>
        <p:cNvPr id="1" name="Shape 13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25" name="Google Shape;1325;p131"/>
          <p:cNvSpPr txBox="1">
            <a:spLocks noGrp="1"/>
          </p:cNvSpPr>
          <p:nvPr>
            <p:ph type="title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26" name="Google Shape;1326;p131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27" name="Google Shape;1327;p131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28" name="Google Shape;1328;p131"/>
          <p:cNvSpPr txBox="1">
            <a:spLocks noGrp="1"/>
          </p:cNvSpPr>
          <p:nvPr>
            <p:ph type="body" idx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329" name="Google Shape;1329;p13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46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itle and Content">
  <p:cSld name="1_Title and Content 4">
    <p:spTree>
      <p:nvGrpSpPr>
        <p:cNvPr id="1" name="Shape 13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" name="Google Shape;1331;p132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332" name="Google Shape;1332;p13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1333" name="Google Shape;1333;p132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34" name="Google Shape;1334;p132"/>
          <p:cNvSpPr txBox="1">
            <a:spLocks noGrp="1"/>
          </p:cNvSpPr>
          <p:nvPr>
            <p:ph type="title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35" name="Google Shape;1335;p132"/>
          <p:cNvSpPr txBox="1">
            <a:spLocks noGrp="1"/>
          </p:cNvSpPr>
          <p:nvPr>
            <p:ph type="body" idx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46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Section | Picture and Copy Layout">
  <p:cSld name="Two Section | Picture and Copy Layout 4">
    <p:spTree>
      <p:nvGrpSpPr>
        <p:cNvPr id="1" name="Shape 13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7" name="Google Shape;1337;p133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38" name="Google Shape;1338;p133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39" name="Google Shape;1339;p133"/>
          <p:cNvSpPr txBox="1">
            <a:spLocks noGrp="1"/>
          </p:cNvSpPr>
          <p:nvPr>
            <p:ph type="body" idx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340" name="Google Shape;1340;p133"/>
          <p:cNvSpPr txBox="1">
            <a:spLocks noGrp="1"/>
          </p:cNvSpPr>
          <p:nvPr>
            <p:ph type="body" idx="2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341" name="Google Shape;1341;p133"/>
          <p:cNvSpPr txBox="1">
            <a:spLocks noGrp="1"/>
          </p:cNvSpPr>
          <p:nvPr>
            <p:ph type="title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342" name="Google Shape;1342;p13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46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Slide_Yale Blue">
  <p:cSld name="3_Title Slide_Yale Blue 7">
    <p:spTree>
      <p:nvGrpSpPr>
        <p:cNvPr id="1" name="Shape 13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44" name="Google Shape;1344;p134"/>
          <p:cNvSpPr txBox="1">
            <a:spLocks noGrp="1"/>
          </p:cNvSpPr>
          <p:nvPr>
            <p:ph type="body" idx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345" name="Google Shape;1345;p134"/>
          <p:cNvSpPr txBox="1">
            <a:spLocks noGrp="1"/>
          </p:cNvSpPr>
          <p:nvPr>
            <p:ph type="ctrTitle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46" name="Google Shape;1346;p134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347" name="Google Shape;1347;p13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48" name="Google Shape;1348;p13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349" name="Google Shape;1349;p134"/>
          <p:cNvSpPr/>
          <p:nvPr/>
        </p:nvSpPr>
        <p:spPr>
          <a:xfrm rot="10800000">
            <a:off x="1" y="2000248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50" name="Google Shape;1350;p134"/>
          <p:cNvSpPr/>
          <p:nvPr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51" name="Google Shape;1351;p134"/>
          <p:cNvSpPr txBox="1">
            <a:spLocks noGrp="1"/>
          </p:cNvSpPr>
          <p:nvPr>
            <p:ph type="body" idx="2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352" name="Google Shape;1352;p13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46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ullets Layout">
  <p:cSld name="Title and Bullets Layout 5">
    <p:spTree>
      <p:nvGrpSpPr>
        <p:cNvPr id="1" name="Shape 13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4" name="Google Shape;1354;p135"/>
          <p:cNvSpPr txBox="1">
            <a:spLocks noGrp="1"/>
          </p:cNvSpPr>
          <p:nvPr>
            <p:ph type="title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55" name="Google Shape;1355;p135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56" name="Google Shape;1356;p135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57" name="Google Shape;1357;p135"/>
          <p:cNvSpPr txBox="1">
            <a:spLocks noGrp="1"/>
          </p:cNvSpPr>
          <p:nvPr>
            <p:ph type="body" idx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358" name="Google Shape;1358;p13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4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Quotation">
  <p:cSld name="4_Quotation">
    <p:spTree>
      <p:nvGrpSpPr>
        <p:cNvPr id="1" name="Shape 15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56" name="Google Shape;1556;p202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557" name="Google Shape;1557;p202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58" name="Google Shape;1558;p202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559" name="Google Shape;1559;p20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560" name="Google Shape;1560;p20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561" name="Google Shape;1561;p20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562" name="Google Shape;1562;p20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563" name="Google Shape;1563;p20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564" name="Google Shape;1564;p20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565" name="Google Shape;1565;p20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66" name="Google Shape;1566;p20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567" name="Google Shape;1567;p202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47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itle and Content">
  <p:cSld name="1_Title and Content 5">
    <p:spTree>
      <p:nvGrpSpPr>
        <p:cNvPr id="1" name="Shape 13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0" name="Google Shape;1360;p136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361" name="Google Shape;1361;p13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1362" name="Google Shape;1362;p136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63" name="Google Shape;1363;p136"/>
          <p:cNvSpPr txBox="1">
            <a:spLocks noGrp="1"/>
          </p:cNvSpPr>
          <p:nvPr>
            <p:ph type="title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64" name="Google Shape;1364;p136"/>
          <p:cNvSpPr txBox="1">
            <a:spLocks noGrp="1"/>
          </p:cNvSpPr>
          <p:nvPr>
            <p:ph type="body" idx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47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Section | Picture and Copy Layout">
  <p:cSld name="Two Section | Picture and Copy Layout 5">
    <p:spTree>
      <p:nvGrpSpPr>
        <p:cNvPr id="1" name="Shape 13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6" name="Google Shape;1366;p137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67" name="Google Shape;1367;p137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68" name="Google Shape;1368;p137"/>
          <p:cNvSpPr txBox="1">
            <a:spLocks noGrp="1"/>
          </p:cNvSpPr>
          <p:nvPr>
            <p:ph type="body" idx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369" name="Google Shape;1369;p137"/>
          <p:cNvSpPr txBox="1">
            <a:spLocks noGrp="1"/>
          </p:cNvSpPr>
          <p:nvPr>
            <p:ph type="body" idx="2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370" name="Google Shape;1370;p137"/>
          <p:cNvSpPr txBox="1">
            <a:spLocks noGrp="1"/>
          </p:cNvSpPr>
          <p:nvPr>
            <p:ph type="title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371" name="Google Shape;1371;p13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47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ullets Layout">
  <p:cSld name="Title and Bullets Layout 6">
    <p:spTree>
      <p:nvGrpSpPr>
        <p:cNvPr id="1" name="Shape 13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73" name="Google Shape;1373;p138"/>
          <p:cNvSpPr txBox="1">
            <a:spLocks noGrp="1"/>
          </p:cNvSpPr>
          <p:nvPr>
            <p:ph type="title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74" name="Google Shape;1374;p138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75" name="Google Shape;1375;p138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76" name="Google Shape;1376;p138"/>
          <p:cNvSpPr txBox="1">
            <a:spLocks noGrp="1"/>
          </p:cNvSpPr>
          <p:nvPr>
            <p:ph type="body" idx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377" name="Google Shape;1377;p13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47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itle and Content">
  <p:cSld name="1_Title and Content 6">
    <p:spTree>
      <p:nvGrpSpPr>
        <p:cNvPr id="1" name="Shape 13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79" name="Google Shape;1379;p139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380" name="Google Shape;1380;p13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1381" name="Google Shape;1381;p139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82" name="Google Shape;1382;p139"/>
          <p:cNvSpPr txBox="1">
            <a:spLocks noGrp="1"/>
          </p:cNvSpPr>
          <p:nvPr>
            <p:ph type="title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83" name="Google Shape;1383;p139"/>
          <p:cNvSpPr txBox="1">
            <a:spLocks noGrp="1"/>
          </p:cNvSpPr>
          <p:nvPr>
            <p:ph type="body" idx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47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Section | Picture and Copy Layout">
  <p:cSld name="Two Section | Picture and Copy Layout 6">
    <p:spTree>
      <p:nvGrpSpPr>
        <p:cNvPr id="1" name="Shape 13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85" name="Google Shape;1385;p140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86" name="Google Shape;1386;p140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87" name="Google Shape;1387;p140"/>
          <p:cNvSpPr txBox="1">
            <a:spLocks noGrp="1"/>
          </p:cNvSpPr>
          <p:nvPr>
            <p:ph type="body" idx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388" name="Google Shape;1388;p140"/>
          <p:cNvSpPr txBox="1">
            <a:spLocks noGrp="1"/>
          </p:cNvSpPr>
          <p:nvPr>
            <p:ph type="body" idx="2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389" name="Google Shape;1389;p140"/>
          <p:cNvSpPr txBox="1">
            <a:spLocks noGrp="1"/>
          </p:cNvSpPr>
          <p:nvPr>
            <p:ph type="title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390" name="Google Shape;1390;p14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47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11">
    <p:spTree>
      <p:nvGrpSpPr>
        <p:cNvPr id="1" name="Shape 13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92" name="Google Shape;1392;p141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93" name="Google Shape;1393;p141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94" name="Google Shape;1394;p141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395" name="Google Shape;1395;p141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396" name="Google Shape;1396;p141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1397" name="Google Shape;1397;p141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98" name="Google Shape;1398;p141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399" name="Google Shape;1399;p14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47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12">
    <p:bg>
      <p:bgPr>
        <a:solidFill>
          <a:schemeClr val="lt2"/>
        </a:solidFill>
        <a:effectLst/>
      </p:bgPr>
    </p:bg>
    <p:spTree>
      <p:nvGrpSpPr>
        <p:cNvPr id="1" name="Shape 14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01" name="Google Shape;1401;p142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1402" name="Google Shape;1402;p142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03" name="Google Shape;1403;p142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04" name="Google Shape;1404;p142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405" name="Google Shape;1405;p14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406" name="Google Shape;1406;p142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07" name="Google Shape;1407;p142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47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11">
    <p:spTree>
      <p:nvGrpSpPr>
        <p:cNvPr id="1" name="Shape 14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09" name="Google Shape;1409;p143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410" name="Google Shape;1410;p143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411" name="Google Shape;1411;p143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1412" name="Google Shape;1412;p143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13" name="Google Shape;1413;p143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414" name="Google Shape;1414;p143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1415" name="Google Shape;1415;p14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47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6">
    <p:spTree>
      <p:nvGrpSpPr>
        <p:cNvPr id="1" name="Shape 14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17" name="Google Shape;1417;p144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18" name="Google Shape;1418;p144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19" name="Google Shape;1419;p144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420" name="Google Shape;1420;p14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421" name="Google Shape;1421;p14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422" name="Google Shape;1422;p14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423" name="Google Shape;1423;p14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424" name="Google Shape;1424;p14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425" name="Google Shape;1425;p14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426" name="Google Shape;1426;p14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27" name="Google Shape;1427;p14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428" name="Google Shape;1428;p144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47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10">
    <p:spTree>
      <p:nvGrpSpPr>
        <p:cNvPr id="1" name="Shape 14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0" name="Google Shape;1430;p14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31" name="Google Shape;1431;p145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1432" name="Google Shape;1432;p14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433" name="Google Shape;1433;p14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434" name="Google Shape;1434;p14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435" name="Google Shape;1435;p14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36" name="Google Shape;1436;p14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437" name="Google Shape;1437;p145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438" name="Google Shape;1438;p145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439" name="Google Shape;1439;p14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440" name="Google Shape;1440;p14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4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14">
    <p:spTree>
      <p:nvGrpSpPr>
        <p:cNvPr id="1" name="Shape 15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69" name="Google Shape;1569;p203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570" name="Google Shape;1570;p203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71" name="Google Shape;1571;p203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572" name="Google Shape;1572;p203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573" name="Google Shape;1573;p203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1574" name="Google Shape;1574;p203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75" name="Google Shape;1575;p203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576" name="Google Shape;1576;p20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48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9">
    <p:spTree>
      <p:nvGrpSpPr>
        <p:cNvPr id="1" name="Shape 14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42" name="Google Shape;1442;p14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443" name="Google Shape;1443;p14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444" name="Google Shape;1444;p14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445" name="Google Shape;1445;p14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46" name="Google Shape;1446;p14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447" name="Google Shape;1447;p14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48" name="Google Shape;1448;p146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449" name="Google Shape;1449;p146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450" name="Google Shape;1450;p146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451" name="Google Shape;1451;p146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452" name="Google Shape;1452;p14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453" name="Google Shape;1453;p14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454" name="Google Shape;1454;p14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48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9">
    <p:spTree>
      <p:nvGrpSpPr>
        <p:cNvPr id="1" name="Shape 14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56" name="Google Shape;1456;p147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457" name="Google Shape;1457;p14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458" name="Google Shape;1458;p14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459" name="Google Shape;1459;p14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60" name="Google Shape;1460;p14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461" name="Google Shape;1461;p147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62" name="Google Shape;1462;p14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463" name="Google Shape;1463;p14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464" name="Google Shape;1464;p14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48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10">
    <p:spTree>
      <p:nvGrpSpPr>
        <p:cNvPr id="1" name="Shape 14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66" name="Google Shape;1466;p148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1467" name="Google Shape;1467;p148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68" name="Google Shape;1468;p148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469" name="Google Shape;1469;p148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70" name="Google Shape;1470;p148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471" name="Google Shape;1471;p148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472" name="Google Shape;1472;p14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1473" name="Google Shape;1473;p148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148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8">
    <p:spTree>
      <p:nvGrpSpPr>
        <p:cNvPr id="1" name="Shape 14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75" name="Google Shape;1475;p14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476" name="Google Shape;1476;p14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477" name="Google Shape;1477;p14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478" name="Google Shape;1478;p149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479" name="Google Shape;1479;p14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480" name="Google Shape;1480;p14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481" name="Google Shape;1481;p14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82" name="Google Shape;1482;p14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148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12">
    <p:spTree>
      <p:nvGrpSpPr>
        <p:cNvPr id="1" name="Shape 14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84" name="Google Shape;1484;p150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85" name="Google Shape;1485;p150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86" name="Google Shape;1486;p150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487" name="Google Shape;1487;p150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488" name="Google Shape;1488;p150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1489" name="Google Shape;1489;p150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90" name="Google Shape;1490;p150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491" name="Google Shape;1491;p15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48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13">
    <p:bg>
      <p:bgPr>
        <a:solidFill>
          <a:schemeClr val="lt2"/>
        </a:solidFill>
        <a:effectLst/>
      </p:bgPr>
    </p:bg>
    <p:spTree>
      <p:nvGrpSpPr>
        <p:cNvPr id="1" name="Shape 14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93" name="Google Shape;1493;p151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1494" name="Google Shape;1494;p151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95" name="Google Shape;1495;p151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96" name="Google Shape;1496;p151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497" name="Google Shape;1497;p15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498" name="Google Shape;1498;p151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99" name="Google Shape;1499;p151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48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12">
    <p:spTree>
      <p:nvGrpSpPr>
        <p:cNvPr id="1" name="Shape 15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01" name="Google Shape;1501;p152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502" name="Google Shape;1502;p152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503" name="Google Shape;1503;p152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1504" name="Google Shape;1504;p152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05" name="Google Shape;1505;p152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506" name="Google Shape;1506;p152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1507" name="Google Shape;1507;p15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48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7">
    <p:spTree>
      <p:nvGrpSpPr>
        <p:cNvPr id="1" name="Shape 15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09" name="Google Shape;1509;p153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510" name="Google Shape;1510;p153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11" name="Google Shape;1511;p153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512" name="Google Shape;1512;p15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513" name="Google Shape;1513;p15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514" name="Google Shape;1514;p15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515" name="Google Shape;1515;p15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516" name="Google Shape;1516;p15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517" name="Google Shape;1517;p15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518" name="Google Shape;1518;p15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19" name="Google Shape;1519;p15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520" name="Google Shape;1520;p153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48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14">
    <p:spTree>
      <p:nvGrpSpPr>
        <p:cNvPr id="1" name="Shape 15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22" name="Google Shape;1522;p15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523" name="Google Shape;1523;p15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524" name="Google Shape;1524;p15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525" name="Google Shape;1525;p15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26" name="Google Shape;1526;p15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527" name="Google Shape;1527;p15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28" name="Google Shape;1528;p154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529" name="Google Shape;1529;p15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530" name="Google Shape;1530;p15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531" name="Google Shape;1531;p15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48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11">
    <p:spTree>
      <p:nvGrpSpPr>
        <p:cNvPr id="1" name="Shape 15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3" name="Google Shape;1533;p15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34" name="Google Shape;1534;p155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1535" name="Google Shape;1535;p15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536" name="Google Shape;1536;p15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537" name="Google Shape;1537;p15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538" name="Google Shape;1538;p15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39" name="Google Shape;1539;p15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540" name="Google Shape;1540;p155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541" name="Google Shape;1541;p155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542" name="Google Shape;1542;p15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543" name="Google Shape;1543;p15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4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15">
    <p:bg>
      <p:bgPr>
        <a:solidFill>
          <a:schemeClr val="lt2"/>
        </a:solidFill>
        <a:effectLst/>
      </p:bgPr>
    </p:bg>
    <p:spTree>
      <p:nvGrpSpPr>
        <p:cNvPr id="1" name="Shape 15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78" name="Google Shape;1578;p204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1579" name="Google Shape;1579;p204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80" name="Google Shape;1580;p204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81" name="Google Shape;1581;p204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582" name="Google Shape;1582;p20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583" name="Google Shape;1583;p204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84" name="Google Shape;1584;p204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49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10">
    <p:spTree>
      <p:nvGrpSpPr>
        <p:cNvPr id="1" name="Shape 15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45" name="Google Shape;1545;p15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546" name="Google Shape;1546;p15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547" name="Google Shape;1547;p15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548" name="Google Shape;1548;p15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49" name="Google Shape;1549;p15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550" name="Google Shape;1550;p15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51" name="Google Shape;1551;p156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552" name="Google Shape;1552;p156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553" name="Google Shape;1553;p156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554" name="Google Shape;1554;p156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555" name="Google Shape;1555;p15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556" name="Google Shape;1556;p15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557" name="Google Shape;1557;p15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49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10">
    <p:spTree>
      <p:nvGrpSpPr>
        <p:cNvPr id="1" name="Shape 15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59" name="Google Shape;1559;p157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560" name="Google Shape;1560;p15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561" name="Google Shape;1561;p15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562" name="Google Shape;1562;p15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63" name="Google Shape;1563;p15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564" name="Google Shape;1564;p157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65" name="Google Shape;1565;p15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566" name="Google Shape;1566;p15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567" name="Google Shape;1567;p15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49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11">
    <p:spTree>
      <p:nvGrpSpPr>
        <p:cNvPr id="1" name="Shape 15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69" name="Google Shape;1569;p158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1570" name="Google Shape;1570;p158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71" name="Google Shape;1571;p158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572" name="Google Shape;1572;p158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573" name="Google Shape;1573;p158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574" name="Google Shape;1574;p158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575" name="Google Shape;1575;p15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1576" name="Google Shape;1576;p158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149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9">
    <p:spTree>
      <p:nvGrpSpPr>
        <p:cNvPr id="1" name="Shape 15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78" name="Google Shape;1578;p15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579" name="Google Shape;1579;p15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580" name="Google Shape;1580;p15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581" name="Google Shape;1581;p159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582" name="Google Shape;1582;p15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583" name="Google Shape;1583;p15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584" name="Google Shape;1584;p15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85" name="Google Shape;1585;p15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149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1_Title Slide">
  <p:cSld name="1_Title Slide">
    <p:spTree>
      <p:nvGrpSpPr>
        <p:cNvPr id="1" name="Shape 15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87" name="Google Shape;1587;p160"/>
          <p:cNvSpPr/>
          <p:nvPr/>
        </p:nvSpPr>
        <p:spPr>
          <a:xfrm>
            <a:off x="-21166" y="6629400"/>
            <a:ext cx="12213167" cy="228600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588" name="Google Shape;1588;p16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945967" y="408518"/>
            <a:ext cx="3706284" cy="1813983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589" name="Google Shape;1589;p160"/>
          <p:cNvGrpSpPr/>
          <p:nvPr/>
        </p:nvGrpSpPr>
        <p:grpSpPr>
          <a:xfrm>
            <a:off x="0" y="0"/>
            <a:ext cx="1862667" cy="6629400"/>
            <a:chOff x="-15876" y="0"/>
            <a:chExt cx="1927803" cy="6858000"/>
          </a:xfrm>
        </p:grpSpPr>
        <p:sp>
          <p:nvSpPr>
            <p:cNvPr id="1590" name="Google Shape;1590;p160"/>
            <p:cNvSpPr/>
            <p:nvPr/>
          </p:nvSpPr>
          <p:spPr>
            <a:xfrm>
              <a:off x="-15876" y="0"/>
              <a:ext cx="1844557" cy="6858000"/>
            </a:xfrm>
            <a:prstGeom prst="rect">
              <a:avLst/>
            </a:prstGeom>
            <a:solidFill>
              <a:srgbClr val="8000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591" name="Google Shape;1591;p160"/>
            <p:cNvPicPr preferRelativeResize="0"/>
            <p:nvPr/>
          </p:nvPicPr>
          <p:blipFill rotWithShape="1">
            <a:blip r:embed="rId3">
              <a:alphaModFix/>
            </a:blip>
            <a:srcRect l="7219" t="16937" r="72250" b="20588"/>
            <a:stretch/>
          </p:blipFill>
          <p:spPr>
            <a:xfrm>
              <a:off x="-15876" y="0"/>
              <a:ext cx="1927803" cy="6858000"/>
            </a:xfrm>
            <a:prstGeom prst="rect">
              <a:avLst/>
            </a:prstGeom>
            <a:solidFill>
              <a:schemeClr val="dk2"/>
            </a:solidFill>
            <a:ln>
              <a:noFill/>
            </a:ln>
          </p:spPr>
        </p:pic>
      </p:grpSp>
      <p:sp>
        <p:nvSpPr>
          <p:cNvPr id="1592" name="Google Shape;1592;p160"/>
          <p:cNvSpPr txBox="1">
            <a:spLocks noGrp="1"/>
          </p:cNvSpPr>
          <p:nvPr>
            <p:ph type="subTitle" idx="1"/>
          </p:nvPr>
        </p:nvSpPr>
        <p:spPr>
          <a:xfrm>
            <a:off x="3147489" y="4195763"/>
            <a:ext cx="5488516" cy="3657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1pPr>
            <a:lvl2pPr lvl="1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lvl="2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lvl="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lvl="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lvl="5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lvl="6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lvl="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lvl="8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593" name="Google Shape;1593;p160"/>
          <p:cNvSpPr txBox="1">
            <a:spLocks noGrp="1"/>
          </p:cNvSpPr>
          <p:nvPr>
            <p:ph type="ctrTitle"/>
          </p:nvPr>
        </p:nvSpPr>
        <p:spPr>
          <a:xfrm>
            <a:off x="1621872" y="1806429"/>
            <a:ext cx="10189827" cy="22782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333"/>
              <a:buFont typeface="Calibri"/>
              <a:buNone/>
              <a:defRPr sz="5333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94" name="Google Shape;1594;p160"/>
          <p:cNvSpPr txBox="1">
            <a:spLocks noGrp="1"/>
          </p:cNvSpPr>
          <p:nvPr>
            <p:ph type="body" idx="2"/>
          </p:nvPr>
        </p:nvSpPr>
        <p:spPr>
          <a:xfrm>
            <a:off x="3147484" y="4600575"/>
            <a:ext cx="5486400" cy="3657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595" name="Google Shape;1595;p160"/>
          <p:cNvSpPr txBox="1">
            <a:spLocks noGrp="1"/>
          </p:cNvSpPr>
          <p:nvPr>
            <p:ph type="body" idx="3"/>
          </p:nvPr>
        </p:nvSpPr>
        <p:spPr>
          <a:xfrm>
            <a:off x="3147484" y="5005387"/>
            <a:ext cx="5486400" cy="3657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49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Table of Content">
  <p:cSld name="Table of Content">
    <p:spTree>
      <p:nvGrpSpPr>
        <p:cNvPr id="1" name="Shape 15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97" name="Google Shape;1597;p161"/>
          <p:cNvSpPr/>
          <p:nvPr/>
        </p:nvSpPr>
        <p:spPr>
          <a:xfrm>
            <a:off x="-10584" y="6620933"/>
            <a:ext cx="12213168" cy="237067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598" name="Google Shape;1598;p161"/>
          <p:cNvSpPr txBox="1">
            <a:spLocks noGrp="1"/>
          </p:cNvSpPr>
          <p:nvPr>
            <p:ph type="title"/>
          </p:nvPr>
        </p:nvSpPr>
        <p:spPr>
          <a:xfrm>
            <a:off x="218114" y="224840"/>
            <a:ext cx="11715725" cy="5693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933"/>
              <a:buFont typeface="Calibri"/>
              <a:buNone/>
              <a:defRPr sz="2933">
                <a:solidFill>
                  <a:schemeClr val="dk2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99" name="Google Shape;1599;p161"/>
          <p:cNvSpPr txBox="1">
            <a:spLocks noGrp="1"/>
          </p:cNvSpPr>
          <p:nvPr>
            <p:ph type="body" idx="1"/>
          </p:nvPr>
        </p:nvSpPr>
        <p:spPr>
          <a:xfrm>
            <a:off x="218114" y="917197"/>
            <a:ext cx="11715725" cy="495867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Noto Sans Symbols"/>
              <a:buChar char="▪"/>
              <a:defRPr sz="1867" b="1"/>
            </a:lvl1pPr>
            <a:lvl2pPr marL="914400" lvl="1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Arial"/>
              <a:buChar char="̶"/>
              <a:defRPr sz="1867"/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Arial"/>
              <a:buChar char="•"/>
              <a:defRPr sz="1867"/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Noto Sans Symbols"/>
              <a:buChar char="✔"/>
              <a:defRPr sz="1867"/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600" name="Google Shape;1600;p161"/>
          <p:cNvSpPr txBox="1">
            <a:spLocks noGrp="1"/>
          </p:cNvSpPr>
          <p:nvPr>
            <p:ph type="body" idx="2"/>
          </p:nvPr>
        </p:nvSpPr>
        <p:spPr>
          <a:xfrm>
            <a:off x="3858937" y="5969001"/>
            <a:ext cx="8074903" cy="6498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marL="457200" lvl="0" indent="-3132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333"/>
              <a:buChar char="•"/>
              <a:defRPr sz="1333" b="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601" name="Google Shape;1601;p16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spcBef>
                <a:spcPts val="0"/>
              </a:spcBef>
              <a:buNone/>
              <a:defRPr sz="1467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spcBef>
                <a:spcPts val="0"/>
              </a:spcBef>
              <a:buNone/>
              <a:defRPr sz="1467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spcBef>
                <a:spcPts val="0"/>
              </a:spcBef>
              <a:buNone/>
              <a:defRPr sz="1467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spcBef>
                <a:spcPts val="0"/>
              </a:spcBef>
              <a:buNone/>
              <a:defRPr sz="1467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spcBef>
                <a:spcPts val="0"/>
              </a:spcBef>
              <a:buNone/>
              <a:defRPr sz="1467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spcBef>
                <a:spcPts val="0"/>
              </a:spcBef>
              <a:buNone/>
              <a:defRPr sz="1467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spcBef>
                <a:spcPts val="0"/>
              </a:spcBef>
              <a:buNone/>
              <a:defRPr sz="1467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spcBef>
                <a:spcPts val="0"/>
              </a:spcBef>
              <a:buNone/>
              <a:defRPr sz="1467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spcBef>
                <a:spcPts val="0"/>
              </a:spcBef>
              <a:buNone/>
              <a:defRPr sz="1467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1602" name="Google Shape;1602;p161" descr="M:\Marketing Communication and Referral Access\Luis\newbrand\UCM_logo\master\horizontal\UCM_Logo_Master_Brand_Horizontal_Tagline_rgb.jpg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01601" y="5969000"/>
            <a:ext cx="3704343" cy="65193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49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Slide_Yale Blue">
  <p:cSld name="3_Title Slide_Yale Blue 8">
    <p:spTree>
      <p:nvGrpSpPr>
        <p:cNvPr id="1" name="Shape 16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04" name="Google Shape;1604;p162"/>
          <p:cNvSpPr txBox="1">
            <a:spLocks noGrp="1"/>
          </p:cNvSpPr>
          <p:nvPr>
            <p:ph type="body" idx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605" name="Google Shape;1605;p162"/>
          <p:cNvSpPr txBox="1">
            <a:spLocks noGrp="1"/>
          </p:cNvSpPr>
          <p:nvPr>
            <p:ph type="ctrTitle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06" name="Google Shape;1606;p162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607" name="Google Shape;1607;p16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08" name="Google Shape;1608;p16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609" name="Google Shape;1609;p162"/>
          <p:cNvSpPr/>
          <p:nvPr/>
        </p:nvSpPr>
        <p:spPr>
          <a:xfrm rot="10800000">
            <a:off x="1" y="2000248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10" name="Google Shape;1610;p162"/>
          <p:cNvSpPr/>
          <p:nvPr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11" name="Google Shape;1611;p162"/>
          <p:cNvSpPr txBox="1">
            <a:spLocks noGrp="1"/>
          </p:cNvSpPr>
          <p:nvPr>
            <p:ph type="body" idx="2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612" name="Google Shape;1612;p16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49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1_Title Slide">
  <p:cSld name="1_Title Slide 2">
    <p:spTree>
      <p:nvGrpSpPr>
        <p:cNvPr id="1" name="Shape 16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14" name="Google Shape;1614;p163"/>
          <p:cNvSpPr/>
          <p:nvPr/>
        </p:nvSpPr>
        <p:spPr>
          <a:xfrm>
            <a:off x="-21166" y="6629400"/>
            <a:ext cx="12213167" cy="228600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615" name="Google Shape;1615;p16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945967" y="408518"/>
            <a:ext cx="3706284" cy="1813983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616" name="Google Shape;1616;p163"/>
          <p:cNvGrpSpPr/>
          <p:nvPr/>
        </p:nvGrpSpPr>
        <p:grpSpPr>
          <a:xfrm>
            <a:off x="0" y="0"/>
            <a:ext cx="1862667" cy="6629400"/>
            <a:chOff x="-15876" y="0"/>
            <a:chExt cx="1927803" cy="6858000"/>
          </a:xfrm>
        </p:grpSpPr>
        <p:sp>
          <p:nvSpPr>
            <p:cNvPr id="1617" name="Google Shape;1617;p163"/>
            <p:cNvSpPr/>
            <p:nvPr/>
          </p:nvSpPr>
          <p:spPr>
            <a:xfrm>
              <a:off x="-15876" y="0"/>
              <a:ext cx="1844557" cy="6858000"/>
            </a:xfrm>
            <a:prstGeom prst="rect">
              <a:avLst/>
            </a:prstGeom>
            <a:solidFill>
              <a:srgbClr val="8000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618" name="Google Shape;1618;p163"/>
            <p:cNvPicPr preferRelativeResize="0"/>
            <p:nvPr/>
          </p:nvPicPr>
          <p:blipFill rotWithShape="1">
            <a:blip r:embed="rId3">
              <a:alphaModFix/>
            </a:blip>
            <a:srcRect l="7219" t="16937" r="72250" b="20588"/>
            <a:stretch/>
          </p:blipFill>
          <p:spPr>
            <a:xfrm>
              <a:off x="-15876" y="0"/>
              <a:ext cx="1927803" cy="6858000"/>
            </a:xfrm>
            <a:prstGeom prst="rect">
              <a:avLst/>
            </a:prstGeom>
            <a:solidFill>
              <a:schemeClr val="dk2"/>
            </a:solidFill>
            <a:ln>
              <a:noFill/>
            </a:ln>
          </p:spPr>
        </p:pic>
      </p:grpSp>
      <p:sp>
        <p:nvSpPr>
          <p:cNvPr id="1619" name="Google Shape;1619;p163"/>
          <p:cNvSpPr txBox="1">
            <a:spLocks noGrp="1"/>
          </p:cNvSpPr>
          <p:nvPr>
            <p:ph type="subTitle" idx="1"/>
          </p:nvPr>
        </p:nvSpPr>
        <p:spPr>
          <a:xfrm>
            <a:off x="3147489" y="4195763"/>
            <a:ext cx="5488516" cy="3657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1pPr>
            <a:lvl2pPr lvl="1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lvl="2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lvl="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lvl="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lvl="5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lvl="6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lvl="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lvl="8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620" name="Google Shape;1620;p163"/>
          <p:cNvSpPr txBox="1">
            <a:spLocks noGrp="1"/>
          </p:cNvSpPr>
          <p:nvPr>
            <p:ph type="ctrTitle"/>
          </p:nvPr>
        </p:nvSpPr>
        <p:spPr>
          <a:xfrm>
            <a:off x="1621872" y="1806429"/>
            <a:ext cx="10189827" cy="22782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333"/>
              <a:buFont typeface="Calibri"/>
              <a:buNone/>
              <a:defRPr sz="5333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21" name="Google Shape;1621;p163"/>
          <p:cNvSpPr txBox="1">
            <a:spLocks noGrp="1"/>
          </p:cNvSpPr>
          <p:nvPr>
            <p:ph type="body" idx="2"/>
          </p:nvPr>
        </p:nvSpPr>
        <p:spPr>
          <a:xfrm>
            <a:off x="3147484" y="4600575"/>
            <a:ext cx="5486400" cy="3657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622" name="Google Shape;1622;p163"/>
          <p:cNvSpPr txBox="1">
            <a:spLocks noGrp="1"/>
          </p:cNvSpPr>
          <p:nvPr>
            <p:ph type="body" idx="3"/>
          </p:nvPr>
        </p:nvSpPr>
        <p:spPr>
          <a:xfrm>
            <a:off x="3147484" y="5005387"/>
            <a:ext cx="5486400" cy="3657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49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Table of Content">
  <p:cSld name="Table of Content 2">
    <p:spTree>
      <p:nvGrpSpPr>
        <p:cNvPr id="1" name="Shape 16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24" name="Google Shape;1624;p164"/>
          <p:cNvSpPr/>
          <p:nvPr/>
        </p:nvSpPr>
        <p:spPr>
          <a:xfrm>
            <a:off x="-10584" y="6620933"/>
            <a:ext cx="12213168" cy="237067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25" name="Google Shape;1625;p164"/>
          <p:cNvSpPr txBox="1">
            <a:spLocks noGrp="1"/>
          </p:cNvSpPr>
          <p:nvPr>
            <p:ph type="title"/>
          </p:nvPr>
        </p:nvSpPr>
        <p:spPr>
          <a:xfrm>
            <a:off x="218114" y="224840"/>
            <a:ext cx="11715725" cy="5693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933"/>
              <a:buFont typeface="Calibri"/>
              <a:buNone/>
              <a:defRPr sz="2933">
                <a:solidFill>
                  <a:schemeClr val="dk2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26" name="Google Shape;1626;p164"/>
          <p:cNvSpPr txBox="1">
            <a:spLocks noGrp="1"/>
          </p:cNvSpPr>
          <p:nvPr>
            <p:ph type="body" idx="1"/>
          </p:nvPr>
        </p:nvSpPr>
        <p:spPr>
          <a:xfrm>
            <a:off x="218114" y="917197"/>
            <a:ext cx="11715725" cy="495867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Noto Sans Symbols"/>
              <a:buChar char="▪"/>
              <a:defRPr sz="1867" b="1"/>
            </a:lvl1pPr>
            <a:lvl2pPr marL="914400" lvl="1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Arial"/>
              <a:buChar char="̶"/>
              <a:defRPr sz="1867"/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Arial"/>
              <a:buChar char="•"/>
              <a:defRPr sz="1867"/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Noto Sans Symbols"/>
              <a:buChar char="✔"/>
              <a:defRPr sz="1867"/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627" name="Google Shape;1627;p164"/>
          <p:cNvSpPr txBox="1">
            <a:spLocks noGrp="1"/>
          </p:cNvSpPr>
          <p:nvPr>
            <p:ph type="body" idx="2"/>
          </p:nvPr>
        </p:nvSpPr>
        <p:spPr>
          <a:xfrm>
            <a:off x="3858937" y="5969001"/>
            <a:ext cx="8074903" cy="6498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marL="457200" lvl="0" indent="-3132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333"/>
              <a:buChar char="•"/>
              <a:defRPr sz="1333" b="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628" name="Google Shape;1628;p16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spcBef>
                <a:spcPts val="0"/>
              </a:spcBef>
              <a:buNone/>
              <a:defRPr sz="1467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spcBef>
                <a:spcPts val="0"/>
              </a:spcBef>
              <a:buNone/>
              <a:defRPr sz="1467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spcBef>
                <a:spcPts val="0"/>
              </a:spcBef>
              <a:buNone/>
              <a:defRPr sz="1467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spcBef>
                <a:spcPts val="0"/>
              </a:spcBef>
              <a:buNone/>
              <a:defRPr sz="1467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spcBef>
                <a:spcPts val="0"/>
              </a:spcBef>
              <a:buNone/>
              <a:defRPr sz="1467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spcBef>
                <a:spcPts val="0"/>
              </a:spcBef>
              <a:buNone/>
              <a:defRPr sz="1467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spcBef>
                <a:spcPts val="0"/>
              </a:spcBef>
              <a:buNone/>
              <a:defRPr sz="1467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spcBef>
                <a:spcPts val="0"/>
              </a:spcBef>
              <a:buNone/>
              <a:defRPr sz="1467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spcBef>
                <a:spcPts val="0"/>
              </a:spcBef>
              <a:buNone/>
              <a:defRPr sz="1467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1629" name="Google Shape;1629;p164" descr="M:\Marketing Communication and Referral Access\Luis\newbrand\UCM_logo\master\horizontal\UCM_Logo_Master_Brand_Horizontal_Tagline_rgb.jpg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01601" y="5969000"/>
            <a:ext cx="3704343" cy="65193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49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Slide_Yale Blue">
  <p:cSld name="3_Title Slide_Yale Blue 9">
    <p:spTree>
      <p:nvGrpSpPr>
        <p:cNvPr id="1" name="Shape 16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1" name="Google Shape;1631;p165"/>
          <p:cNvSpPr txBox="1">
            <a:spLocks noGrp="1"/>
          </p:cNvSpPr>
          <p:nvPr>
            <p:ph type="body" idx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632" name="Google Shape;1632;p165"/>
          <p:cNvSpPr txBox="1">
            <a:spLocks noGrp="1"/>
          </p:cNvSpPr>
          <p:nvPr>
            <p:ph type="ctrTitle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33" name="Google Shape;1633;p165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634" name="Google Shape;1634;p16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35" name="Google Shape;1635;p16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636" name="Google Shape;1636;p165"/>
          <p:cNvSpPr/>
          <p:nvPr/>
        </p:nvSpPr>
        <p:spPr>
          <a:xfrm rot="10800000">
            <a:off x="1" y="2000248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37" name="Google Shape;1637;p165"/>
          <p:cNvSpPr/>
          <p:nvPr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38" name="Google Shape;1638;p165"/>
          <p:cNvSpPr txBox="1">
            <a:spLocks noGrp="1"/>
          </p:cNvSpPr>
          <p:nvPr>
            <p:ph type="body" idx="2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639" name="Google Shape;1639;p16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">
    <p:spTree>
      <p:nvGrpSpPr>
        <p:cNvPr id="1" name="Shape 1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1" name="Google Shape;151;p70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52" name="Google Shape;152;p70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53" name="Google Shape;153;p70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154" name="Google Shape;154;p70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5" name="Google Shape;155;p70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56" name="Google Shape;156;p70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157" name="Google Shape;157;p7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5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13">
    <p:spTree>
      <p:nvGrpSpPr>
        <p:cNvPr id="1" name="Shape 15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86" name="Google Shape;1586;p205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587" name="Google Shape;1587;p205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588" name="Google Shape;1588;p205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1589" name="Google Shape;1589;p205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90" name="Google Shape;1590;p205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591" name="Google Shape;1591;p205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1592" name="Google Shape;1592;p20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50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ullets Layout">
  <p:cSld name="Title and Bullets Layout 7">
    <p:spTree>
      <p:nvGrpSpPr>
        <p:cNvPr id="1" name="Shape 16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41" name="Google Shape;1641;p166"/>
          <p:cNvSpPr txBox="1">
            <a:spLocks noGrp="1"/>
          </p:cNvSpPr>
          <p:nvPr>
            <p:ph type="title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42" name="Google Shape;1642;p166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43" name="Google Shape;1643;p166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44" name="Google Shape;1644;p166"/>
          <p:cNvSpPr txBox="1">
            <a:spLocks noGrp="1"/>
          </p:cNvSpPr>
          <p:nvPr>
            <p:ph type="body" idx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645" name="Google Shape;1645;p16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50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itle and Content">
  <p:cSld name="1_Title and Content 7">
    <p:spTree>
      <p:nvGrpSpPr>
        <p:cNvPr id="1" name="Shape 16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47" name="Google Shape;1647;p167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648" name="Google Shape;1648;p16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1649" name="Google Shape;1649;p167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50" name="Google Shape;1650;p167"/>
          <p:cNvSpPr txBox="1">
            <a:spLocks noGrp="1"/>
          </p:cNvSpPr>
          <p:nvPr>
            <p:ph type="title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51" name="Google Shape;1651;p167"/>
          <p:cNvSpPr txBox="1">
            <a:spLocks noGrp="1"/>
          </p:cNvSpPr>
          <p:nvPr>
            <p:ph type="body" idx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50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Section | Picture and Copy Layout">
  <p:cSld name="Two Section | Picture and Copy Layout 7">
    <p:spTree>
      <p:nvGrpSpPr>
        <p:cNvPr id="1" name="Shape 16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53" name="Google Shape;1653;p168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54" name="Google Shape;1654;p168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55" name="Google Shape;1655;p168"/>
          <p:cNvSpPr txBox="1">
            <a:spLocks noGrp="1"/>
          </p:cNvSpPr>
          <p:nvPr>
            <p:ph type="body" idx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656" name="Google Shape;1656;p168"/>
          <p:cNvSpPr txBox="1">
            <a:spLocks noGrp="1"/>
          </p:cNvSpPr>
          <p:nvPr>
            <p:ph type="body" idx="2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657" name="Google Shape;1657;p168"/>
          <p:cNvSpPr txBox="1">
            <a:spLocks noGrp="1"/>
          </p:cNvSpPr>
          <p:nvPr>
            <p:ph type="title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658" name="Google Shape;1658;p16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50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_HEADER">
    <p:spTree>
      <p:nvGrpSpPr>
        <p:cNvPr id="1" name="Shape 16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60" name="Google Shape;1660;p169"/>
          <p:cNvSpPr txBox="1">
            <a:spLocks noGrp="1"/>
          </p:cNvSpPr>
          <p:nvPr>
            <p:ph type="title"/>
          </p:nvPr>
        </p:nvSpPr>
        <p:spPr>
          <a:xfrm>
            <a:off x="963084" y="4406903"/>
            <a:ext cx="10363200" cy="13620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000"/>
              <a:buFont typeface="Calibri"/>
              <a:buNone/>
              <a:defRPr sz="4000" b="1" cap="none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61" name="Google Shape;1661;p169"/>
          <p:cNvSpPr txBox="1">
            <a:spLocks noGrp="1"/>
          </p:cNvSpPr>
          <p:nvPr>
            <p:ph type="body" idx="1"/>
          </p:nvPr>
        </p:nvSpPr>
        <p:spPr>
          <a:xfrm>
            <a:off x="963084" y="2906713"/>
            <a:ext cx="10363200" cy="15001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>
                <a:solidFill>
                  <a:srgbClr val="919497"/>
                </a:solidFill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>
                <a:solidFill>
                  <a:srgbClr val="919497"/>
                </a:solidFill>
              </a:defRPr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>
                <a:solidFill>
                  <a:srgbClr val="919497"/>
                </a:solidFill>
              </a:defRPr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>
                <a:solidFill>
                  <a:srgbClr val="919497"/>
                </a:solidFill>
              </a:defRPr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>
                <a:solidFill>
                  <a:srgbClr val="919497"/>
                </a:solidFill>
              </a:defRPr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919497"/>
              </a:buClr>
              <a:buSzPts val="1400"/>
              <a:buNone/>
              <a:defRPr sz="1400">
                <a:solidFill>
                  <a:srgbClr val="919497"/>
                </a:solidFill>
              </a:defRPr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919497"/>
              </a:buClr>
              <a:buSzPts val="1400"/>
              <a:buNone/>
              <a:defRPr sz="1400">
                <a:solidFill>
                  <a:srgbClr val="919497"/>
                </a:solidFill>
              </a:defRPr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919497"/>
              </a:buClr>
              <a:buSzPts val="1400"/>
              <a:buNone/>
              <a:defRPr sz="1400">
                <a:solidFill>
                  <a:srgbClr val="919497"/>
                </a:solidFill>
              </a:defRPr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919497"/>
              </a:buClr>
              <a:buSzPts val="1400"/>
              <a:buNone/>
              <a:defRPr sz="1400">
                <a:solidFill>
                  <a:srgbClr val="919497"/>
                </a:solidFill>
              </a:defRPr>
            </a:lvl9pPr>
          </a:lstStyle>
          <a:p>
            <a:endParaRPr/>
          </a:p>
        </p:txBody>
      </p:sp>
      <p:sp>
        <p:nvSpPr>
          <p:cNvPr id="1662" name="Google Shape;1662;p169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663" name="Google Shape;1663;p16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64" name="Google Shape;1664;p16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spcBef>
                <a:spcPts val="0"/>
              </a:spcBef>
              <a:buNone/>
              <a:defRPr sz="1200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spcBef>
                <a:spcPts val="0"/>
              </a:spcBef>
              <a:buNone/>
              <a:defRPr sz="1200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spcBef>
                <a:spcPts val="0"/>
              </a:spcBef>
              <a:buNone/>
              <a:defRPr sz="1200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spcBef>
                <a:spcPts val="0"/>
              </a:spcBef>
              <a:buNone/>
              <a:defRPr sz="1200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spcBef>
                <a:spcPts val="0"/>
              </a:spcBef>
              <a:buNone/>
              <a:defRPr sz="1200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spcBef>
                <a:spcPts val="0"/>
              </a:spcBef>
              <a:buNone/>
              <a:defRPr sz="1200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spcBef>
                <a:spcPts val="0"/>
              </a:spcBef>
              <a:buNone/>
              <a:defRPr sz="1200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spcBef>
                <a:spcPts val="0"/>
              </a:spcBef>
              <a:buNone/>
              <a:defRPr sz="1200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spcBef>
                <a:spcPts val="0"/>
              </a:spcBef>
              <a:buNone/>
              <a:defRPr sz="1200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50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ntent with Caption" type="objTx">
  <p:cSld name="OBJECT_WITH_CAPTION_TEXT">
    <p:spTree>
      <p:nvGrpSpPr>
        <p:cNvPr id="1" name="Shape 16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66" name="Google Shape;1666;p170"/>
          <p:cNvSpPr txBox="1">
            <a:spLocks noGrp="1"/>
          </p:cNvSpPr>
          <p:nvPr>
            <p:ph type="title"/>
          </p:nvPr>
        </p:nvSpPr>
        <p:spPr>
          <a:xfrm>
            <a:off x="609605" y="273051"/>
            <a:ext cx="4011084" cy="116205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000"/>
              <a:buFont typeface="Calibri"/>
              <a:buNone/>
              <a:defRPr sz="2000" b="1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67" name="Google Shape;1667;p170"/>
          <p:cNvSpPr txBox="1">
            <a:spLocks noGrp="1"/>
          </p:cNvSpPr>
          <p:nvPr>
            <p:ph type="body" idx="1"/>
          </p:nvPr>
        </p:nvSpPr>
        <p:spPr>
          <a:xfrm>
            <a:off x="4766733" y="273054"/>
            <a:ext cx="6815667" cy="58531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431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Char char="•"/>
              <a:defRPr sz="3200"/>
            </a:lvl1pPr>
            <a:lvl2pPr marL="914400" lvl="1" indent="-406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800"/>
              <a:buChar char="•"/>
              <a:defRPr sz="2800"/>
            </a:lvl2pPr>
            <a:lvl3pPr marL="1371600" lvl="2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 sz="2400"/>
            </a:lvl3pPr>
            <a:lvl4pPr marL="1828800" lvl="3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4pPr>
            <a:lvl5pPr marL="2286000" lvl="4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5pPr>
            <a:lvl6pPr marL="2743200" lvl="5" indent="-355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6pPr>
            <a:lvl7pPr marL="3200400" lvl="6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7pPr>
            <a:lvl8pPr marL="3657600" lvl="7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8pPr>
            <a:lvl9pPr marL="4114800" lvl="8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9pPr>
          </a:lstStyle>
          <a:p>
            <a:endParaRPr/>
          </a:p>
        </p:txBody>
      </p:sp>
      <p:sp>
        <p:nvSpPr>
          <p:cNvPr id="1668" name="Google Shape;1668;p170"/>
          <p:cNvSpPr txBox="1">
            <a:spLocks noGrp="1"/>
          </p:cNvSpPr>
          <p:nvPr>
            <p:ph type="body" idx="2"/>
          </p:nvPr>
        </p:nvSpPr>
        <p:spPr>
          <a:xfrm>
            <a:off x="609605" y="1435103"/>
            <a:ext cx="4011084" cy="46910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/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000"/>
              <a:buNone/>
              <a:defRPr sz="1000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900"/>
              <a:buNone/>
              <a:defRPr sz="900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900"/>
              <a:buNone/>
              <a:defRPr sz="900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/>
            </a:lvl9pPr>
          </a:lstStyle>
          <a:p>
            <a:endParaRPr/>
          </a:p>
        </p:txBody>
      </p:sp>
      <p:sp>
        <p:nvSpPr>
          <p:cNvPr id="1669" name="Google Shape;1669;p170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670" name="Google Shape;1670;p17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71" name="Google Shape;1671;p17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spcBef>
                <a:spcPts val="0"/>
              </a:spcBef>
              <a:buNone/>
              <a:defRPr sz="1200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spcBef>
                <a:spcPts val="0"/>
              </a:spcBef>
              <a:buNone/>
              <a:defRPr sz="1200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spcBef>
                <a:spcPts val="0"/>
              </a:spcBef>
              <a:buNone/>
              <a:defRPr sz="1200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spcBef>
                <a:spcPts val="0"/>
              </a:spcBef>
              <a:buNone/>
              <a:defRPr sz="1200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spcBef>
                <a:spcPts val="0"/>
              </a:spcBef>
              <a:buNone/>
              <a:defRPr sz="1200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spcBef>
                <a:spcPts val="0"/>
              </a:spcBef>
              <a:buNone/>
              <a:defRPr sz="1200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spcBef>
                <a:spcPts val="0"/>
              </a:spcBef>
              <a:buNone/>
              <a:defRPr sz="1200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spcBef>
                <a:spcPts val="0"/>
              </a:spcBef>
              <a:buNone/>
              <a:defRPr sz="1200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spcBef>
                <a:spcPts val="0"/>
              </a:spcBef>
              <a:buNone/>
              <a:defRPr sz="1200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50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EVERYDAY - CONTENT ONLY">
  <p:cSld name="EVERYDAY - CONTENT ONLY">
    <p:spTree>
      <p:nvGrpSpPr>
        <p:cNvPr id="1" name="Shape 16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73" name="Google Shape;1673;p171"/>
          <p:cNvSpPr/>
          <p:nvPr/>
        </p:nvSpPr>
        <p:spPr>
          <a:xfrm>
            <a:off x="0" y="0"/>
            <a:ext cx="12192000" cy="1313056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dk2"/>
              </a:gs>
            </a:gsLst>
            <a:lin ang="0" scaled="0"/>
          </a:gra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74" name="Google Shape;1674;p171"/>
          <p:cNvSpPr/>
          <p:nvPr/>
        </p:nvSpPr>
        <p:spPr>
          <a:xfrm>
            <a:off x="6863643" y="16267"/>
            <a:ext cx="5328356" cy="812272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2745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525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1675" name="Google Shape;1675;p171"/>
          <p:cNvSpPr txBox="1">
            <a:spLocks noGrp="1"/>
          </p:cNvSpPr>
          <p:nvPr>
            <p:ph type="body" idx="1"/>
          </p:nvPr>
        </p:nvSpPr>
        <p:spPr>
          <a:xfrm>
            <a:off x="508540" y="1707786"/>
            <a:ext cx="11203664" cy="464856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>
                <a:solidFill>
                  <a:srgbClr val="4B545E"/>
                </a:solidFill>
              </a:defRPr>
            </a:lvl1pPr>
            <a:lvl2pPr marL="914400" lvl="1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>
                <a:solidFill>
                  <a:srgbClr val="4B545E"/>
                </a:solidFill>
              </a:defRPr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>
                <a:solidFill>
                  <a:srgbClr val="4B545E"/>
                </a:solidFill>
              </a:defRPr>
            </a:lvl3pPr>
            <a:lvl4pPr marL="1828800" lvl="3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4pPr>
            <a:lvl5pPr marL="2286000" lvl="4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676" name="Google Shape;1676;p171"/>
          <p:cNvSpPr/>
          <p:nvPr/>
        </p:nvSpPr>
        <p:spPr>
          <a:xfrm>
            <a:off x="6863643" y="519648"/>
            <a:ext cx="5328356" cy="812272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2745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525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1677" name="Google Shape;1677;p171"/>
          <p:cNvSpPr txBox="1">
            <a:spLocks noGrp="1"/>
          </p:cNvSpPr>
          <p:nvPr>
            <p:ph type="title"/>
          </p:nvPr>
        </p:nvSpPr>
        <p:spPr>
          <a:xfrm>
            <a:off x="304800" y="170056"/>
            <a:ext cx="11430000" cy="114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Font typeface="Calibri"/>
              <a:buNone/>
              <a:defRPr sz="3200" b="1">
                <a:solidFill>
                  <a:schemeClr val="lt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78" name="Google Shape;1678;p171"/>
          <p:cNvSpPr txBox="1">
            <a:spLocks noGrp="1"/>
          </p:cNvSpPr>
          <p:nvPr>
            <p:ph type="body" idx="2"/>
          </p:nvPr>
        </p:nvSpPr>
        <p:spPr>
          <a:xfrm>
            <a:off x="332187" y="953346"/>
            <a:ext cx="11430112" cy="4159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679" name="Google Shape;1679;p171"/>
          <p:cNvCxnSpPr/>
          <p:nvPr/>
        </p:nvCxnSpPr>
        <p:spPr>
          <a:xfrm>
            <a:off x="11311725" y="6447272"/>
            <a:ext cx="0" cy="267883"/>
          </a:xfrm>
          <a:prstGeom prst="straightConnector1">
            <a:avLst/>
          </a:prstGeom>
          <a:noFill/>
          <a:ln w="9525" cap="flat" cmpd="sng">
            <a:solidFill>
              <a:srgbClr val="7F7F7F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680" name="Google Shape;1680;p171"/>
          <p:cNvSpPr txBox="1">
            <a:spLocks noGrp="1"/>
          </p:cNvSpPr>
          <p:nvPr>
            <p:ph type="sldNum" idx="12"/>
          </p:nvPr>
        </p:nvSpPr>
        <p:spPr>
          <a:xfrm>
            <a:off x="11202595" y="6454533"/>
            <a:ext cx="559704" cy="3191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000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000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000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000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000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000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000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000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000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1681" name="Google Shape;1681;p17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596461" y="6492240"/>
            <a:ext cx="1606135" cy="229238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50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Quotation">
  <p:cSld name="4_Quotation">
    <p:spTree>
      <p:nvGrpSpPr>
        <p:cNvPr id="1" name="Shape 16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83" name="Google Shape;1683;p172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84" name="Google Shape;1684;p172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85" name="Google Shape;1685;p172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686" name="Google Shape;1686;p17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687" name="Google Shape;1687;p17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688" name="Google Shape;1688;p17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689" name="Google Shape;1689;p17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690" name="Google Shape;1690;p17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691" name="Google Shape;1691;p17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692" name="Google Shape;1692;p17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93" name="Google Shape;1693;p17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694" name="Google Shape;1694;p172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50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EVERYDAY - CONTENT ONLY">
  <p:cSld name="EVERYDAY - CONTENT ONLY 2">
    <p:spTree>
      <p:nvGrpSpPr>
        <p:cNvPr id="1" name="Shape 16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96" name="Google Shape;1696;p173"/>
          <p:cNvSpPr/>
          <p:nvPr/>
        </p:nvSpPr>
        <p:spPr>
          <a:xfrm>
            <a:off x="0" y="0"/>
            <a:ext cx="12192000" cy="1313056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dk2"/>
              </a:gs>
            </a:gsLst>
            <a:lin ang="0" scaled="0"/>
          </a:gra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97" name="Google Shape;1697;p173"/>
          <p:cNvSpPr/>
          <p:nvPr/>
        </p:nvSpPr>
        <p:spPr>
          <a:xfrm>
            <a:off x="6863643" y="16267"/>
            <a:ext cx="5328356" cy="812272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2745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525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1698" name="Google Shape;1698;p173"/>
          <p:cNvSpPr txBox="1">
            <a:spLocks noGrp="1"/>
          </p:cNvSpPr>
          <p:nvPr>
            <p:ph type="body" idx="1"/>
          </p:nvPr>
        </p:nvSpPr>
        <p:spPr>
          <a:xfrm>
            <a:off x="508540" y="1707786"/>
            <a:ext cx="11203664" cy="464856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>
                <a:solidFill>
                  <a:srgbClr val="4B545E"/>
                </a:solidFill>
              </a:defRPr>
            </a:lvl1pPr>
            <a:lvl2pPr marL="914400" lvl="1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>
                <a:solidFill>
                  <a:srgbClr val="4B545E"/>
                </a:solidFill>
              </a:defRPr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>
                <a:solidFill>
                  <a:srgbClr val="4B545E"/>
                </a:solidFill>
              </a:defRPr>
            </a:lvl3pPr>
            <a:lvl4pPr marL="1828800" lvl="3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4pPr>
            <a:lvl5pPr marL="2286000" lvl="4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699" name="Google Shape;1699;p173"/>
          <p:cNvSpPr/>
          <p:nvPr/>
        </p:nvSpPr>
        <p:spPr>
          <a:xfrm>
            <a:off x="6863643" y="519648"/>
            <a:ext cx="5328356" cy="812272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2745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525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1700" name="Google Shape;1700;p173"/>
          <p:cNvSpPr txBox="1">
            <a:spLocks noGrp="1"/>
          </p:cNvSpPr>
          <p:nvPr>
            <p:ph type="title"/>
          </p:nvPr>
        </p:nvSpPr>
        <p:spPr>
          <a:xfrm>
            <a:off x="304800" y="170056"/>
            <a:ext cx="11430000" cy="114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Font typeface="Calibri"/>
              <a:buNone/>
              <a:defRPr sz="3200" b="1">
                <a:solidFill>
                  <a:schemeClr val="lt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01" name="Google Shape;1701;p173"/>
          <p:cNvSpPr txBox="1">
            <a:spLocks noGrp="1"/>
          </p:cNvSpPr>
          <p:nvPr>
            <p:ph type="body" idx="2"/>
          </p:nvPr>
        </p:nvSpPr>
        <p:spPr>
          <a:xfrm>
            <a:off x="332187" y="953346"/>
            <a:ext cx="11430112" cy="4159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702" name="Google Shape;1702;p173"/>
          <p:cNvCxnSpPr/>
          <p:nvPr/>
        </p:nvCxnSpPr>
        <p:spPr>
          <a:xfrm>
            <a:off x="11311725" y="6447272"/>
            <a:ext cx="0" cy="267883"/>
          </a:xfrm>
          <a:prstGeom prst="straightConnector1">
            <a:avLst/>
          </a:prstGeom>
          <a:noFill/>
          <a:ln w="9525" cap="flat" cmpd="sng">
            <a:solidFill>
              <a:srgbClr val="7F7F7F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703" name="Google Shape;1703;p173"/>
          <p:cNvSpPr txBox="1">
            <a:spLocks noGrp="1"/>
          </p:cNvSpPr>
          <p:nvPr>
            <p:ph type="sldNum" idx="12"/>
          </p:nvPr>
        </p:nvSpPr>
        <p:spPr>
          <a:xfrm>
            <a:off x="11202595" y="6454533"/>
            <a:ext cx="559704" cy="3191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000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000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000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000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000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000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000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000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000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1704" name="Google Shape;1704;p17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596461" y="6492240"/>
            <a:ext cx="1606135" cy="229238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50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13">
    <p:spTree>
      <p:nvGrpSpPr>
        <p:cNvPr id="1" name="Shape 17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06" name="Google Shape;1706;p174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707" name="Google Shape;1707;p174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08" name="Google Shape;1708;p174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709" name="Google Shape;1709;p174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710" name="Google Shape;1710;p174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1711" name="Google Shape;1711;p174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12" name="Google Shape;1712;p174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713" name="Google Shape;1713;p17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50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14">
    <p:bg>
      <p:bgPr>
        <a:solidFill>
          <a:schemeClr val="lt2"/>
        </a:solidFill>
        <a:effectLst/>
      </p:bgPr>
    </p:bg>
    <p:spTree>
      <p:nvGrpSpPr>
        <p:cNvPr id="1" name="Shape 17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15" name="Google Shape;1715;p175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1716" name="Google Shape;1716;p175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17" name="Google Shape;1717;p175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18" name="Google Shape;1718;p175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719" name="Google Shape;1719;p17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720" name="Google Shape;1720;p175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21" name="Google Shape;1721;p175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5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22">
    <p:spTree>
      <p:nvGrpSpPr>
        <p:cNvPr id="1" name="Shape 15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94" name="Google Shape;1594;p206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595" name="Google Shape;1595;p206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96" name="Google Shape;1596;p206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597" name="Google Shape;1597;p20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598" name="Google Shape;1598;p20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599" name="Google Shape;1599;p20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600" name="Google Shape;1600;p20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601" name="Google Shape;1601;p20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602" name="Google Shape;1602;p20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603" name="Google Shape;1603;p20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04" name="Google Shape;1604;p20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605" name="Google Shape;1605;p206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5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13">
    <p:spTree>
      <p:nvGrpSpPr>
        <p:cNvPr id="1" name="Shape 17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23" name="Google Shape;1723;p176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724" name="Google Shape;1724;p176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725" name="Google Shape;1725;p176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1726" name="Google Shape;1726;p176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27" name="Google Shape;1727;p176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728" name="Google Shape;1728;p176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1729" name="Google Shape;1729;p17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5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10">
    <p:spTree>
      <p:nvGrpSpPr>
        <p:cNvPr id="1" name="Shape 17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31" name="Google Shape;1731;p17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732" name="Google Shape;1732;p17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733" name="Google Shape;1733;p17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734" name="Google Shape;1734;p177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735" name="Google Shape;1735;p17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736" name="Google Shape;1736;p17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737" name="Google Shape;1737;p17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38" name="Google Shape;1738;p17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15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8">
    <p:spTree>
      <p:nvGrpSpPr>
        <p:cNvPr id="1" name="Shape 17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0" name="Google Shape;1740;p178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741" name="Google Shape;1741;p178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42" name="Google Shape;1742;p178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43" name="Google Shape;1743;p17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744" name="Google Shape;1744;p17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745" name="Google Shape;1745;p17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746" name="Google Shape;1746;p17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747" name="Google Shape;1747;p17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748" name="Google Shape;1748;p17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749" name="Google Shape;1749;p17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50" name="Google Shape;1750;p17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751" name="Google Shape;1751;p178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5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12">
    <p:spTree>
      <p:nvGrpSpPr>
        <p:cNvPr id="1" name="Shape 17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53" name="Google Shape;1753;p179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54" name="Google Shape;1754;p179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1755" name="Google Shape;1755;p179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756" name="Google Shape;1756;p17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757" name="Google Shape;1757;p17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758" name="Google Shape;1758;p17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59" name="Google Shape;1759;p17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760" name="Google Shape;1760;p179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61" name="Google Shape;1761;p179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762" name="Google Shape;1762;p17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763" name="Google Shape;1763;p17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5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11">
    <p:spTree>
      <p:nvGrpSpPr>
        <p:cNvPr id="1" name="Shape 17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65" name="Google Shape;1765;p180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766" name="Google Shape;1766;p18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767" name="Google Shape;1767;p18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768" name="Google Shape;1768;p18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69" name="Google Shape;1769;p18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770" name="Google Shape;1770;p180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71" name="Google Shape;1771;p180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772" name="Google Shape;1772;p180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73" name="Google Shape;1773;p180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774" name="Google Shape;1774;p180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75" name="Google Shape;1775;p18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776" name="Google Shape;1776;p18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777" name="Google Shape;1777;p18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5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11">
    <p:spTree>
      <p:nvGrpSpPr>
        <p:cNvPr id="1" name="Shape 17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79" name="Google Shape;1779;p18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780" name="Google Shape;1780;p18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781" name="Google Shape;1781;p18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782" name="Google Shape;1782;p18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83" name="Google Shape;1783;p18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784" name="Google Shape;1784;p181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85" name="Google Shape;1785;p18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786" name="Google Shape;1786;p18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787" name="Google Shape;1787;p18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5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12">
    <p:spTree>
      <p:nvGrpSpPr>
        <p:cNvPr id="1" name="Shape 17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89" name="Google Shape;1789;p182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1790" name="Google Shape;1790;p182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91" name="Google Shape;1791;p182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792" name="Google Shape;1792;p182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793" name="Google Shape;1793;p182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94" name="Google Shape;1794;p182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795" name="Google Shape;1795;p18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1796" name="Google Shape;1796;p182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15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11">
    <p:spTree>
      <p:nvGrpSpPr>
        <p:cNvPr id="1" name="Shape 17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98" name="Google Shape;1798;p18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799" name="Google Shape;1799;p18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800" name="Google Shape;1800;p18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801" name="Google Shape;1801;p18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802" name="Google Shape;1802;p18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803" name="Google Shape;1803;p18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804" name="Google Shape;1804;p18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05" name="Google Shape;1805;p18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15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Quotation">
  <p:cSld name="4_Quotation 2">
    <p:spTree>
      <p:nvGrpSpPr>
        <p:cNvPr id="1" name="Shape 18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07" name="Google Shape;1807;p184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08" name="Google Shape;1808;p184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09" name="Google Shape;1809;p184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810" name="Google Shape;1810;p18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811" name="Google Shape;1811;p18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812" name="Google Shape;1812;p18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813" name="Google Shape;1813;p18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814" name="Google Shape;1814;p18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815" name="Google Shape;1815;p18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816" name="Google Shape;1816;p18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17" name="Google Shape;1817;p18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818" name="Google Shape;1818;p184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5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 B">
  <p:cSld name="Cover B 3">
    <p:spTree>
      <p:nvGrpSpPr>
        <p:cNvPr id="1" name="Shape 18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20" name="Google Shape;1820;p185"/>
          <p:cNvSpPr txBox="1">
            <a:spLocks noGrp="1"/>
          </p:cNvSpPr>
          <p:nvPr>
            <p:ph type="ctrTitle"/>
          </p:nvPr>
        </p:nvSpPr>
        <p:spPr>
          <a:xfrm>
            <a:off x="513348" y="2633534"/>
            <a:ext cx="5194433" cy="238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21" name="Google Shape;1821;p185"/>
          <p:cNvSpPr txBox="1">
            <a:spLocks noGrp="1"/>
          </p:cNvSpPr>
          <p:nvPr>
            <p:ph type="subTitle" idx="1"/>
          </p:nvPr>
        </p:nvSpPr>
        <p:spPr>
          <a:xfrm>
            <a:off x="513348" y="5400325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grpSp>
        <p:nvGrpSpPr>
          <p:cNvPr id="1822" name="Google Shape;1822;p185"/>
          <p:cNvGrpSpPr/>
          <p:nvPr/>
        </p:nvGrpSpPr>
        <p:grpSpPr>
          <a:xfrm flipH="1">
            <a:off x="-1" y="1"/>
            <a:ext cx="6418725" cy="1509822"/>
            <a:chOff x="7522541" y="1"/>
            <a:chExt cx="4669459" cy="1098357"/>
          </a:xfrm>
        </p:grpSpPr>
        <p:sp>
          <p:nvSpPr>
            <p:cNvPr id="1823" name="Google Shape;1823;p185"/>
            <p:cNvSpPr/>
            <p:nvPr/>
          </p:nvSpPr>
          <p:spPr>
            <a:xfrm>
              <a:off x="7522541" y="1"/>
              <a:ext cx="4669459" cy="1098357"/>
            </a:xfrm>
            <a:custGeom>
              <a:avLst/>
              <a:gdLst/>
              <a:ahLst/>
              <a:cxnLst/>
              <a:rect l="l" t="t" r="r" b="b"/>
              <a:pathLst>
                <a:path w="4669459" h="1098357" extrusionOk="0">
                  <a:moveTo>
                    <a:pt x="0" y="0"/>
                  </a:moveTo>
                  <a:lnTo>
                    <a:pt x="393099" y="0"/>
                  </a:lnTo>
                  <a:lnTo>
                    <a:pt x="485580" y="28411"/>
                  </a:lnTo>
                  <a:cubicBezTo>
                    <a:pt x="1068094" y="214503"/>
                    <a:pt x="1643165" y="412971"/>
                    <a:pt x="2241464" y="572540"/>
                  </a:cubicBezTo>
                  <a:cubicBezTo>
                    <a:pt x="3009808" y="777487"/>
                    <a:pt x="3848273" y="856360"/>
                    <a:pt x="4645823" y="731027"/>
                  </a:cubicBezTo>
                  <a:lnTo>
                    <a:pt x="4669459" y="726784"/>
                  </a:lnTo>
                  <a:lnTo>
                    <a:pt x="4669459" y="1079503"/>
                  </a:lnTo>
                  <a:lnTo>
                    <a:pt x="4627787" y="1083679"/>
                  </a:lnTo>
                  <a:cubicBezTo>
                    <a:pt x="3105555" y="1189027"/>
                    <a:pt x="1909512" y="709765"/>
                    <a:pt x="568062" y="207626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40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24" name="Google Shape;1824;p185"/>
            <p:cNvSpPr/>
            <p:nvPr/>
          </p:nvSpPr>
          <p:spPr>
            <a:xfrm>
              <a:off x="7649481" y="1"/>
              <a:ext cx="4542519" cy="983565"/>
            </a:xfrm>
            <a:custGeom>
              <a:avLst/>
              <a:gdLst/>
              <a:ahLst/>
              <a:cxnLst/>
              <a:rect l="l" t="t" r="r" b="b"/>
              <a:pathLst>
                <a:path w="4542519" h="983565" extrusionOk="0">
                  <a:moveTo>
                    <a:pt x="0" y="0"/>
                  </a:moveTo>
                  <a:lnTo>
                    <a:pt x="4542519" y="0"/>
                  </a:lnTo>
                  <a:lnTo>
                    <a:pt x="4542519" y="957397"/>
                  </a:lnTo>
                  <a:lnTo>
                    <a:pt x="4542518" y="957403"/>
                  </a:lnTo>
                  <a:lnTo>
                    <a:pt x="4510552" y="961138"/>
                  </a:lnTo>
                  <a:cubicBezTo>
                    <a:pt x="2991282" y="1091409"/>
                    <a:pt x="1788278" y="632191"/>
                    <a:pt x="439600" y="1525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pic>
        <p:nvPicPr>
          <p:cNvPr id="1825" name="Google Shape;1825;p18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136525"/>
            <a:ext cx="1945206" cy="879974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5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23">
    <p:spTree>
      <p:nvGrpSpPr>
        <p:cNvPr id="1" name="Shape 16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07" name="Google Shape;1607;p207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08" name="Google Shape;1608;p207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09" name="Google Shape;1609;p207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610" name="Google Shape;1610;p20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611" name="Google Shape;1611;p20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612" name="Google Shape;1612;p20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613" name="Google Shape;1613;p207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614" name="Google Shape;1614;p20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615" name="Google Shape;1615;p20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616" name="Google Shape;1616;p20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17" name="Google Shape;1617;p20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618" name="Google Shape;1618;p207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5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14">
    <p:spTree>
      <p:nvGrpSpPr>
        <p:cNvPr id="1" name="Shape 18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27" name="Google Shape;1827;p186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28" name="Google Shape;1828;p186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29" name="Google Shape;1829;p186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830" name="Google Shape;1830;p186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831" name="Google Shape;1831;p186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1832" name="Google Shape;1832;p186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33" name="Google Shape;1833;p186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834" name="Google Shape;1834;p18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5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15">
    <p:bg>
      <p:bgPr>
        <a:solidFill>
          <a:schemeClr val="lt2"/>
        </a:solidFill>
        <a:effectLst/>
      </p:bgPr>
    </p:bg>
    <p:spTree>
      <p:nvGrpSpPr>
        <p:cNvPr id="1" name="Shape 18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36" name="Google Shape;1836;p187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1837" name="Google Shape;1837;p187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38" name="Google Shape;1838;p187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39" name="Google Shape;1839;p187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840" name="Google Shape;1840;p18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841" name="Google Shape;1841;p187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42" name="Google Shape;1842;p187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5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14">
    <p:spTree>
      <p:nvGrpSpPr>
        <p:cNvPr id="1" name="Shape 18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4" name="Google Shape;1844;p188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845" name="Google Shape;1845;p188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846" name="Google Shape;1846;p188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1847" name="Google Shape;1847;p188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48" name="Google Shape;1848;p188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849" name="Google Shape;1849;p188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1850" name="Google Shape;1850;p18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5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9">
    <p:spTree>
      <p:nvGrpSpPr>
        <p:cNvPr id="1" name="Shape 18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52" name="Google Shape;1852;p189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53" name="Google Shape;1853;p189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54" name="Google Shape;1854;p189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855" name="Google Shape;1855;p18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856" name="Google Shape;1856;p18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857" name="Google Shape;1857;p18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858" name="Google Shape;1858;p189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859" name="Google Shape;1859;p18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860" name="Google Shape;1860;p18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861" name="Google Shape;1861;p18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62" name="Google Shape;1862;p18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863" name="Google Shape;1863;p189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5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20">
    <p:spTree>
      <p:nvGrpSpPr>
        <p:cNvPr id="1" name="Shape 18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65" name="Google Shape;1865;p190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66" name="Google Shape;1866;p190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67" name="Google Shape;1867;p190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868" name="Google Shape;1868;p19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869" name="Google Shape;1869;p19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870" name="Google Shape;1870;p19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871" name="Google Shape;1871;p190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872" name="Google Shape;1872;p19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873" name="Google Shape;1873;p19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874" name="Google Shape;1874;p19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75" name="Google Shape;1875;p19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876" name="Google Shape;1876;p190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5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15">
    <p:spTree>
      <p:nvGrpSpPr>
        <p:cNvPr id="1" name="Shape 18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78" name="Google Shape;1878;p19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879" name="Google Shape;1879;p19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880" name="Google Shape;1880;p19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881" name="Google Shape;1881;p19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82" name="Google Shape;1882;p19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883" name="Google Shape;1883;p191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84" name="Google Shape;1884;p191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885" name="Google Shape;1885;p19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886" name="Google Shape;1886;p19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887" name="Google Shape;1887;p19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5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13">
    <p:spTree>
      <p:nvGrpSpPr>
        <p:cNvPr id="1" name="Shape 18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89" name="Google Shape;1889;p192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90" name="Google Shape;1890;p192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1891" name="Google Shape;1891;p19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892" name="Google Shape;1892;p19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893" name="Google Shape;1893;p19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894" name="Google Shape;1894;p19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95" name="Google Shape;1895;p19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896" name="Google Shape;1896;p192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897" name="Google Shape;1897;p192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898" name="Google Shape;1898;p19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899" name="Google Shape;1899;p19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5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12">
    <p:spTree>
      <p:nvGrpSpPr>
        <p:cNvPr id="1" name="Shape 19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01" name="Google Shape;1901;p19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902" name="Google Shape;1902;p19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903" name="Google Shape;1903;p19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904" name="Google Shape;1904;p19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905" name="Google Shape;1905;p19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906" name="Google Shape;1906;p193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07" name="Google Shape;1907;p193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908" name="Google Shape;1908;p193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09" name="Google Shape;1909;p193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910" name="Google Shape;1910;p193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11" name="Google Shape;1911;p19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912" name="Google Shape;1912;p19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913" name="Google Shape;1913;p19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5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12">
    <p:spTree>
      <p:nvGrpSpPr>
        <p:cNvPr id="1" name="Shape 19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15" name="Google Shape;1915;p19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916" name="Google Shape;1916;p19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917" name="Google Shape;1917;p19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918" name="Google Shape;1918;p19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919" name="Google Shape;1919;p19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920" name="Google Shape;1920;p19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21" name="Google Shape;1921;p19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922" name="Google Shape;1922;p19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923" name="Google Shape;1923;p19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5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13">
    <p:spTree>
      <p:nvGrpSpPr>
        <p:cNvPr id="1" name="Shape 19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25" name="Google Shape;1925;p195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1926" name="Google Shape;1926;p195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27" name="Google Shape;1927;p195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928" name="Google Shape;1928;p195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29" name="Google Shape;1929;p195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30" name="Google Shape;1930;p195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931" name="Google Shape;1931;p19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1932" name="Google Shape;1932;p195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15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16">
    <p:spTree>
      <p:nvGrpSpPr>
        <p:cNvPr id="1" name="Shape 16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20" name="Google Shape;1620;p20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621" name="Google Shape;1621;p20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622" name="Google Shape;1622;p20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623" name="Google Shape;1623;p20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24" name="Google Shape;1624;p20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625" name="Google Shape;1625;p208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26" name="Google Shape;1626;p208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627" name="Google Shape;1627;p20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628" name="Google Shape;1628;p20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629" name="Google Shape;1629;p20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5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12">
    <p:spTree>
      <p:nvGrpSpPr>
        <p:cNvPr id="1" name="Shape 19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34" name="Google Shape;1934;p19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935" name="Google Shape;1935;p19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936" name="Google Shape;1936;p19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937" name="Google Shape;1937;p19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938" name="Google Shape;1938;p19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939" name="Google Shape;1939;p19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940" name="Google Shape;1940;p19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941" name="Google Shape;1941;p19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153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Title Slide">
  <p:cSld name="Title Slide 2">
    <p:bg>
      <p:bgPr>
        <a:solidFill>
          <a:schemeClr val="lt1"/>
        </a:solidFill>
        <a:effectLst/>
      </p:bgPr>
    </p:bg>
    <p:spTree>
      <p:nvGrpSpPr>
        <p:cNvPr id="1" name="Shape 19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3" name="Google Shape;1943;p197"/>
          <p:cNvSpPr/>
          <p:nvPr/>
        </p:nvSpPr>
        <p:spPr>
          <a:xfrm>
            <a:off x="0" y="0"/>
            <a:ext cx="12192000" cy="6858000"/>
          </a:xfrm>
          <a:custGeom>
            <a:avLst/>
            <a:gdLst/>
            <a:ahLst/>
            <a:cxnLst/>
            <a:rect l="l" t="t" r="r" b="b"/>
            <a:pathLst>
              <a:path w="12192000" h="6858000" extrusionOk="0">
                <a:moveTo>
                  <a:pt x="12192000" y="0"/>
                </a:moveTo>
                <a:lnTo>
                  <a:pt x="0" y="0"/>
                </a:lnTo>
                <a:lnTo>
                  <a:pt x="0" y="6858000"/>
                </a:lnTo>
                <a:lnTo>
                  <a:pt x="12192000" y="6858000"/>
                </a:lnTo>
                <a:lnTo>
                  <a:pt x="12192000" y="0"/>
                </a:lnTo>
                <a:close/>
              </a:path>
            </a:pathLst>
          </a:custGeom>
          <a:solidFill>
            <a:srgbClr val="F3F6FA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44" name="Google Shape;1944;p197"/>
          <p:cNvSpPr/>
          <p:nvPr/>
        </p:nvSpPr>
        <p:spPr>
          <a:xfrm>
            <a:off x="2" y="5100849"/>
            <a:ext cx="7111365" cy="1757680"/>
          </a:xfrm>
          <a:custGeom>
            <a:avLst/>
            <a:gdLst/>
            <a:ahLst/>
            <a:cxnLst/>
            <a:rect l="l" t="t" r="r" b="b"/>
            <a:pathLst>
              <a:path w="7111365" h="1757679" extrusionOk="0">
                <a:moveTo>
                  <a:pt x="612238" y="72"/>
                </a:moveTo>
                <a:lnTo>
                  <a:pt x="558414" y="0"/>
                </a:lnTo>
                <a:lnTo>
                  <a:pt x="504455" y="346"/>
                </a:lnTo>
                <a:lnTo>
                  <a:pt x="450360" y="1116"/>
                </a:lnTo>
                <a:lnTo>
                  <a:pt x="396127" y="2315"/>
                </a:lnTo>
                <a:lnTo>
                  <a:pt x="341757" y="3949"/>
                </a:lnTo>
                <a:lnTo>
                  <a:pt x="292962" y="5809"/>
                </a:lnTo>
                <a:lnTo>
                  <a:pt x="244267" y="8061"/>
                </a:lnTo>
                <a:lnTo>
                  <a:pt x="195669" y="10711"/>
                </a:lnTo>
                <a:lnTo>
                  <a:pt x="147165" y="13764"/>
                </a:lnTo>
                <a:lnTo>
                  <a:pt x="98753" y="17223"/>
                </a:lnTo>
                <a:lnTo>
                  <a:pt x="50431" y="21096"/>
                </a:lnTo>
                <a:lnTo>
                  <a:pt x="0" y="25666"/>
                </a:lnTo>
                <a:lnTo>
                  <a:pt x="0" y="1757146"/>
                </a:lnTo>
                <a:lnTo>
                  <a:pt x="7110983" y="1757146"/>
                </a:lnTo>
                <a:lnTo>
                  <a:pt x="6700405" y="1636344"/>
                </a:lnTo>
                <a:lnTo>
                  <a:pt x="6607186" y="1607300"/>
                </a:lnTo>
                <a:lnTo>
                  <a:pt x="6467358" y="1562910"/>
                </a:lnTo>
                <a:lnTo>
                  <a:pt x="6327483" y="1517588"/>
                </a:lnTo>
                <a:lnTo>
                  <a:pt x="6187509" y="1471399"/>
                </a:lnTo>
                <a:lnTo>
                  <a:pt x="6000630" y="1408578"/>
                </a:lnTo>
                <a:lnTo>
                  <a:pt x="5766459" y="1328280"/>
                </a:lnTo>
                <a:lnTo>
                  <a:pt x="5484294" y="1229723"/>
                </a:lnTo>
                <a:lnTo>
                  <a:pt x="4285873" y="804446"/>
                </a:lnTo>
                <a:lnTo>
                  <a:pt x="3990553" y="701631"/>
                </a:lnTo>
                <a:lnTo>
                  <a:pt x="3741532" y="616526"/>
                </a:lnTo>
                <a:lnTo>
                  <a:pt x="3543643" y="550199"/>
                </a:lnTo>
                <a:lnTo>
                  <a:pt x="3449272" y="519263"/>
                </a:lnTo>
                <a:lnTo>
                  <a:pt x="3354639" y="488840"/>
                </a:lnTo>
                <a:lnTo>
                  <a:pt x="3259736" y="458969"/>
                </a:lnTo>
                <a:lnTo>
                  <a:pt x="3164554" y="429687"/>
                </a:lnTo>
                <a:lnTo>
                  <a:pt x="3069083" y="401033"/>
                </a:lnTo>
                <a:lnTo>
                  <a:pt x="2973315" y="373045"/>
                </a:lnTo>
                <a:lnTo>
                  <a:pt x="2877241" y="345760"/>
                </a:lnTo>
                <a:lnTo>
                  <a:pt x="2780851" y="319217"/>
                </a:lnTo>
                <a:lnTo>
                  <a:pt x="2684137" y="293454"/>
                </a:lnTo>
                <a:lnTo>
                  <a:pt x="2587089" y="268509"/>
                </a:lnTo>
                <a:lnTo>
                  <a:pt x="2489699" y="244419"/>
                </a:lnTo>
                <a:lnTo>
                  <a:pt x="2391957" y="221224"/>
                </a:lnTo>
                <a:lnTo>
                  <a:pt x="2293855" y="198961"/>
                </a:lnTo>
                <a:lnTo>
                  <a:pt x="2244665" y="188191"/>
                </a:lnTo>
                <a:lnTo>
                  <a:pt x="2195383" y="177668"/>
                </a:lnTo>
                <a:lnTo>
                  <a:pt x="2146005" y="167398"/>
                </a:lnTo>
                <a:lnTo>
                  <a:pt x="2096532" y="157384"/>
                </a:lnTo>
                <a:lnTo>
                  <a:pt x="2046962" y="147632"/>
                </a:lnTo>
                <a:lnTo>
                  <a:pt x="1997294" y="138146"/>
                </a:lnTo>
                <a:lnTo>
                  <a:pt x="1947526" y="128931"/>
                </a:lnTo>
                <a:lnTo>
                  <a:pt x="1897659" y="119992"/>
                </a:lnTo>
                <a:lnTo>
                  <a:pt x="1847690" y="111333"/>
                </a:lnTo>
                <a:lnTo>
                  <a:pt x="1797618" y="102960"/>
                </a:lnTo>
                <a:lnTo>
                  <a:pt x="1747443" y="94877"/>
                </a:lnTo>
                <a:lnTo>
                  <a:pt x="1697163" y="87089"/>
                </a:lnTo>
                <a:lnTo>
                  <a:pt x="1646777" y="79601"/>
                </a:lnTo>
                <a:lnTo>
                  <a:pt x="1596283" y="72417"/>
                </a:lnTo>
                <a:lnTo>
                  <a:pt x="1545682" y="65542"/>
                </a:lnTo>
                <a:lnTo>
                  <a:pt x="1494971" y="58981"/>
                </a:lnTo>
                <a:lnTo>
                  <a:pt x="1444150" y="52739"/>
                </a:lnTo>
                <a:lnTo>
                  <a:pt x="1393217" y="46821"/>
                </a:lnTo>
                <a:lnTo>
                  <a:pt x="1342172" y="41230"/>
                </a:lnTo>
                <a:lnTo>
                  <a:pt x="1291013" y="35972"/>
                </a:lnTo>
                <a:lnTo>
                  <a:pt x="1239738" y="31052"/>
                </a:lnTo>
                <a:lnTo>
                  <a:pt x="1188348" y="26475"/>
                </a:lnTo>
                <a:lnTo>
                  <a:pt x="1136840" y="22245"/>
                </a:lnTo>
                <a:lnTo>
                  <a:pt x="1085214" y="18367"/>
                </a:lnTo>
                <a:lnTo>
                  <a:pt x="1033469" y="14845"/>
                </a:lnTo>
                <a:lnTo>
                  <a:pt x="981602" y="11685"/>
                </a:lnTo>
                <a:lnTo>
                  <a:pt x="929614" y="8891"/>
                </a:lnTo>
                <a:lnTo>
                  <a:pt x="877504" y="6469"/>
                </a:lnTo>
                <a:lnTo>
                  <a:pt x="825269" y="4422"/>
                </a:lnTo>
                <a:lnTo>
                  <a:pt x="772909" y="2755"/>
                </a:lnTo>
                <a:lnTo>
                  <a:pt x="719484" y="1455"/>
                </a:lnTo>
                <a:lnTo>
                  <a:pt x="665927" y="559"/>
                </a:lnTo>
                <a:lnTo>
                  <a:pt x="612238" y="7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945" name="Google Shape;1945;p19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0" y="5041899"/>
            <a:ext cx="12192000" cy="1816100"/>
          </a:xfrm>
          <a:prstGeom prst="rect">
            <a:avLst/>
          </a:prstGeom>
          <a:noFill/>
          <a:ln>
            <a:noFill/>
          </a:ln>
        </p:spPr>
      </p:pic>
      <p:sp>
        <p:nvSpPr>
          <p:cNvPr id="1946" name="Google Shape;1946;p197"/>
          <p:cNvSpPr/>
          <p:nvPr/>
        </p:nvSpPr>
        <p:spPr>
          <a:xfrm>
            <a:off x="1" y="5020055"/>
            <a:ext cx="12192000" cy="1838325"/>
          </a:xfrm>
          <a:custGeom>
            <a:avLst/>
            <a:gdLst/>
            <a:ahLst/>
            <a:cxnLst/>
            <a:rect l="l" t="t" r="r" b="b"/>
            <a:pathLst>
              <a:path w="12192000" h="1838325" extrusionOk="0">
                <a:moveTo>
                  <a:pt x="682693" y="0"/>
                </a:moveTo>
                <a:lnTo>
                  <a:pt x="631977" y="191"/>
                </a:lnTo>
                <a:lnTo>
                  <a:pt x="584149" y="737"/>
                </a:lnTo>
                <a:lnTo>
                  <a:pt x="536385" y="1641"/>
                </a:lnTo>
                <a:lnTo>
                  <a:pt x="488688" y="2908"/>
                </a:lnTo>
                <a:lnTo>
                  <a:pt x="441056" y="4541"/>
                </a:lnTo>
                <a:lnTo>
                  <a:pt x="393493" y="6547"/>
                </a:lnTo>
                <a:lnTo>
                  <a:pt x="345998" y="8929"/>
                </a:lnTo>
                <a:lnTo>
                  <a:pt x="0" y="38164"/>
                </a:lnTo>
                <a:lnTo>
                  <a:pt x="0" y="105627"/>
                </a:lnTo>
                <a:lnTo>
                  <a:pt x="50435" y="101057"/>
                </a:lnTo>
                <a:lnTo>
                  <a:pt x="98761" y="97184"/>
                </a:lnTo>
                <a:lnTo>
                  <a:pt x="147175" y="93724"/>
                </a:lnTo>
                <a:lnTo>
                  <a:pt x="195680" y="90672"/>
                </a:lnTo>
                <a:lnTo>
                  <a:pt x="244280" y="88022"/>
                </a:lnTo>
                <a:lnTo>
                  <a:pt x="292975" y="85770"/>
                </a:lnTo>
                <a:lnTo>
                  <a:pt x="341769" y="83910"/>
                </a:lnTo>
                <a:lnTo>
                  <a:pt x="394500" y="82318"/>
                </a:lnTo>
                <a:lnTo>
                  <a:pt x="447099" y="81134"/>
                </a:lnTo>
                <a:lnTo>
                  <a:pt x="499569" y="80355"/>
                </a:lnTo>
                <a:lnTo>
                  <a:pt x="551910" y="79975"/>
                </a:lnTo>
                <a:lnTo>
                  <a:pt x="604123" y="79990"/>
                </a:lnTo>
                <a:lnTo>
                  <a:pt x="656210" y="80395"/>
                </a:lnTo>
                <a:lnTo>
                  <a:pt x="708172" y="81187"/>
                </a:lnTo>
                <a:lnTo>
                  <a:pt x="760009" y="82360"/>
                </a:lnTo>
                <a:lnTo>
                  <a:pt x="811723" y="83909"/>
                </a:lnTo>
                <a:lnTo>
                  <a:pt x="863315" y="85830"/>
                </a:lnTo>
                <a:lnTo>
                  <a:pt x="914785" y="88119"/>
                </a:lnTo>
                <a:lnTo>
                  <a:pt x="966136" y="90771"/>
                </a:lnTo>
                <a:lnTo>
                  <a:pt x="1017368" y="93782"/>
                </a:lnTo>
                <a:lnTo>
                  <a:pt x="1068481" y="97146"/>
                </a:lnTo>
                <a:lnTo>
                  <a:pt x="1119478" y="100859"/>
                </a:lnTo>
                <a:lnTo>
                  <a:pt x="1170360" y="104917"/>
                </a:lnTo>
                <a:lnTo>
                  <a:pt x="1221127" y="109315"/>
                </a:lnTo>
                <a:lnTo>
                  <a:pt x="1271780" y="114049"/>
                </a:lnTo>
                <a:lnTo>
                  <a:pt x="1322321" y="119113"/>
                </a:lnTo>
                <a:lnTo>
                  <a:pt x="1372750" y="124504"/>
                </a:lnTo>
                <a:lnTo>
                  <a:pt x="1423070" y="130217"/>
                </a:lnTo>
                <a:lnTo>
                  <a:pt x="1473280" y="136247"/>
                </a:lnTo>
                <a:lnTo>
                  <a:pt x="1523382" y="142589"/>
                </a:lnTo>
                <a:lnTo>
                  <a:pt x="1573377" y="149239"/>
                </a:lnTo>
                <a:lnTo>
                  <a:pt x="1623266" y="156193"/>
                </a:lnTo>
                <a:lnTo>
                  <a:pt x="1673051" y="163446"/>
                </a:lnTo>
                <a:lnTo>
                  <a:pt x="1722731" y="170993"/>
                </a:lnTo>
                <a:lnTo>
                  <a:pt x="1772309" y="178830"/>
                </a:lnTo>
                <a:lnTo>
                  <a:pt x="1821786" y="186951"/>
                </a:lnTo>
                <a:lnTo>
                  <a:pt x="1871162" y="195354"/>
                </a:lnTo>
                <a:lnTo>
                  <a:pt x="1920438" y="204032"/>
                </a:lnTo>
                <a:lnTo>
                  <a:pt x="1969617" y="212982"/>
                </a:lnTo>
                <a:lnTo>
                  <a:pt x="2018698" y="222199"/>
                </a:lnTo>
                <a:lnTo>
                  <a:pt x="2067683" y="231677"/>
                </a:lnTo>
                <a:lnTo>
                  <a:pt x="2116573" y="241414"/>
                </a:lnTo>
                <a:lnTo>
                  <a:pt x="2165369" y="251404"/>
                </a:lnTo>
                <a:lnTo>
                  <a:pt x="2214072" y="261642"/>
                </a:lnTo>
                <a:lnTo>
                  <a:pt x="2262683" y="272124"/>
                </a:lnTo>
                <a:lnTo>
                  <a:pt x="2359634" y="293801"/>
                </a:lnTo>
                <a:lnTo>
                  <a:pt x="2456232" y="316400"/>
                </a:lnTo>
                <a:lnTo>
                  <a:pt x="2552484" y="339883"/>
                </a:lnTo>
                <a:lnTo>
                  <a:pt x="2648399" y="364213"/>
                </a:lnTo>
                <a:lnTo>
                  <a:pt x="2743986" y="389354"/>
                </a:lnTo>
                <a:lnTo>
                  <a:pt x="2839253" y="415270"/>
                </a:lnTo>
                <a:lnTo>
                  <a:pt x="2934210" y="441923"/>
                </a:lnTo>
                <a:lnTo>
                  <a:pt x="3028865" y="469277"/>
                </a:lnTo>
                <a:lnTo>
                  <a:pt x="3123226" y="497296"/>
                </a:lnTo>
                <a:lnTo>
                  <a:pt x="3217303" y="525943"/>
                </a:lnTo>
                <a:lnTo>
                  <a:pt x="3311104" y="555181"/>
                </a:lnTo>
                <a:lnTo>
                  <a:pt x="3404637" y="584973"/>
                </a:lnTo>
                <a:lnTo>
                  <a:pt x="3497912" y="615284"/>
                </a:lnTo>
                <a:lnTo>
                  <a:pt x="3590937" y="646075"/>
                </a:lnTo>
                <a:lnTo>
                  <a:pt x="3791774" y="713748"/>
                </a:lnTo>
                <a:lnTo>
                  <a:pt x="4040254" y="799025"/>
                </a:lnTo>
                <a:lnTo>
                  <a:pt x="4334988" y="901968"/>
                </a:lnTo>
                <a:lnTo>
                  <a:pt x="5625866" y="1359840"/>
                </a:lnTo>
                <a:lnTo>
                  <a:pt x="5907371" y="1457295"/>
                </a:lnTo>
                <a:lnTo>
                  <a:pt x="6094441" y="1520802"/>
                </a:lnTo>
                <a:lnTo>
                  <a:pt x="6281177" y="1582959"/>
                </a:lnTo>
                <a:lnTo>
                  <a:pt x="6421085" y="1628599"/>
                </a:lnTo>
                <a:lnTo>
                  <a:pt x="6560929" y="1673327"/>
                </a:lnTo>
                <a:lnTo>
                  <a:pt x="6700761" y="1717079"/>
                </a:lnTo>
                <a:lnTo>
                  <a:pt x="7111365" y="1837945"/>
                </a:lnTo>
                <a:lnTo>
                  <a:pt x="12192000" y="1837945"/>
                </a:lnTo>
                <a:lnTo>
                  <a:pt x="12192000" y="1008838"/>
                </a:lnTo>
                <a:lnTo>
                  <a:pt x="12147976" y="1027873"/>
                </a:lnTo>
                <a:lnTo>
                  <a:pt x="12103695" y="1046580"/>
                </a:lnTo>
                <a:lnTo>
                  <a:pt x="12059162" y="1064960"/>
                </a:lnTo>
                <a:lnTo>
                  <a:pt x="12014382" y="1083015"/>
                </a:lnTo>
                <a:lnTo>
                  <a:pt x="11969360" y="1100744"/>
                </a:lnTo>
                <a:lnTo>
                  <a:pt x="11924100" y="1118147"/>
                </a:lnTo>
                <a:lnTo>
                  <a:pt x="11878609" y="1135227"/>
                </a:lnTo>
                <a:lnTo>
                  <a:pt x="11832891" y="1151982"/>
                </a:lnTo>
                <a:lnTo>
                  <a:pt x="11786951" y="1168414"/>
                </a:lnTo>
                <a:lnTo>
                  <a:pt x="11740793" y="1184523"/>
                </a:lnTo>
                <a:lnTo>
                  <a:pt x="11694424" y="1200309"/>
                </a:lnTo>
                <a:lnTo>
                  <a:pt x="11647847" y="1215774"/>
                </a:lnTo>
                <a:lnTo>
                  <a:pt x="11601068" y="1230917"/>
                </a:lnTo>
                <a:lnTo>
                  <a:pt x="11554093" y="1245740"/>
                </a:lnTo>
                <a:lnTo>
                  <a:pt x="11506925" y="1260242"/>
                </a:lnTo>
                <a:lnTo>
                  <a:pt x="11459569" y="1274425"/>
                </a:lnTo>
                <a:lnTo>
                  <a:pt x="11412032" y="1288288"/>
                </a:lnTo>
                <a:lnTo>
                  <a:pt x="11364318" y="1301833"/>
                </a:lnTo>
                <a:lnTo>
                  <a:pt x="11316431" y="1315060"/>
                </a:lnTo>
                <a:lnTo>
                  <a:pt x="11268377" y="1327969"/>
                </a:lnTo>
                <a:lnTo>
                  <a:pt x="11220161" y="1340561"/>
                </a:lnTo>
                <a:lnTo>
                  <a:pt x="11171788" y="1352836"/>
                </a:lnTo>
                <a:lnTo>
                  <a:pt x="11123263" y="1364796"/>
                </a:lnTo>
                <a:lnTo>
                  <a:pt x="11074590" y="1376440"/>
                </a:lnTo>
                <a:lnTo>
                  <a:pt x="11025776" y="1387769"/>
                </a:lnTo>
                <a:lnTo>
                  <a:pt x="10976824" y="1398783"/>
                </a:lnTo>
                <a:lnTo>
                  <a:pt x="10927740" y="1409484"/>
                </a:lnTo>
                <a:lnTo>
                  <a:pt x="10878528" y="1419872"/>
                </a:lnTo>
                <a:lnTo>
                  <a:pt x="10829194" y="1429946"/>
                </a:lnTo>
                <a:lnTo>
                  <a:pt x="10779744" y="1439709"/>
                </a:lnTo>
                <a:lnTo>
                  <a:pt x="10730180" y="1449159"/>
                </a:lnTo>
                <a:lnTo>
                  <a:pt x="10680510" y="1458299"/>
                </a:lnTo>
                <a:lnTo>
                  <a:pt x="10630737" y="1467128"/>
                </a:lnTo>
                <a:lnTo>
                  <a:pt x="10580867" y="1475646"/>
                </a:lnTo>
                <a:lnTo>
                  <a:pt x="10530905" y="1483856"/>
                </a:lnTo>
                <a:lnTo>
                  <a:pt x="10480855" y="1491756"/>
                </a:lnTo>
                <a:lnTo>
                  <a:pt x="10430723" y="1499347"/>
                </a:lnTo>
                <a:lnTo>
                  <a:pt x="10380514" y="1506631"/>
                </a:lnTo>
                <a:lnTo>
                  <a:pt x="10330232" y="1513607"/>
                </a:lnTo>
                <a:lnTo>
                  <a:pt x="10279883" y="1520276"/>
                </a:lnTo>
                <a:lnTo>
                  <a:pt x="10229472" y="1526638"/>
                </a:lnTo>
                <a:lnTo>
                  <a:pt x="10179004" y="1532695"/>
                </a:lnTo>
                <a:lnTo>
                  <a:pt x="10128483" y="1538447"/>
                </a:lnTo>
                <a:lnTo>
                  <a:pt x="10077914" y="1543893"/>
                </a:lnTo>
                <a:lnTo>
                  <a:pt x="10027304" y="1549036"/>
                </a:lnTo>
                <a:lnTo>
                  <a:pt x="9976655" y="1553875"/>
                </a:lnTo>
                <a:lnTo>
                  <a:pt x="9925975" y="1558410"/>
                </a:lnTo>
                <a:lnTo>
                  <a:pt x="9875267" y="1562643"/>
                </a:lnTo>
                <a:lnTo>
                  <a:pt x="9824537" y="1566574"/>
                </a:lnTo>
                <a:lnTo>
                  <a:pt x="9773789" y="1570203"/>
                </a:lnTo>
                <a:lnTo>
                  <a:pt x="9723029" y="1573531"/>
                </a:lnTo>
                <a:lnTo>
                  <a:pt x="9672261" y="1576558"/>
                </a:lnTo>
                <a:lnTo>
                  <a:pt x="9621491" y="1579285"/>
                </a:lnTo>
                <a:lnTo>
                  <a:pt x="9570724" y="1581713"/>
                </a:lnTo>
                <a:lnTo>
                  <a:pt x="9519964" y="1583842"/>
                </a:lnTo>
                <a:lnTo>
                  <a:pt x="9469216" y="1585673"/>
                </a:lnTo>
                <a:lnTo>
                  <a:pt x="9418487" y="1587206"/>
                </a:lnTo>
                <a:lnTo>
                  <a:pt x="9367779" y="1588441"/>
                </a:lnTo>
                <a:lnTo>
                  <a:pt x="9317099" y="1589380"/>
                </a:lnTo>
                <a:lnTo>
                  <a:pt x="9266452" y="1590022"/>
                </a:lnTo>
                <a:lnTo>
                  <a:pt x="9215842" y="1590369"/>
                </a:lnTo>
                <a:lnTo>
                  <a:pt x="9165275" y="1590420"/>
                </a:lnTo>
                <a:lnTo>
                  <a:pt x="9114755" y="1590177"/>
                </a:lnTo>
                <a:lnTo>
                  <a:pt x="9064287" y="1589639"/>
                </a:lnTo>
                <a:lnTo>
                  <a:pt x="9013877" y="1588808"/>
                </a:lnTo>
                <a:lnTo>
                  <a:pt x="8963530" y="1587684"/>
                </a:lnTo>
                <a:lnTo>
                  <a:pt x="8913250" y="1586267"/>
                </a:lnTo>
                <a:lnTo>
                  <a:pt x="8863042" y="1584559"/>
                </a:lnTo>
                <a:lnTo>
                  <a:pt x="8812912" y="1582559"/>
                </a:lnTo>
                <a:lnTo>
                  <a:pt x="8762864" y="1580267"/>
                </a:lnTo>
                <a:lnTo>
                  <a:pt x="8712904" y="1577686"/>
                </a:lnTo>
                <a:lnTo>
                  <a:pt x="8663036" y="1574814"/>
                </a:lnTo>
                <a:lnTo>
                  <a:pt x="8613265" y="1571654"/>
                </a:lnTo>
                <a:lnTo>
                  <a:pt x="8563597" y="1568204"/>
                </a:lnTo>
                <a:lnTo>
                  <a:pt x="8514036" y="1564466"/>
                </a:lnTo>
                <a:lnTo>
                  <a:pt x="8464588" y="1560440"/>
                </a:lnTo>
                <a:lnTo>
                  <a:pt x="8415256" y="1556128"/>
                </a:lnTo>
                <a:lnTo>
                  <a:pt x="8366048" y="1551528"/>
                </a:lnTo>
                <a:lnTo>
                  <a:pt x="8316966" y="1546642"/>
                </a:lnTo>
                <a:lnTo>
                  <a:pt x="8268017" y="1541471"/>
                </a:lnTo>
                <a:lnTo>
                  <a:pt x="8219205" y="1536015"/>
                </a:lnTo>
                <a:lnTo>
                  <a:pt x="8170536" y="1530274"/>
                </a:lnTo>
                <a:lnTo>
                  <a:pt x="8122014" y="1524249"/>
                </a:lnTo>
                <a:lnTo>
                  <a:pt x="8073644" y="1517940"/>
                </a:lnTo>
                <a:lnTo>
                  <a:pt x="8025431" y="1511349"/>
                </a:lnTo>
                <a:lnTo>
                  <a:pt x="7977381" y="1504475"/>
                </a:lnTo>
                <a:lnTo>
                  <a:pt x="7929498" y="1497319"/>
                </a:lnTo>
                <a:lnTo>
                  <a:pt x="7881788" y="1489882"/>
                </a:lnTo>
                <a:lnTo>
                  <a:pt x="7834254" y="1482164"/>
                </a:lnTo>
                <a:lnTo>
                  <a:pt x="7786903" y="1474166"/>
                </a:lnTo>
                <a:lnTo>
                  <a:pt x="7738126" y="1465660"/>
                </a:lnTo>
                <a:lnTo>
                  <a:pt x="7640491" y="1448021"/>
                </a:lnTo>
                <a:lnTo>
                  <a:pt x="7542751" y="1429573"/>
                </a:lnTo>
                <a:lnTo>
                  <a:pt x="7444910" y="1410348"/>
                </a:lnTo>
                <a:lnTo>
                  <a:pt x="7346973" y="1390379"/>
                </a:lnTo>
                <a:lnTo>
                  <a:pt x="7248943" y="1369697"/>
                </a:lnTo>
                <a:lnTo>
                  <a:pt x="7150826" y="1348335"/>
                </a:lnTo>
                <a:lnTo>
                  <a:pt x="7052624" y="1326325"/>
                </a:lnTo>
                <a:lnTo>
                  <a:pt x="6954344" y="1303699"/>
                </a:lnTo>
                <a:lnTo>
                  <a:pt x="6855988" y="1280488"/>
                </a:lnTo>
                <a:lnTo>
                  <a:pt x="6757561" y="1256726"/>
                </a:lnTo>
                <a:lnTo>
                  <a:pt x="6609797" y="1220118"/>
                </a:lnTo>
                <a:lnTo>
                  <a:pt x="6461898" y="1182449"/>
                </a:lnTo>
                <a:lnTo>
                  <a:pt x="6313878" y="1143828"/>
                </a:lnTo>
                <a:lnTo>
                  <a:pt x="6116354" y="1091037"/>
                </a:lnTo>
                <a:lnTo>
                  <a:pt x="5918674" y="1037003"/>
                </a:lnTo>
                <a:lnTo>
                  <a:pt x="5671408" y="968101"/>
                </a:lnTo>
                <a:lnTo>
                  <a:pt x="4632326" y="673191"/>
                </a:lnTo>
                <a:lnTo>
                  <a:pt x="4335739" y="590761"/>
                </a:lnTo>
                <a:lnTo>
                  <a:pt x="4138197" y="537088"/>
                </a:lnTo>
                <a:lnTo>
                  <a:pt x="3940841" y="484740"/>
                </a:lnTo>
                <a:lnTo>
                  <a:pt x="3792966" y="446503"/>
                </a:lnTo>
                <a:lnTo>
                  <a:pt x="3645230" y="409263"/>
                </a:lnTo>
                <a:lnTo>
                  <a:pt x="3497647" y="373130"/>
                </a:lnTo>
                <a:lnTo>
                  <a:pt x="3399350" y="349710"/>
                </a:lnTo>
                <a:lnTo>
                  <a:pt x="3301131" y="326862"/>
                </a:lnTo>
                <a:lnTo>
                  <a:pt x="3202995" y="304617"/>
                </a:lnTo>
                <a:lnTo>
                  <a:pt x="3104947" y="283009"/>
                </a:lnTo>
                <a:lnTo>
                  <a:pt x="3006989" y="262069"/>
                </a:lnTo>
                <a:lnTo>
                  <a:pt x="2909128" y="241830"/>
                </a:lnTo>
                <a:lnTo>
                  <a:pt x="2811366" y="222323"/>
                </a:lnTo>
                <a:lnTo>
                  <a:pt x="2713708" y="203581"/>
                </a:lnTo>
                <a:lnTo>
                  <a:pt x="2616159" y="185635"/>
                </a:lnTo>
                <a:lnTo>
                  <a:pt x="2518722" y="168518"/>
                </a:lnTo>
                <a:lnTo>
                  <a:pt x="2421402" y="152263"/>
                </a:lnTo>
                <a:lnTo>
                  <a:pt x="2324204" y="136900"/>
                </a:lnTo>
                <a:lnTo>
                  <a:pt x="2227131" y="122463"/>
                </a:lnTo>
                <a:lnTo>
                  <a:pt x="2130188" y="108983"/>
                </a:lnTo>
                <a:lnTo>
                  <a:pt x="2033378" y="96492"/>
                </a:lnTo>
                <a:lnTo>
                  <a:pt x="1936708" y="85023"/>
                </a:lnTo>
                <a:lnTo>
                  <a:pt x="1888425" y="79682"/>
                </a:lnTo>
                <a:lnTo>
                  <a:pt x="1840179" y="74608"/>
                </a:lnTo>
                <a:lnTo>
                  <a:pt x="1791970" y="69805"/>
                </a:lnTo>
                <a:lnTo>
                  <a:pt x="1743798" y="65278"/>
                </a:lnTo>
                <a:lnTo>
                  <a:pt x="1695663" y="61030"/>
                </a:lnTo>
                <a:lnTo>
                  <a:pt x="1647567" y="57066"/>
                </a:lnTo>
                <a:lnTo>
                  <a:pt x="1599510" y="53390"/>
                </a:lnTo>
                <a:lnTo>
                  <a:pt x="1551492" y="50004"/>
                </a:lnTo>
                <a:lnTo>
                  <a:pt x="1503514" y="46915"/>
                </a:lnTo>
                <a:lnTo>
                  <a:pt x="1451727" y="41426"/>
                </a:lnTo>
                <a:lnTo>
                  <a:pt x="1400000" y="36255"/>
                </a:lnTo>
                <a:lnTo>
                  <a:pt x="1348336" y="31407"/>
                </a:lnTo>
                <a:lnTo>
                  <a:pt x="1296735" y="26886"/>
                </a:lnTo>
                <a:lnTo>
                  <a:pt x="1245197" y="22697"/>
                </a:lnTo>
                <a:lnTo>
                  <a:pt x="1193723" y="18846"/>
                </a:lnTo>
                <a:lnTo>
                  <a:pt x="1142315" y="15337"/>
                </a:lnTo>
                <a:lnTo>
                  <a:pt x="1090973" y="12176"/>
                </a:lnTo>
                <a:lnTo>
                  <a:pt x="1039697" y="9368"/>
                </a:lnTo>
                <a:lnTo>
                  <a:pt x="988488" y="6917"/>
                </a:lnTo>
                <a:lnTo>
                  <a:pt x="937348" y="4828"/>
                </a:lnTo>
                <a:lnTo>
                  <a:pt x="886276" y="3107"/>
                </a:lnTo>
                <a:lnTo>
                  <a:pt x="835274" y="1759"/>
                </a:lnTo>
                <a:lnTo>
                  <a:pt x="784343" y="788"/>
                </a:lnTo>
                <a:lnTo>
                  <a:pt x="733482" y="200"/>
                </a:lnTo>
                <a:lnTo>
                  <a:pt x="682693" y="0"/>
                </a:lnTo>
                <a:close/>
              </a:path>
            </a:pathLst>
          </a:custGeom>
          <a:solidFill>
            <a:srgbClr val="1C488A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947" name="Google Shape;1947;p197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313956" y="5564123"/>
            <a:ext cx="2025383" cy="911351"/>
          </a:xfrm>
          <a:prstGeom prst="rect">
            <a:avLst/>
          </a:prstGeom>
          <a:noFill/>
          <a:ln>
            <a:noFill/>
          </a:ln>
        </p:spPr>
      </p:pic>
      <p:sp>
        <p:nvSpPr>
          <p:cNvPr id="1948" name="Google Shape;1948;p197"/>
          <p:cNvSpPr/>
          <p:nvPr/>
        </p:nvSpPr>
        <p:spPr>
          <a:xfrm>
            <a:off x="1520189" y="2812542"/>
            <a:ext cx="2286000" cy="0"/>
          </a:xfrm>
          <a:custGeom>
            <a:avLst/>
            <a:gdLst/>
            <a:ahLst/>
            <a:cxnLst/>
            <a:rect l="l" t="t" r="r" b="b"/>
            <a:pathLst>
              <a:path w="2286000" h="120000" extrusionOk="0">
                <a:moveTo>
                  <a:pt x="0" y="0"/>
                </a:moveTo>
                <a:lnTo>
                  <a:pt x="2286000" y="0"/>
                </a:lnTo>
              </a:path>
            </a:pathLst>
          </a:custGeom>
          <a:noFill/>
          <a:ln w="32000" cap="flat" cmpd="sng">
            <a:solidFill>
              <a:srgbClr val="F5836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49" name="Google Shape;1949;p197"/>
          <p:cNvSpPr txBox="1">
            <a:spLocks noGrp="1"/>
          </p:cNvSpPr>
          <p:nvPr>
            <p:ph type="ctrTitle"/>
          </p:nvPr>
        </p:nvSpPr>
        <p:spPr>
          <a:xfrm>
            <a:off x="471690" y="493920"/>
            <a:ext cx="11248618" cy="57404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libri"/>
              <a:buNone/>
              <a:defRPr b="0" i="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50" name="Google Shape;1950;p197"/>
          <p:cNvSpPr txBox="1">
            <a:spLocks noGrp="1"/>
          </p:cNvSpPr>
          <p:nvPr>
            <p:ph type="subTitle" idx="1"/>
          </p:nvPr>
        </p:nvSpPr>
        <p:spPr>
          <a:xfrm>
            <a:off x="1828800" y="3840480"/>
            <a:ext cx="8534400" cy="1714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/>
            </a:lvl1pPr>
            <a:lvl2pPr lvl="1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lvl="2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lvl="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lvl="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lvl="5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lvl="6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lvl="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lvl="8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51" name="Google Shape;1951;p19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solidFill>
                  <a:srgbClr val="919497"/>
                </a:solidFill>
              </a:defRPr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52" name="Google Shape;1952;p197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953" name="Google Shape;1953;p19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L="38100" marR="0" lvl="0" indent="0" algn="r">
              <a:lnSpc>
                <a:spcPct val="118750"/>
              </a:lnSpc>
              <a:spcBef>
                <a:spcPts val="0"/>
              </a:spcBef>
              <a:buNone/>
              <a:defRPr sz="1200" b="0" i="0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38100" marR="0" lvl="1" indent="0" algn="r">
              <a:lnSpc>
                <a:spcPct val="118750"/>
              </a:lnSpc>
              <a:spcBef>
                <a:spcPts val="0"/>
              </a:spcBef>
              <a:buNone/>
              <a:defRPr sz="1200" b="0" i="0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38100" marR="0" lvl="2" indent="0" algn="r">
              <a:lnSpc>
                <a:spcPct val="118750"/>
              </a:lnSpc>
              <a:spcBef>
                <a:spcPts val="0"/>
              </a:spcBef>
              <a:buNone/>
              <a:defRPr sz="1200" b="0" i="0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38100" marR="0" lvl="3" indent="0" algn="r">
              <a:lnSpc>
                <a:spcPct val="118750"/>
              </a:lnSpc>
              <a:spcBef>
                <a:spcPts val="0"/>
              </a:spcBef>
              <a:buNone/>
              <a:defRPr sz="1200" b="0" i="0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38100" marR="0" lvl="4" indent="0" algn="r">
              <a:lnSpc>
                <a:spcPct val="118750"/>
              </a:lnSpc>
              <a:spcBef>
                <a:spcPts val="0"/>
              </a:spcBef>
              <a:buNone/>
              <a:defRPr sz="1200" b="0" i="0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38100" marR="0" lvl="5" indent="0" algn="r">
              <a:lnSpc>
                <a:spcPct val="118750"/>
              </a:lnSpc>
              <a:spcBef>
                <a:spcPts val="0"/>
              </a:spcBef>
              <a:buNone/>
              <a:defRPr sz="1200" b="0" i="0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38100" marR="0" lvl="6" indent="0" algn="r">
              <a:lnSpc>
                <a:spcPct val="118750"/>
              </a:lnSpc>
              <a:spcBef>
                <a:spcPts val="0"/>
              </a:spcBef>
              <a:buNone/>
              <a:defRPr sz="1200" b="0" i="0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38100" marR="0" lvl="7" indent="0" algn="r">
              <a:lnSpc>
                <a:spcPct val="118750"/>
              </a:lnSpc>
              <a:spcBef>
                <a:spcPts val="0"/>
              </a:spcBef>
              <a:buNone/>
              <a:defRPr sz="1200" b="0" i="0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38100" marR="0" lvl="8" indent="0" algn="r">
              <a:lnSpc>
                <a:spcPct val="118750"/>
              </a:lnSpc>
              <a:spcBef>
                <a:spcPts val="0"/>
              </a:spcBef>
              <a:buNone/>
              <a:defRPr sz="1200" b="0" i="0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3810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5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Quotation">
  <p:cSld name="2_Quotation 3">
    <p:spTree>
      <p:nvGrpSpPr>
        <p:cNvPr id="1" name="Shape 19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55" name="Google Shape;1955;p198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56" name="Google Shape;1956;p198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57" name="Google Shape;1957;p198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58" name="Google Shape;1958;p19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959" name="Google Shape;1959;p19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960" name="Google Shape;1960;p19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961" name="Google Shape;1961;p19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962" name="Google Shape;1962;p19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963" name="Google Shape;1963;p19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964" name="Google Shape;1964;p19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965" name="Google Shape;1965;p19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966" name="Google Shape;1966;p198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5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DF1BFB96-B209-B245-8059-C9A876BB58E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3343903" y="6370016"/>
            <a:ext cx="4258300" cy="365125"/>
          </a:xfrm>
        </p:spPr>
        <p:txBody>
          <a:bodyPr/>
          <a:lstStyle>
            <a:lvl1pPr algn="l">
              <a:defRPr sz="1100"/>
            </a:lvl1pPr>
          </a:lstStyle>
          <a:p>
            <a:endParaRPr lang="en-US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3165731D-9F93-2B4F-BB58-9A36944068D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11" y="6370016"/>
            <a:ext cx="3305463" cy="365125"/>
          </a:xfrm>
        </p:spPr>
        <p:txBody>
          <a:bodyPr/>
          <a:lstStyle>
            <a:lvl1pPr>
              <a:defRPr sz="1100">
                <a:solidFill>
                  <a:schemeClr val="accent1">
                    <a:lumMod val="20000"/>
                    <a:lumOff val="80000"/>
                  </a:schemeClr>
                </a:solidFill>
              </a:defRPr>
            </a:lvl1pPr>
          </a:lstStyle>
          <a:p>
            <a:fld id="{96ACBB43-5C7B-084B-877B-5EF90931306D}" type="slidenum">
              <a:rPr lang="en-US" smtClean="0"/>
              <a:pPr/>
              <a:t>‹#›</a:t>
            </a:fld>
            <a:endParaRPr lang="en-US" dirty="0"/>
          </a:p>
        </p:txBody>
      </p:sp>
      <p:pic>
        <p:nvPicPr>
          <p:cNvPr id="10" name="Picture 9">
            <a:extLst>
              <a:ext uri="{FF2B5EF4-FFF2-40B4-BE49-F238E27FC236}">
                <a16:creationId xmlns:a16="http://schemas.microsoft.com/office/drawing/2014/main" id="{8B1DDA7C-0811-7C49-A098-BFE5C5646BE7}"/>
              </a:ext>
            </a:extLst>
          </p:cNvPr>
          <p:cNvPicPr>
            <a:picLocks noChangeAspect="1"/>
          </p:cNvPicPr>
          <p:nvPr userDrawn="1"/>
        </p:nvPicPr>
        <p:blipFill>
          <a:blip r:embed="rId3"/>
          <a:stretch>
            <a:fillRect/>
          </a:stretch>
        </p:blipFill>
        <p:spPr>
          <a:xfrm flipV="1">
            <a:off x="1199649" y="5081783"/>
            <a:ext cx="803739" cy="113180"/>
          </a:xfrm>
          <a:prstGeom prst="rect">
            <a:avLst/>
          </a:prstGeom>
        </p:spPr>
      </p:pic>
      <p:sp>
        <p:nvSpPr>
          <p:cNvPr id="4" name="Title 3">
            <a:extLst>
              <a:ext uri="{FF2B5EF4-FFF2-40B4-BE49-F238E27FC236}">
                <a16:creationId xmlns:a16="http://schemas.microsoft.com/office/drawing/2014/main" id="{5DF96C8F-3EA2-F446-82B5-EB7F6B8E25B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239865" y="1322310"/>
            <a:ext cx="7347488" cy="2850879"/>
          </a:xfrm>
        </p:spPr>
        <p:txBody>
          <a:bodyPr bIns="0" anchor="b" anchorCtr="0">
            <a:noAutofit/>
          </a:bodyPr>
          <a:lstStyle>
            <a:lvl1pPr fontAlgn="base">
              <a:lnSpc>
                <a:spcPct val="85000"/>
              </a:lnSpc>
              <a:defRPr sz="6600" b="1" i="0" spc="-150">
                <a:solidFill>
                  <a:schemeClr val="accent1">
                    <a:lumMod val="50000"/>
                  </a:schemeClr>
                </a:solidFill>
                <a:latin typeface="Spectral ExtraBold" panose="02020502060000000000" pitchFamily="18" charset="77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16" name="Text Placeholder 15">
            <a:extLst>
              <a:ext uri="{FF2B5EF4-FFF2-40B4-BE49-F238E27FC236}">
                <a16:creationId xmlns:a16="http://schemas.microsoft.com/office/drawing/2014/main" id="{E0F84FE7-0540-3B41-8011-E3E03A7CCBC0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239877" y="4339543"/>
            <a:ext cx="5626639" cy="457199"/>
          </a:xfrm>
        </p:spPr>
        <p:txBody>
          <a:bodyPr>
            <a:normAutofit/>
          </a:bodyPr>
          <a:lstStyle>
            <a:lvl1pPr marL="0" indent="0">
              <a:buNone/>
              <a:defRPr sz="1430" spc="300">
                <a:solidFill>
                  <a:schemeClr val="accent1"/>
                </a:solidFill>
              </a:defRPr>
            </a:lvl1pPr>
          </a:lstStyle>
          <a:p>
            <a:pPr lvl="0"/>
            <a:r>
              <a:rPr lang="en-US" dirty="0"/>
              <a:t>Click to add subtitle</a:t>
            </a:r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0BA5CF0F-7E2D-4728-A880-39884FE2B2BE}"/>
              </a:ext>
            </a:extLst>
          </p:cNvPr>
          <p:cNvPicPr>
            <a:picLocks noChangeAspect="1"/>
          </p:cNvPicPr>
          <p:nvPr userDrawn="1"/>
        </p:nvPicPr>
        <p:blipFill>
          <a:blip r:embed="rId4"/>
          <a:stretch>
            <a:fillRect/>
          </a:stretch>
        </p:blipFill>
        <p:spPr>
          <a:xfrm>
            <a:off x="275943" y="6369829"/>
            <a:ext cx="1664793" cy="25111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89512105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640">
          <p15:clr>
            <a:srgbClr val="FBAE40"/>
          </p15:clr>
        </p15:guide>
        <p15:guide id="2" pos="768">
          <p15:clr>
            <a:srgbClr val="FBAE40"/>
          </p15:clr>
        </p15:guide>
      </p15:sldGuideLst>
    </p:ext>
  </p:extLst>
</p:sldLayout>
</file>

<file path=ppt/slideLayouts/slideLayout153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9D4AA46-A5E1-D542-8104-A09FED725D6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389321" y="681149"/>
            <a:ext cx="9854317" cy="390523"/>
          </a:xfrm>
        </p:spPr>
        <p:txBody>
          <a:bodyPr/>
          <a:lstStyle>
            <a:lvl1pPr>
              <a:defRPr sz="2000" b="1" spc="200" baseline="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F82797D-D6FC-5140-AF46-C6F6A647688D}"/>
              </a:ext>
            </a:extLst>
          </p:cNvPr>
          <p:cNvSpPr>
            <a:spLocks noGrp="1"/>
          </p:cNvSpPr>
          <p:nvPr>
            <p:ph idx="1" hasCustomPrompt="1"/>
          </p:nvPr>
        </p:nvSpPr>
        <p:spPr>
          <a:xfrm>
            <a:off x="1389321" y="1477151"/>
            <a:ext cx="9854317" cy="4307435"/>
          </a:xfrm>
        </p:spPr>
        <p:txBody>
          <a:bodyPr lIns="0" tIns="0"/>
          <a:lstStyle>
            <a:lvl1pPr marL="571500" indent="-571500">
              <a:buSzPct val="140000"/>
              <a:buFont typeface="Courier New" panose="02070309020205020404" pitchFamily="49" charset="0"/>
              <a:buChar char="o"/>
              <a:defRPr sz="2800"/>
            </a:lvl1pPr>
            <a:lvl2pPr marL="974725" indent="-346075">
              <a:defRPr sz="2800"/>
            </a:lvl2pPr>
            <a:lvl3pPr marL="1371600" indent="-304800">
              <a:defRPr/>
            </a:lvl3pPr>
            <a:lvl4pPr marL="1768475" indent="-342900">
              <a:defRPr/>
            </a:lvl4pPr>
            <a:lvl5pPr marL="2117725" indent="-292100">
              <a:defRPr/>
            </a:lvl5pPr>
          </a:lstStyle>
          <a:p>
            <a:pPr lvl="0"/>
            <a:r>
              <a:rPr lang="en-US" dirty="0"/>
              <a:t>Click to edit text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D6549E54-A108-1C4D-9843-175CDBDF3FB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261104" y="6356368"/>
            <a:ext cx="4648720" cy="365125"/>
          </a:xfrm>
        </p:spPr>
        <p:txBody>
          <a:bodyPr/>
          <a:lstStyle>
            <a:lvl1pPr algn="l">
              <a:defRPr/>
            </a:lvl1pPr>
          </a:lstStyle>
          <a:p>
            <a:endParaRPr lang="en-US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39E4767A-6F26-144D-9550-0D521B79F6E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9105276" y="6356368"/>
            <a:ext cx="2743200" cy="365125"/>
          </a:xfrm>
        </p:spPr>
        <p:txBody>
          <a:bodyPr/>
          <a:lstStyle>
            <a:lvl1pPr>
              <a:defRPr>
                <a:solidFill>
                  <a:schemeClr val="accent1"/>
                </a:solidFill>
              </a:defRPr>
            </a:lvl1pPr>
          </a:lstStyle>
          <a:p>
            <a:fld id="{96ACBB43-5C7B-084B-877B-5EF90931306D}" type="slidenum">
              <a:rPr lang="en-US" smtClean="0"/>
              <a:pPr/>
              <a:t>‹#›</a:t>
            </a:fld>
            <a:endParaRPr lang="en-US" dirty="0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82AAAF3C-23D9-B549-BAAB-9BBAF141E097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/>
          <a:srcRect l="30385" t="-44474" r="17431" b="-56261"/>
          <a:stretch/>
        </p:blipFill>
        <p:spPr>
          <a:xfrm>
            <a:off x="0" y="1542079"/>
            <a:ext cx="1177871" cy="635432"/>
          </a:xfrm>
          <a:prstGeom prst="rect">
            <a:avLst/>
          </a:prstGeom>
        </p:spPr>
      </p:pic>
      <p:pic>
        <p:nvPicPr>
          <p:cNvPr id="10" name="Picture 9">
            <a:extLst>
              <a:ext uri="{FF2B5EF4-FFF2-40B4-BE49-F238E27FC236}">
                <a16:creationId xmlns:a16="http://schemas.microsoft.com/office/drawing/2014/main" id="{2B42511C-F166-40BE-A84C-4AA83A0B812A}"/>
              </a:ext>
            </a:extLst>
          </p:cNvPr>
          <p:cNvPicPr>
            <a:picLocks noChangeAspect="1"/>
          </p:cNvPicPr>
          <p:nvPr userDrawn="1"/>
        </p:nvPicPr>
        <p:blipFill>
          <a:blip r:embed="rId4"/>
          <a:stretch>
            <a:fillRect/>
          </a:stretch>
        </p:blipFill>
        <p:spPr>
          <a:xfrm>
            <a:off x="275943" y="6369829"/>
            <a:ext cx="1664793" cy="25111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51710844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864">
          <p15:clr>
            <a:srgbClr val="FBAE40"/>
          </p15:clr>
        </p15:guide>
      </p15:sldGuideLst>
    </p:ext>
  </p:extLst>
</p:sldLayout>
</file>

<file path=ppt/slideLayouts/slideLayout153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Title Slide (Light)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698AFDD-2CC6-8049-A544-11AF67749A0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572464" y="2624131"/>
            <a:ext cx="7471347" cy="1763902"/>
          </a:xfrm>
        </p:spPr>
        <p:txBody>
          <a:bodyPr tIns="0" bIns="0" anchor="ctr" anchorCtr="0">
            <a:normAutofit/>
          </a:bodyPr>
          <a:lstStyle>
            <a:lvl1pPr>
              <a:lnSpc>
                <a:spcPct val="80000"/>
              </a:lnSpc>
              <a:defRPr lang="en-US" sz="5800" b="1" i="0" kern="0" spc="-150" baseline="0" dirty="0">
                <a:solidFill>
                  <a:schemeClr val="accent1">
                    <a:lumMod val="75000"/>
                  </a:schemeClr>
                </a:solidFill>
                <a:latin typeface="Spectral ExtraBold" panose="02020902060000000000" pitchFamily="18" charset="77"/>
                <a:ea typeface="SimSun" panose="02010600030101010101" pitchFamily="2" charset="-122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D2C06BC0-24B0-BD4A-A607-3DA9A22B78EB}"/>
              </a:ext>
            </a:extLst>
          </p:cNvPr>
          <p:cNvSpPr>
            <a:spLocks noGrp="1"/>
          </p:cNvSpPr>
          <p:nvPr>
            <p:ph type="body" idx="1" hasCustomPrompt="1"/>
          </p:nvPr>
        </p:nvSpPr>
        <p:spPr>
          <a:xfrm>
            <a:off x="2574925" y="1798926"/>
            <a:ext cx="7471347" cy="812800"/>
          </a:xfrm>
        </p:spPr>
        <p:txBody>
          <a:bodyPr lIns="0" tIns="0" bIns="0" anchor="b">
            <a:noAutofit/>
          </a:bodyPr>
          <a:lstStyle>
            <a:lvl1pPr marL="0" indent="0">
              <a:buNone/>
              <a:defRPr sz="1600" b="0" i="0" spc="300">
                <a:solidFill>
                  <a:schemeClr val="accent2"/>
                </a:solidFill>
                <a:latin typeface="Metropolis Extra Light" pitchFamily="2" charset="77"/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dirty="0"/>
              <a:t>Click to add subtitle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BC4256CC-84D5-0646-BD44-02191960D13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760685" y="6356368"/>
            <a:ext cx="3392715" cy="365125"/>
          </a:xfrm>
        </p:spPr>
        <p:txBody>
          <a:bodyPr/>
          <a:lstStyle>
            <a:lvl1pPr>
              <a:defRPr>
                <a:solidFill>
                  <a:schemeClr val="accent6">
                    <a:lumMod val="75000"/>
                  </a:schemeClr>
                </a:solidFill>
              </a:defRPr>
            </a:lvl1pPr>
          </a:lstStyle>
          <a:p>
            <a:endParaRPr lang="en-US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7FE73A40-A8F0-E143-80BC-A0AC4AAF29A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accent1"/>
                </a:solidFill>
              </a:defRPr>
            </a:lvl1pPr>
          </a:lstStyle>
          <a:p>
            <a:fld id="{96ACBB43-5C7B-084B-877B-5EF90931306D}" type="slidenum">
              <a:rPr lang="en-US" smtClean="0"/>
              <a:pPr/>
              <a:t>‹#›</a:t>
            </a:fld>
            <a:endParaRPr lang="en-US" dirty="0"/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CA42C5F1-2F01-BC45-B052-0E2591C3E04A}"/>
              </a:ext>
            </a:extLst>
          </p:cNvPr>
          <p:cNvPicPr>
            <a:picLocks noChangeAspect="1"/>
          </p:cNvPicPr>
          <p:nvPr userDrawn="1"/>
        </p:nvPicPr>
        <p:blipFill>
          <a:blip r:embed="rId3"/>
          <a:stretch>
            <a:fillRect/>
          </a:stretch>
        </p:blipFill>
        <p:spPr>
          <a:xfrm flipV="1">
            <a:off x="2584152" y="4684991"/>
            <a:ext cx="591257" cy="83259"/>
          </a:xfrm>
          <a:prstGeom prst="rect">
            <a:avLst/>
          </a:prstGeom>
        </p:spPr>
      </p:pic>
      <p:pic>
        <p:nvPicPr>
          <p:cNvPr id="11" name="Picture 10">
            <a:extLst>
              <a:ext uri="{FF2B5EF4-FFF2-40B4-BE49-F238E27FC236}">
                <a16:creationId xmlns:a16="http://schemas.microsoft.com/office/drawing/2014/main" id="{9237F76B-1F52-40AF-9DDD-885F465F4DA0}"/>
              </a:ext>
            </a:extLst>
          </p:cNvPr>
          <p:cNvPicPr>
            <a:picLocks noChangeAspect="1"/>
          </p:cNvPicPr>
          <p:nvPr userDrawn="1"/>
        </p:nvPicPr>
        <p:blipFill>
          <a:blip r:embed="rId4"/>
          <a:stretch>
            <a:fillRect/>
          </a:stretch>
        </p:blipFill>
        <p:spPr>
          <a:xfrm>
            <a:off x="275943" y="6369829"/>
            <a:ext cx="1664793" cy="25111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06938703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1608">
          <p15:clr>
            <a:srgbClr val="FBAE40"/>
          </p15:clr>
        </p15:guide>
      </p15:sldGuideLst>
    </p:ext>
  </p:extLst>
</p:sldLayout>
</file>

<file path=ppt/slideLayouts/slideLayout153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Title Slide (Dark)">
    <p:bg>
      <p:bgPr>
        <a:blipFill dpi="0" rotWithShape="1">
          <a:blip r:embed="rId2">
            <a:lum/>
          </a:blip>
          <a:srcRect/>
          <a:stretch>
            <a:fillRect t="-3000" r="-3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698AFDD-2CC6-8049-A544-11AF67749A0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628628" y="2701383"/>
            <a:ext cx="7489159" cy="1679599"/>
          </a:xfrm>
        </p:spPr>
        <p:txBody>
          <a:bodyPr tIns="0" bIns="0" anchor="ctr" anchorCtr="0">
            <a:normAutofit/>
          </a:bodyPr>
          <a:lstStyle>
            <a:lvl1pPr>
              <a:lnSpc>
                <a:spcPct val="80000"/>
              </a:lnSpc>
              <a:defRPr lang="en-US" sz="5500" b="1" i="0" kern="0" spc="-150" baseline="0" dirty="0">
                <a:solidFill>
                  <a:srgbClr val="FFECE6"/>
                </a:solidFill>
                <a:latin typeface="Spectral ExtraBold" panose="02020902060000000000" pitchFamily="18" charset="77"/>
                <a:ea typeface="SimSun" panose="02010600030101010101" pitchFamily="2" charset="-122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D2C06BC0-24B0-BD4A-A607-3DA9A22B78EB}"/>
              </a:ext>
            </a:extLst>
          </p:cNvPr>
          <p:cNvSpPr>
            <a:spLocks noGrp="1"/>
          </p:cNvSpPr>
          <p:nvPr>
            <p:ph type="body" idx="1" hasCustomPrompt="1"/>
          </p:nvPr>
        </p:nvSpPr>
        <p:spPr>
          <a:xfrm>
            <a:off x="2628628" y="1798675"/>
            <a:ext cx="7489159" cy="812800"/>
          </a:xfrm>
        </p:spPr>
        <p:txBody>
          <a:bodyPr lIns="0" anchor="b">
            <a:normAutofit/>
          </a:bodyPr>
          <a:lstStyle>
            <a:lvl1pPr marL="0" indent="0">
              <a:buNone/>
              <a:defRPr sz="1600" b="0" i="0" spc="300">
                <a:solidFill>
                  <a:srgbClr val="FFECE6"/>
                </a:solidFill>
                <a:latin typeface="Metropolis Extra Light" pitchFamily="2" charset="77"/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dirty="0"/>
              <a:t>Click to add subtitle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BC4256CC-84D5-0646-BD44-02191960D13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760685" y="6356368"/>
            <a:ext cx="3392715" cy="365125"/>
          </a:xfrm>
        </p:spPr>
        <p:txBody>
          <a:bodyPr/>
          <a:lstStyle>
            <a:lvl1pPr>
              <a:defRPr>
                <a:solidFill>
                  <a:srgbClr val="FFECE6"/>
                </a:solidFill>
              </a:defRPr>
            </a:lvl1pPr>
          </a:lstStyle>
          <a:p>
            <a:endParaRPr lang="en-US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7FE73A40-A8F0-E143-80BC-A0AC4AAF29A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rgbClr val="FFECE6"/>
                </a:solidFill>
              </a:defRPr>
            </a:lvl1pPr>
          </a:lstStyle>
          <a:p>
            <a:fld id="{96ACBB43-5C7B-084B-877B-5EF90931306D}" type="slidenum">
              <a:rPr lang="en-US" smtClean="0"/>
              <a:pPr/>
              <a:t>‹#›</a:t>
            </a:fld>
            <a:endParaRPr lang="en-US" dirty="0"/>
          </a:p>
        </p:txBody>
      </p:sp>
      <p:pic>
        <p:nvPicPr>
          <p:cNvPr id="12" name="Picture 11">
            <a:extLst>
              <a:ext uri="{FF2B5EF4-FFF2-40B4-BE49-F238E27FC236}">
                <a16:creationId xmlns:a16="http://schemas.microsoft.com/office/drawing/2014/main" id="{DF69981D-893B-9B47-A36C-4AEE6DF3CF5F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duotone>
              <a:schemeClr val="accent4">
                <a:shade val="45000"/>
                <a:satMod val="135000"/>
              </a:schemeClr>
              <a:prstClr val="white"/>
            </a:duotone>
            <a:lum bright="47000"/>
          </a:blip>
          <a:stretch>
            <a:fillRect/>
          </a:stretch>
        </p:blipFill>
        <p:spPr>
          <a:xfrm flipV="1">
            <a:off x="2628632" y="4688659"/>
            <a:ext cx="591257" cy="83259"/>
          </a:xfrm>
          <a:prstGeom prst="rect">
            <a:avLst/>
          </a:prstGeom>
        </p:spPr>
      </p:pic>
      <p:pic>
        <p:nvPicPr>
          <p:cNvPr id="9" name="Picture 8">
            <a:extLst>
              <a:ext uri="{FF2B5EF4-FFF2-40B4-BE49-F238E27FC236}">
                <a16:creationId xmlns:a16="http://schemas.microsoft.com/office/drawing/2014/main" id="{323B65CD-19D2-48DC-94CB-A629454124DE}"/>
              </a:ext>
            </a:extLst>
          </p:cNvPr>
          <p:cNvPicPr>
            <a:picLocks noChangeAspect="1"/>
          </p:cNvPicPr>
          <p:nvPr userDrawn="1"/>
        </p:nvPicPr>
        <p:blipFill>
          <a:blip r:embed="rId4">
            <a:lum bright="100000"/>
          </a:blip>
          <a:stretch>
            <a:fillRect/>
          </a:stretch>
        </p:blipFill>
        <p:spPr>
          <a:xfrm>
            <a:off x="275943" y="6369829"/>
            <a:ext cx="1664793" cy="25111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17558049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1656">
          <p15:clr>
            <a:srgbClr val="FBAE40"/>
          </p15:clr>
        </p15:guide>
      </p15:sldGuideLst>
    </p:ext>
  </p:extLst>
</p:sldLayout>
</file>

<file path=ppt/slideLayouts/slideLayout15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Graphics Slide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281F221-2BC3-E54F-B0FA-0E997C82FF7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517651" y="677144"/>
            <a:ext cx="9356368" cy="390523"/>
          </a:xfrm>
        </p:spPr>
        <p:txBody>
          <a:bodyPr/>
          <a:lstStyle>
            <a:lvl1pPr>
              <a:defRPr sz="20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E738DE30-E2CF-F94F-BA4F-A647229E915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2DA18297-ED40-AE4D-B8E3-4B14EACD6F3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accent1"/>
                </a:solidFill>
              </a:defRPr>
            </a:lvl1pPr>
          </a:lstStyle>
          <a:p>
            <a:fld id="{96ACBB43-5C7B-084B-877B-5EF90931306D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654F4AF3-3E0A-D14B-AFA1-1B60797F5DAA}"/>
              </a:ext>
            </a:extLst>
          </p:cNvPr>
          <p:cNvSpPr>
            <a:spLocks noGrp="1"/>
          </p:cNvSpPr>
          <p:nvPr>
            <p:ph sz="quarter" idx="13" hasCustomPrompt="1"/>
          </p:nvPr>
        </p:nvSpPr>
        <p:spPr>
          <a:xfrm>
            <a:off x="1517651" y="1394850"/>
            <a:ext cx="10398412" cy="4734491"/>
          </a:xfrm>
        </p:spPr>
        <p:txBody>
          <a:bodyPr/>
          <a:lstStyle>
            <a:lvl1pPr marL="457200" indent="-457200">
              <a:buFont typeface="Arial" panose="020B0604020202020204" pitchFamily="34" charset="0"/>
              <a:buChar char="•"/>
              <a:defRPr/>
            </a:lvl1pPr>
            <a:lvl2pPr marL="854075" indent="-393700">
              <a:defRPr/>
            </a:lvl2pPr>
            <a:lvl3pPr marL="1203325" indent="-365125">
              <a:defRPr/>
            </a:lvl3pPr>
            <a:lvl4pPr marL="1539875" indent="-342900">
              <a:defRPr/>
            </a:lvl4pPr>
          </a:lstStyle>
          <a:p>
            <a:pPr lvl="0"/>
            <a:r>
              <a:rPr lang="en-US" dirty="0"/>
              <a:t>Click to add content</a:t>
            </a:r>
          </a:p>
          <a:p>
            <a:pPr lvl="1"/>
            <a:r>
              <a:rPr lang="en-US" dirty="0"/>
              <a:t>Level 2</a:t>
            </a:r>
          </a:p>
          <a:p>
            <a:pPr lvl="2"/>
            <a:r>
              <a:rPr lang="en-US" dirty="0"/>
              <a:t>Level 3</a:t>
            </a:r>
          </a:p>
          <a:p>
            <a:pPr lvl="3"/>
            <a:r>
              <a:rPr lang="en-US" dirty="0"/>
              <a:t>Level 4</a:t>
            </a:r>
          </a:p>
          <a:p>
            <a:pPr lvl="2"/>
            <a:endParaRPr lang="en-US" dirty="0"/>
          </a:p>
        </p:txBody>
      </p:sp>
      <p:pic>
        <p:nvPicPr>
          <p:cNvPr id="9" name="Picture 8">
            <a:extLst>
              <a:ext uri="{FF2B5EF4-FFF2-40B4-BE49-F238E27FC236}">
                <a16:creationId xmlns:a16="http://schemas.microsoft.com/office/drawing/2014/main" id="{481DECFA-CB67-4136-92B7-52DD0D6F4EAD}"/>
              </a:ext>
            </a:extLst>
          </p:cNvPr>
          <p:cNvPicPr>
            <a:picLocks noChangeAspect="1"/>
          </p:cNvPicPr>
          <p:nvPr userDrawn="1"/>
        </p:nvPicPr>
        <p:blipFill>
          <a:blip r:embed="rId3"/>
          <a:stretch>
            <a:fillRect/>
          </a:stretch>
        </p:blipFill>
        <p:spPr>
          <a:xfrm>
            <a:off x="275943" y="6369829"/>
            <a:ext cx="1664793" cy="25111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2408274"/>
      </p:ext>
    </p:extLst>
  </p:cSld>
  <p:clrMapOvr>
    <a:masterClrMapping/>
  </p:clrMapOvr>
</p:sldLayout>
</file>

<file path=ppt/slideLayouts/slideLayout153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 Slide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D5F0DD66-77C0-7241-9B19-FF637C83DC16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1578429" y="4221016"/>
            <a:ext cx="3494315" cy="1319814"/>
          </a:xfrm>
        </p:spPr>
        <p:txBody>
          <a:bodyPr lIns="0"/>
          <a:lstStyle>
            <a:lvl1pPr marL="0" indent="0">
              <a:buNone/>
              <a:defRPr sz="1600" b="0">
                <a:solidFill>
                  <a:schemeClr val="accent1"/>
                </a:solidFill>
              </a:defRPr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DE7EDD8F-91EE-B741-8CC7-A1B75474A3C6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277531" y="675864"/>
            <a:ext cx="6927256" cy="5907131"/>
          </a:xfrm>
          <a:solidFill>
            <a:schemeClr val="accent1"/>
          </a:solidFill>
        </p:spPr>
        <p:txBody>
          <a:bodyPr/>
          <a:lstStyle>
            <a:lvl1pPr marL="0" indent="0">
              <a:buNone/>
              <a:defRPr sz="3200">
                <a:solidFill>
                  <a:schemeClr val="bg1"/>
                </a:solidFill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dirty="0"/>
              <a:t>Click icon to add picture</a:t>
            </a: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29BA8FBA-0F69-7E4B-8131-B8C9E5AC440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1436919"/>
            <a:ext cx="5060080" cy="2597299"/>
          </a:xfrm>
        </p:spPr>
        <p:txBody>
          <a:bodyPr anchor="b">
            <a:noAutofit/>
          </a:bodyPr>
          <a:lstStyle>
            <a:lvl1pPr>
              <a:defRPr sz="5000" b="1" i="0" spc="-150">
                <a:solidFill>
                  <a:schemeClr val="accent1">
                    <a:lumMod val="50000"/>
                  </a:schemeClr>
                </a:solidFill>
                <a:latin typeface="Spectral ExtraBold" panose="02020502060000000000" pitchFamily="18" charset="77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418FAF02-950B-4B1B-AC2A-4C83655E8D1B}"/>
              </a:ext>
            </a:extLst>
          </p:cNvPr>
          <p:cNvPicPr>
            <a:picLocks noChangeAspect="1"/>
          </p:cNvPicPr>
          <p:nvPr userDrawn="1"/>
        </p:nvPicPr>
        <p:blipFill>
          <a:blip r:embed="rId3"/>
          <a:stretch>
            <a:fillRect/>
          </a:stretch>
        </p:blipFill>
        <p:spPr>
          <a:xfrm>
            <a:off x="275943" y="6369829"/>
            <a:ext cx="1664793" cy="25111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65116039"/>
      </p:ext>
    </p:extLst>
  </p:cSld>
  <p:clrMapOvr>
    <a:masterClrMapping/>
  </p:clrMapOvr>
</p:sldLayout>
</file>

<file path=ppt/slideLayouts/slideLayout153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 Slide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78A0BC1-E26E-F348-8264-AE55E086748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157467" y="600034"/>
            <a:ext cx="10163196" cy="275647"/>
          </a:xfrm>
        </p:spPr>
        <p:txBody>
          <a:bodyPr/>
          <a:lstStyle>
            <a:lvl1pPr>
              <a:defRPr sz="20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4C515E8F-7CC1-7A45-9C9D-F49BF2CAE0CF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1163880" y="1324554"/>
            <a:ext cx="5157787" cy="537177"/>
          </a:xfrm>
        </p:spPr>
        <p:txBody>
          <a:bodyPr anchor="t" anchorCtr="0"/>
          <a:lstStyle>
            <a:lvl1pPr marL="0" indent="0">
              <a:buNone/>
              <a:defRPr sz="2400" b="1">
                <a:solidFill>
                  <a:schemeClr val="accent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277B413C-B2A5-2B49-A4B8-E9FFD6BBEF55}"/>
              </a:ext>
            </a:extLst>
          </p:cNvPr>
          <p:cNvSpPr>
            <a:spLocks noGrp="1"/>
          </p:cNvSpPr>
          <p:nvPr>
            <p:ph sz="half" idx="2" hasCustomPrompt="1"/>
          </p:nvPr>
        </p:nvSpPr>
        <p:spPr>
          <a:xfrm>
            <a:off x="1184779" y="2200533"/>
            <a:ext cx="5136889" cy="3356642"/>
          </a:xfrm>
        </p:spPr>
        <p:txBody>
          <a:bodyPr/>
          <a:lstStyle>
            <a:lvl1pPr>
              <a:defRPr sz="2800"/>
            </a:lvl1pPr>
            <a:lvl3pPr marL="800100" indent="-342900">
              <a:buFont typeface="Arial" panose="020B0604020202020204" pitchFamily="34" charset="0"/>
              <a:buChar char="•"/>
              <a:defRPr/>
            </a:lvl3pPr>
          </a:lstStyle>
          <a:p>
            <a:pPr lvl="0"/>
            <a:r>
              <a:rPr lang="en-US" dirty="0"/>
              <a:t>Click to edit text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40C7541-396E-B04E-BA5F-78A114E03795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519452" y="1324554"/>
            <a:ext cx="5160039" cy="537177"/>
          </a:xfrm>
        </p:spPr>
        <p:txBody>
          <a:bodyPr anchor="t" anchorCtr="0"/>
          <a:lstStyle>
            <a:lvl1pPr marL="0" indent="0">
              <a:buNone/>
              <a:defRPr sz="2400" b="1">
                <a:solidFill>
                  <a:schemeClr val="accent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A68678F0-C2AA-FE49-BABD-8E84BFBA8868}"/>
              </a:ext>
            </a:extLst>
          </p:cNvPr>
          <p:cNvSpPr>
            <a:spLocks noGrp="1"/>
          </p:cNvSpPr>
          <p:nvPr>
            <p:ph sz="quarter" idx="4" hasCustomPrompt="1"/>
          </p:nvPr>
        </p:nvSpPr>
        <p:spPr>
          <a:xfrm>
            <a:off x="6542589" y="2200533"/>
            <a:ext cx="5160040" cy="3356642"/>
          </a:xfrm>
        </p:spPr>
        <p:txBody>
          <a:bodyPr/>
          <a:lstStyle>
            <a:lvl1pPr>
              <a:defRPr sz="2800"/>
            </a:lvl1pPr>
          </a:lstStyle>
          <a:p>
            <a:pPr lvl="0"/>
            <a:r>
              <a:rPr lang="en-US" dirty="0"/>
              <a:t>Click to edit text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EA6CF3B6-96DD-354B-9D35-097AC7F6B87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D35B91E0-4870-CD48-8ECC-1DBCDBF283F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accent1"/>
                </a:solidFill>
              </a:defRPr>
            </a:lvl1pPr>
          </a:lstStyle>
          <a:p>
            <a:fld id="{96ACBB43-5C7B-084B-877B-5EF90931306D}" type="slidenum">
              <a:rPr lang="en-US" smtClean="0"/>
              <a:pPr/>
              <a:t>‹#›</a:t>
            </a:fld>
            <a:endParaRPr lang="en-US" dirty="0"/>
          </a:p>
        </p:txBody>
      </p: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C882155A-D15F-6441-98DD-4C50FAA1A628}"/>
              </a:ext>
            </a:extLst>
          </p:cNvPr>
          <p:cNvCxnSpPr/>
          <p:nvPr userDrawn="1"/>
        </p:nvCxnSpPr>
        <p:spPr>
          <a:xfrm>
            <a:off x="1163880" y="1183938"/>
            <a:ext cx="5157787" cy="0"/>
          </a:xfrm>
          <a:prstGeom prst="line">
            <a:avLst/>
          </a:prstGeom>
          <a:ln w="47625"/>
        </p:spPr>
        <p:style>
          <a:lnRef idx="3">
            <a:schemeClr val="accent1"/>
          </a:lnRef>
          <a:fillRef idx="0">
            <a:schemeClr val="accent1"/>
          </a:fillRef>
          <a:effectRef idx="2">
            <a:schemeClr val="accent1"/>
          </a:effectRef>
          <a:fontRef idx="minor">
            <a:schemeClr val="tx1"/>
          </a:fontRef>
        </p:style>
      </p:cxnSp>
      <p:cxnSp>
        <p:nvCxnSpPr>
          <p:cNvPr id="12" name="Straight Connector 11">
            <a:extLst>
              <a:ext uri="{FF2B5EF4-FFF2-40B4-BE49-F238E27FC236}">
                <a16:creationId xmlns:a16="http://schemas.microsoft.com/office/drawing/2014/main" id="{EC42D5B9-E51E-504A-A069-E877528889DD}"/>
              </a:ext>
            </a:extLst>
          </p:cNvPr>
          <p:cNvCxnSpPr>
            <a:cxnSpLocks/>
          </p:cNvCxnSpPr>
          <p:nvPr userDrawn="1"/>
        </p:nvCxnSpPr>
        <p:spPr>
          <a:xfrm>
            <a:off x="6496295" y="1183938"/>
            <a:ext cx="5183188" cy="0"/>
          </a:xfrm>
          <a:prstGeom prst="line">
            <a:avLst/>
          </a:prstGeom>
          <a:ln w="47625"/>
        </p:spPr>
        <p:style>
          <a:lnRef idx="3">
            <a:schemeClr val="accent1"/>
          </a:lnRef>
          <a:fillRef idx="0">
            <a:schemeClr val="accent1"/>
          </a:fillRef>
          <a:effectRef idx="2">
            <a:schemeClr val="accent1"/>
          </a:effectRef>
          <a:fontRef idx="minor">
            <a:schemeClr val="tx1"/>
          </a:fontRef>
        </p:style>
      </p:cxnSp>
      <p:cxnSp>
        <p:nvCxnSpPr>
          <p:cNvPr id="15" name="Straight Connector 14">
            <a:extLst>
              <a:ext uri="{FF2B5EF4-FFF2-40B4-BE49-F238E27FC236}">
                <a16:creationId xmlns:a16="http://schemas.microsoft.com/office/drawing/2014/main" id="{3C1C28F0-BE87-4D4C-8ABB-585C9A7178AB}"/>
              </a:ext>
            </a:extLst>
          </p:cNvPr>
          <p:cNvCxnSpPr/>
          <p:nvPr userDrawn="1"/>
        </p:nvCxnSpPr>
        <p:spPr>
          <a:xfrm>
            <a:off x="1163880" y="2075189"/>
            <a:ext cx="5157787" cy="0"/>
          </a:xfrm>
          <a:prstGeom prst="line">
            <a:avLst/>
          </a:prstGeom>
          <a:ln w="15875"/>
        </p:spPr>
        <p:style>
          <a:lnRef idx="3">
            <a:schemeClr val="accent1"/>
          </a:lnRef>
          <a:fillRef idx="0">
            <a:schemeClr val="accent1"/>
          </a:fillRef>
          <a:effectRef idx="2">
            <a:schemeClr val="accent1"/>
          </a:effectRef>
          <a:fontRef idx="minor">
            <a:schemeClr val="tx1"/>
          </a:fontRef>
        </p:style>
      </p:cxn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2F103DE9-94D1-6845-BD4E-842135DC9FF6}"/>
              </a:ext>
            </a:extLst>
          </p:cNvPr>
          <p:cNvCxnSpPr>
            <a:cxnSpLocks/>
          </p:cNvCxnSpPr>
          <p:nvPr userDrawn="1"/>
        </p:nvCxnSpPr>
        <p:spPr>
          <a:xfrm>
            <a:off x="6519440" y="2075189"/>
            <a:ext cx="5160040" cy="0"/>
          </a:xfrm>
          <a:prstGeom prst="line">
            <a:avLst/>
          </a:prstGeom>
          <a:ln w="15875"/>
        </p:spPr>
        <p:style>
          <a:lnRef idx="3">
            <a:schemeClr val="accent1"/>
          </a:lnRef>
          <a:fillRef idx="0">
            <a:schemeClr val="accent1"/>
          </a:fillRef>
          <a:effectRef idx="2">
            <a:schemeClr val="accent1"/>
          </a:effectRef>
          <a:fontRef idx="minor">
            <a:schemeClr val="tx1"/>
          </a:fontRef>
        </p:style>
      </p:cxn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E9B66F85-9BD7-4043-B761-2BAD2FFD09F6}"/>
              </a:ext>
            </a:extLst>
          </p:cNvPr>
          <p:cNvCxnSpPr>
            <a:cxnSpLocks/>
          </p:cNvCxnSpPr>
          <p:nvPr userDrawn="1"/>
        </p:nvCxnSpPr>
        <p:spPr>
          <a:xfrm>
            <a:off x="1187032" y="5956762"/>
            <a:ext cx="5134639" cy="0"/>
          </a:xfrm>
          <a:prstGeom prst="line">
            <a:avLst/>
          </a:prstGeom>
          <a:ln w="15875"/>
        </p:spPr>
        <p:style>
          <a:lnRef idx="3">
            <a:schemeClr val="accent1"/>
          </a:lnRef>
          <a:fillRef idx="0">
            <a:schemeClr val="accent1"/>
          </a:fillRef>
          <a:effectRef idx="2">
            <a:schemeClr val="accent1"/>
          </a:effectRef>
          <a:fontRef idx="minor">
            <a:schemeClr val="tx1"/>
          </a:fontRef>
        </p:style>
      </p:cxnSp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FABBB607-D0F6-8148-93DE-AB163FE92524}"/>
              </a:ext>
            </a:extLst>
          </p:cNvPr>
          <p:cNvCxnSpPr>
            <a:cxnSpLocks/>
          </p:cNvCxnSpPr>
          <p:nvPr userDrawn="1"/>
        </p:nvCxnSpPr>
        <p:spPr>
          <a:xfrm>
            <a:off x="6542589" y="5956762"/>
            <a:ext cx="5160040" cy="0"/>
          </a:xfrm>
          <a:prstGeom prst="line">
            <a:avLst/>
          </a:prstGeom>
          <a:ln w="15875"/>
        </p:spPr>
        <p:style>
          <a:lnRef idx="3">
            <a:schemeClr val="accent1"/>
          </a:lnRef>
          <a:fillRef idx="0">
            <a:schemeClr val="accent1"/>
          </a:fillRef>
          <a:effectRef idx="2">
            <a:schemeClr val="accent1"/>
          </a:effectRef>
          <a:fontRef idx="minor">
            <a:schemeClr val="tx1"/>
          </a:fontRef>
        </p:style>
      </p:cxnSp>
      <p:pic>
        <p:nvPicPr>
          <p:cNvPr id="21" name="Picture 20">
            <a:extLst>
              <a:ext uri="{FF2B5EF4-FFF2-40B4-BE49-F238E27FC236}">
                <a16:creationId xmlns:a16="http://schemas.microsoft.com/office/drawing/2014/main" id="{E176AB45-BDCE-4010-ABA8-DAC438A4C00C}"/>
              </a:ext>
            </a:extLst>
          </p:cNvPr>
          <p:cNvPicPr>
            <a:picLocks noChangeAspect="1"/>
          </p:cNvPicPr>
          <p:nvPr userDrawn="1"/>
        </p:nvPicPr>
        <p:blipFill>
          <a:blip r:embed="rId3"/>
          <a:stretch>
            <a:fillRect/>
          </a:stretch>
        </p:blipFill>
        <p:spPr>
          <a:xfrm>
            <a:off x="275943" y="6369829"/>
            <a:ext cx="1664793" cy="25111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98499042"/>
      </p:ext>
    </p:extLst>
  </p:cSld>
  <p:clrMapOvr>
    <a:masterClrMapping/>
  </p:clrMapOvr>
</p:sldLayout>
</file>

<file path=ppt/slideLayouts/slideLayout15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12">
    <p:spTree>
      <p:nvGrpSpPr>
        <p:cNvPr id="1" name="Shape 16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1" name="Google Shape;1631;p209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32" name="Google Shape;1632;p209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1633" name="Google Shape;1633;p209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634" name="Google Shape;1634;p20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635" name="Google Shape;1635;p20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636" name="Google Shape;1636;p20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37" name="Google Shape;1637;p20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638" name="Google Shape;1638;p209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639" name="Google Shape;1639;p209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640" name="Google Shape;1640;p20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641" name="Google Shape;1641;p20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54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 and Content - With Animation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838200" y="1560286"/>
            <a:ext cx="10515600" cy="3912862"/>
          </a:xfrm>
        </p:spPr>
        <p:txBody>
          <a:bodyPr/>
          <a:lstStyle>
            <a:lvl1pPr>
              <a:lnSpc>
                <a:spcPct val="100000"/>
              </a:lnSpc>
              <a:spcBef>
                <a:spcPts val="0"/>
              </a:spcBef>
              <a:spcAft>
                <a:spcPts val="750"/>
              </a:spcAft>
              <a:defRPr sz="2700" baseline="0">
                <a:latin typeface="Arial"/>
                <a:cs typeface="Arial"/>
              </a:defRPr>
            </a:lvl1pPr>
            <a:lvl2pPr>
              <a:lnSpc>
                <a:spcPct val="100000"/>
              </a:lnSpc>
              <a:spcBef>
                <a:spcPts val="0"/>
              </a:spcBef>
              <a:spcAft>
                <a:spcPts val="750"/>
              </a:spcAft>
              <a:defRPr sz="1800" b="0" i="0" baseline="0">
                <a:solidFill>
                  <a:schemeClr val="bg1">
                    <a:lumMod val="50000"/>
                  </a:schemeClr>
                </a:solidFill>
                <a:latin typeface="Arial"/>
                <a:ea typeface="Gotham-Book" charset="0"/>
                <a:cs typeface="Arial"/>
              </a:defRPr>
            </a:lvl2pPr>
            <a:lvl3pPr>
              <a:lnSpc>
                <a:spcPct val="100000"/>
              </a:lnSpc>
              <a:spcBef>
                <a:spcPts val="0"/>
              </a:spcBef>
              <a:spcAft>
                <a:spcPts val="750"/>
              </a:spcAft>
              <a:defRPr sz="1200" baseline="0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defRPr>
            </a:lvl3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  <p:sp>
        <p:nvSpPr>
          <p:cNvPr id="10" name="Title 1"/>
          <p:cNvSpPr>
            <a:spLocks noGrp="1"/>
          </p:cNvSpPr>
          <p:nvPr>
            <p:ph type="title"/>
          </p:nvPr>
        </p:nvSpPr>
        <p:spPr>
          <a:xfrm>
            <a:off x="838199" y="344715"/>
            <a:ext cx="10515600" cy="879928"/>
          </a:xfrm>
        </p:spPr>
        <p:txBody>
          <a:bodyPr/>
          <a:lstStyle>
            <a:lvl1pPr>
              <a:defRPr>
                <a:solidFill>
                  <a:schemeClr val="accent5">
                    <a:lumMod val="50000"/>
                  </a:schemeClr>
                </a:solidFill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</p:spTree>
    <p:extLst>
      <p:ext uri="{BB962C8B-B14F-4D97-AF65-F5344CB8AC3E}">
        <p14:creationId xmlns:p14="http://schemas.microsoft.com/office/powerpoint/2010/main" val="3583605796"/>
      </p:ext>
    </p:extLst>
  </p:cSld>
  <p:clrMapOvr>
    <a:masterClrMapping/>
  </p:clrMapOvr>
  <p:transition/>
</p:sldLayout>
</file>

<file path=ppt/slideLayouts/slideLayout15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12">
    <p:spTree>
      <p:nvGrpSpPr>
        <p:cNvPr id="1" name="Shape 16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43" name="Google Shape;1643;p210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644" name="Google Shape;1644;p21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645" name="Google Shape;1645;p21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646" name="Google Shape;1646;p21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47" name="Google Shape;1647;p21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648" name="Google Shape;1648;p210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49" name="Google Shape;1649;p210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650" name="Google Shape;1650;p210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651" name="Google Shape;1651;p210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652" name="Google Shape;1652;p210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653" name="Google Shape;1653;p21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654" name="Google Shape;1654;p21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655" name="Google Shape;1655;p21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5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12">
    <p:spTree>
      <p:nvGrpSpPr>
        <p:cNvPr id="1" name="Shape 16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57" name="Google Shape;1657;p21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658" name="Google Shape;1658;p21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659" name="Google Shape;1659;p21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660" name="Google Shape;1660;p21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61" name="Google Shape;1661;p21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662" name="Google Shape;1662;p211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63" name="Google Shape;1663;p21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664" name="Google Shape;1664;p21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665" name="Google Shape;1665;p21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5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13">
    <p:spTree>
      <p:nvGrpSpPr>
        <p:cNvPr id="1" name="Shape 16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67" name="Google Shape;1667;p212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1668" name="Google Shape;1668;p212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69" name="Google Shape;1669;p212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670" name="Google Shape;1670;p212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71" name="Google Shape;1671;p212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672" name="Google Shape;1672;p212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673" name="Google Shape;1673;p21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1674" name="Google Shape;1674;p212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15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13">
    <p:spTree>
      <p:nvGrpSpPr>
        <p:cNvPr id="1" name="Shape 16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76" name="Google Shape;1676;p21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677" name="Google Shape;1677;p21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678" name="Google Shape;1678;p21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679" name="Google Shape;1679;p21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680" name="Google Shape;1680;p21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681" name="Google Shape;1681;p21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682" name="Google Shape;1682;p21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83" name="Google Shape;1683;p21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15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15">
    <p:spTree>
      <p:nvGrpSpPr>
        <p:cNvPr id="1" name="Shape 16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85" name="Google Shape;1685;p214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86" name="Google Shape;1686;p214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87" name="Google Shape;1687;p214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688" name="Google Shape;1688;p214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689" name="Google Shape;1689;p214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1690" name="Google Shape;1690;p214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91" name="Google Shape;1691;p214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692" name="Google Shape;1692;p21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">
    <p:spTree>
      <p:nvGrpSpPr>
        <p:cNvPr id="1" name="Shape 1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9" name="Google Shape;159;p71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0" name="Google Shape;160;p71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1" name="Google Shape;161;p71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62" name="Google Shape;162;p7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63" name="Google Shape;163;p7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64" name="Google Shape;164;p7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65" name="Google Shape;165;p7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66" name="Google Shape;166;p7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67" name="Google Shape;167;p7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68" name="Google Shape;168;p7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9" name="Google Shape;169;p7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70" name="Google Shape;170;p71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6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16">
    <p:bg>
      <p:bgPr>
        <a:solidFill>
          <a:schemeClr val="lt2"/>
        </a:solidFill>
        <a:effectLst/>
      </p:bgPr>
    </p:bg>
    <p:spTree>
      <p:nvGrpSpPr>
        <p:cNvPr id="1" name="Shape 16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94" name="Google Shape;1694;p215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1695" name="Google Shape;1695;p215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96" name="Google Shape;1696;p215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97" name="Google Shape;1697;p215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698" name="Google Shape;1698;p21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699" name="Google Shape;1699;p215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00" name="Google Shape;1700;p215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6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14">
    <p:spTree>
      <p:nvGrpSpPr>
        <p:cNvPr id="1" name="Shape 17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02" name="Google Shape;1702;p216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703" name="Google Shape;1703;p216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704" name="Google Shape;1704;p216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1705" name="Google Shape;1705;p216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06" name="Google Shape;1706;p216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707" name="Google Shape;1707;p216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1708" name="Google Shape;1708;p21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6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24">
    <p:spTree>
      <p:nvGrpSpPr>
        <p:cNvPr id="1" name="Shape 17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10" name="Google Shape;1710;p217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711" name="Google Shape;1711;p217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12" name="Google Shape;1712;p217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13" name="Google Shape;1713;p21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714" name="Google Shape;1714;p21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715" name="Google Shape;1715;p21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716" name="Google Shape;1716;p217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717" name="Google Shape;1717;p21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718" name="Google Shape;1718;p21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719" name="Google Shape;1719;p21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20" name="Google Shape;1720;p21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721" name="Google Shape;1721;p217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6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17">
    <p:spTree>
      <p:nvGrpSpPr>
        <p:cNvPr id="1" name="Shape 17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23" name="Google Shape;1723;p21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724" name="Google Shape;1724;p21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725" name="Google Shape;1725;p21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726" name="Google Shape;1726;p21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27" name="Google Shape;1727;p21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728" name="Google Shape;1728;p218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29" name="Google Shape;1729;p218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30" name="Google Shape;1730;p21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731" name="Google Shape;1731;p21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732" name="Google Shape;1732;p21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6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13">
    <p:spTree>
      <p:nvGrpSpPr>
        <p:cNvPr id="1" name="Shape 17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34" name="Google Shape;1734;p219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35" name="Google Shape;1735;p219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1736" name="Google Shape;1736;p219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737" name="Google Shape;1737;p21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738" name="Google Shape;1738;p21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739" name="Google Shape;1739;p21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40" name="Google Shape;1740;p21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741" name="Google Shape;1741;p219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42" name="Google Shape;1742;p219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743" name="Google Shape;1743;p21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744" name="Google Shape;1744;p21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6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13">
    <p:spTree>
      <p:nvGrpSpPr>
        <p:cNvPr id="1" name="Shape 17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46" name="Google Shape;1746;p220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747" name="Google Shape;1747;p22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748" name="Google Shape;1748;p22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749" name="Google Shape;1749;p22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50" name="Google Shape;1750;p22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751" name="Google Shape;1751;p220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52" name="Google Shape;1752;p220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753" name="Google Shape;1753;p220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54" name="Google Shape;1754;p220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755" name="Google Shape;1755;p220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56" name="Google Shape;1756;p22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757" name="Google Shape;1757;p22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758" name="Google Shape;1758;p22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6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13">
    <p:spTree>
      <p:nvGrpSpPr>
        <p:cNvPr id="1" name="Shape 17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60" name="Google Shape;1760;p22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761" name="Google Shape;1761;p22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762" name="Google Shape;1762;p22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763" name="Google Shape;1763;p22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64" name="Google Shape;1764;p22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765" name="Google Shape;1765;p221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66" name="Google Shape;1766;p22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767" name="Google Shape;1767;p22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768" name="Google Shape;1768;p22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6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14">
    <p:spTree>
      <p:nvGrpSpPr>
        <p:cNvPr id="1" name="Shape 17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70" name="Google Shape;1770;p222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1771" name="Google Shape;1771;p222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72" name="Google Shape;1772;p222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773" name="Google Shape;1773;p222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774" name="Google Shape;1774;p222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75" name="Google Shape;1775;p222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776" name="Google Shape;1776;p22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1777" name="Google Shape;1777;p222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16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14">
    <p:spTree>
      <p:nvGrpSpPr>
        <p:cNvPr id="1" name="Shape 17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79" name="Google Shape;1779;p22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780" name="Google Shape;1780;p22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781" name="Google Shape;1781;p22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782" name="Google Shape;1782;p22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783" name="Google Shape;1783;p22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784" name="Google Shape;1784;p22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785" name="Google Shape;1785;p22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86" name="Google Shape;1786;p22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16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Quotation">
  <p:cSld name="3_Quotation 5">
    <p:spTree>
      <p:nvGrpSpPr>
        <p:cNvPr id="1" name="Shape 17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88" name="Google Shape;1788;p224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789" name="Google Shape;1789;p224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90" name="Google Shape;1790;p224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91" name="Google Shape;1791;p22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792" name="Google Shape;1792;p22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793" name="Google Shape;1793;p22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794" name="Google Shape;1794;p22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795" name="Google Shape;1795;p22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796" name="Google Shape;1796;p22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797" name="Google Shape;1797;p22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98" name="Google Shape;1798;p22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799" name="Google Shape;1799;p224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 type="twoObj">
  <p:cSld name="TWO_OBJECTS">
    <p:spTree>
      <p:nvGrpSpPr>
        <p:cNvPr id="1" name="Shape 1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2" name="Google Shape;172;p72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3" name="Google Shape;173;p72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174" name="Google Shape;174;p7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75" name="Google Shape;175;p7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76" name="Google Shape;176;p7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77" name="Google Shape;177;p7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8" name="Google Shape;178;p7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79" name="Google Shape;179;p72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80" name="Google Shape;180;p72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81" name="Google Shape;181;p7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82" name="Google Shape;182;p7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7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Title Slide">
  <p:cSld name="Title Slide 2">
    <p:bg>
      <p:bgPr>
        <a:solidFill>
          <a:schemeClr val="lt1"/>
        </a:solidFill>
        <a:effectLst/>
      </p:bgPr>
    </p:bg>
    <p:spTree>
      <p:nvGrpSpPr>
        <p:cNvPr id="1" name="Shape 18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01" name="Google Shape;1801;p225"/>
          <p:cNvSpPr/>
          <p:nvPr/>
        </p:nvSpPr>
        <p:spPr>
          <a:xfrm>
            <a:off x="0" y="0"/>
            <a:ext cx="12192000" cy="6858000"/>
          </a:xfrm>
          <a:custGeom>
            <a:avLst/>
            <a:gdLst/>
            <a:ahLst/>
            <a:cxnLst/>
            <a:rect l="l" t="t" r="r" b="b"/>
            <a:pathLst>
              <a:path w="12192000" h="6858000" extrusionOk="0">
                <a:moveTo>
                  <a:pt x="12192000" y="0"/>
                </a:moveTo>
                <a:lnTo>
                  <a:pt x="0" y="0"/>
                </a:lnTo>
                <a:lnTo>
                  <a:pt x="0" y="6858000"/>
                </a:lnTo>
                <a:lnTo>
                  <a:pt x="12192000" y="6858000"/>
                </a:lnTo>
                <a:lnTo>
                  <a:pt x="12192000" y="0"/>
                </a:lnTo>
                <a:close/>
              </a:path>
            </a:pathLst>
          </a:custGeom>
          <a:solidFill>
            <a:srgbClr val="F3F6FA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02" name="Google Shape;1802;p225"/>
          <p:cNvSpPr/>
          <p:nvPr/>
        </p:nvSpPr>
        <p:spPr>
          <a:xfrm>
            <a:off x="2" y="5100849"/>
            <a:ext cx="7111365" cy="1757680"/>
          </a:xfrm>
          <a:custGeom>
            <a:avLst/>
            <a:gdLst/>
            <a:ahLst/>
            <a:cxnLst/>
            <a:rect l="l" t="t" r="r" b="b"/>
            <a:pathLst>
              <a:path w="7111365" h="1757679" extrusionOk="0">
                <a:moveTo>
                  <a:pt x="612238" y="72"/>
                </a:moveTo>
                <a:lnTo>
                  <a:pt x="558414" y="0"/>
                </a:lnTo>
                <a:lnTo>
                  <a:pt x="504455" y="346"/>
                </a:lnTo>
                <a:lnTo>
                  <a:pt x="450360" y="1116"/>
                </a:lnTo>
                <a:lnTo>
                  <a:pt x="396127" y="2315"/>
                </a:lnTo>
                <a:lnTo>
                  <a:pt x="341757" y="3949"/>
                </a:lnTo>
                <a:lnTo>
                  <a:pt x="292962" y="5809"/>
                </a:lnTo>
                <a:lnTo>
                  <a:pt x="244267" y="8061"/>
                </a:lnTo>
                <a:lnTo>
                  <a:pt x="195669" y="10711"/>
                </a:lnTo>
                <a:lnTo>
                  <a:pt x="147165" y="13764"/>
                </a:lnTo>
                <a:lnTo>
                  <a:pt x="98753" y="17223"/>
                </a:lnTo>
                <a:lnTo>
                  <a:pt x="50431" y="21096"/>
                </a:lnTo>
                <a:lnTo>
                  <a:pt x="0" y="25666"/>
                </a:lnTo>
                <a:lnTo>
                  <a:pt x="0" y="1757146"/>
                </a:lnTo>
                <a:lnTo>
                  <a:pt x="7110983" y="1757146"/>
                </a:lnTo>
                <a:lnTo>
                  <a:pt x="6700405" y="1636344"/>
                </a:lnTo>
                <a:lnTo>
                  <a:pt x="6607186" y="1607300"/>
                </a:lnTo>
                <a:lnTo>
                  <a:pt x="6467358" y="1562910"/>
                </a:lnTo>
                <a:lnTo>
                  <a:pt x="6327483" y="1517588"/>
                </a:lnTo>
                <a:lnTo>
                  <a:pt x="6187509" y="1471399"/>
                </a:lnTo>
                <a:lnTo>
                  <a:pt x="6000630" y="1408578"/>
                </a:lnTo>
                <a:lnTo>
                  <a:pt x="5766459" y="1328280"/>
                </a:lnTo>
                <a:lnTo>
                  <a:pt x="5484294" y="1229723"/>
                </a:lnTo>
                <a:lnTo>
                  <a:pt x="4285873" y="804446"/>
                </a:lnTo>
                <a:lnTo>
                  <a:pt x="3990553" y="701631"/>
                </a:lnTo>
                <a:lnTo>
                  <a:pt x="3741532" y="616526"/>
                </a:lnTo>
                <a:lnTo>
                  <a:pt x="3543643" y="550199"/>
                </a:lnTo>
                <a:lnTo>
                  <a:pt x="3449272" y="519263"/>
                </a:lnTo>
                <a:lnTo>
                  <a:pt x="3354639" y="488840"/>
                </a:lnTo>
                <a:lnTo>
                  <a:pt x="3259736" y="458969"/>
                </a:lnTo>
                <a:lnTo>
                  <a:pt x="3164554" y="429687"/>
                </a:lnTo>
                <a:lnTo>
                  <a:pt x="3069083" y="401033"/>
                </a:lnTo>
                <a:lnTo>
                  <a:pt x="2973315" y="373045"/>
                </a:lnTo>
                <a:lnTo>
                  <a:pt x="2877241" y="345760"/>
                </a:lnTo>
                <a:lnTo>
                  <a:pt x="2780851" y="319217"/>
                </a:lnTo>
                <a:lnTo>
                  <a:pt x="2684137" y="293454"/>
                </a:lnTo>
                <a:lnTo>
                  <a:pt x="2587089" y="268509"/>
                </a:lnTo>
                <a:lnTo>
                  <a:pt x="2489699" y="244419"/>
                </a:lnTo>
                <a:lnTo>
                  <a:pt x="2391957" y="221224"/>
                </a:lnTo>
                <a:lnTo>
                  <a:pt x="2293855" y="198961"/>
                </a:lnTo>
                <a:lnTo>
                  <a:pt x="2244665" y="188191"/>
                </a:lnTo>
                <a:lnTo>
                  <a:pt x="2195383" y="177668"/>
                </a:lnTo>
                <a:lnTo>
                  <a:pt x="2146005" y="167398"/>
                </a:lnTo>
                <a:lnTo>
                  <a:pt x="2096532" y="157384"/>
                </a:lnTo>
                <a:lnTo>
                  <a:pt x="2046962" y="147632"/>
                </a:lnTo>
                <a:lnTo>
                  <a:pt x="1997294" y="138146"/>
                </a:lnTo>
                <a:lnTo>
                  <a:pt x="1947526" y="128931"/>
                </a:lnTo>
                <a:lnTo>
                  <a:pt x="1897659" y="119992"/>
                </a:lnTo>
                <a:lnTo>
                  <a:pt x="1847690" y="111333"/>
                </a:lnTo>
                <a:lnTo>
                  <a:pt x="1797618" y="102960"/>
                </a:lnTo>
                <a:lnTo>
                  <a:pt x="1747443" y="94877"/>
                </a:lnTo>
                <a:lnTo>
                  <a:pt x="1697163" y="87089"/>
                </a:lnTo>
                <a:lnTo>
                  <a:pt x="1646777" y="79601"/>
                </a:lnTo>
                <a:lnTo>
                  <a:pt x="1596283" y="72417"/>
                </a:lnTo>
                <a:lnTo>
                  <a:pt x="1545682" y="65542"/>
                </a:lnTo>
                <a:lnTo>
                  <a:pt x="1494971" y="58981"/>
                </a:lnTo>
                <a:lnTo>
                  <a:pt x="1444150" y="52739"/>
                </a:lnTo>
                <a:lnTo>
                  <a:pt x="1393217" y="46821"/>
                </a:lnTo>
                <a:lnTo>
                  <a:pt x="1342172" y="41230"/>
                </a:lnTo>
                <a:lnTo>
                  <a:pt x="1291013" y="35972"/>
                </a:lnTo>
                <a:lnTo>
                  <a:pt x="1239738" y="31052"/>
                </a:lnTo>
                <a:lnTo>
                  <a:pt x="1188348" y="26475"/>
                </a:lnTo>
                <a:lnTo>
                  <a:pt x="1136840" y="22245"/>
                </a:lnTo>
                <a:lnTo>
                  <a:pt x="1085214" y="18367"/>
                </a:lnTo>
                <a:lnTo>
                  <a:pt x="1033469" y="14845"/>
                </a:lnTo>
                <a:lnTo>
                  <a:pt x="981602" y="11685"/>
                </a:lnTo>
                <a:lnTo>
                  <a:pt x="929614" y="8891"/>
                </a:lnTo>
                <a:lnTo>
                  <a:pt x="877504" y="6469"/>
                </a:lnTo>
                <a:lnTo>
                  <a:pt x="825269" y="4422"/>
                </a:lnTo>
                <a:lnTo>
                  <a:pt x="772909" y="2755"/>
                </a:lnTo>
                <a:lnTo>
                  <a:pt x="719484" y="1455"/>
                </a:lnTo>
                <a:lnTo>
                  <a:pt x="665927" y="559"/>
                </a:lnTo>
                <a:lnTo>
                  <a:pt x="612238" y="7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803" name="Google Shape;1803;p22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0" y="5041899"/>
            <a:ext cx="12192000" cy="1816100"/>
          </a:xfrm>
          <a:prstGeom prst="rect">
            <a:avLst/>
          </a:prstGeom>
          <a:noFill/>
          <a:ln>
            <a:noFill/>
          </a:ln>
        </p:spPr>
      </p:pic>
      <p:sp>
        <p:nvSpPr>
          <p:cNvPr id="1804" name="Google Shape;1804;p225"/>
          <p:cNvSpPr/>
          <p:nvPr/>
        </p:nvSpPr>
        <p:spPr>
          <a:xfrm>
            <a:off x="1" y="5020055"/>
            <a:ext cx="12192000" cy="1838325"/>
          </a:xfrm>
          <a:custGeom>
            <a:avLst/>
            <a:gdLst/>
            <a:ahLst/>
            <a:cxnLst/>
            <a:rect l="l" t="t" r="r" b="b"/>
            <a:pathLst>
              <a:path w="12192000" h="1838325" extrusionOk="0">
                <a:moveTo>
                  <a:pt x="682693" y="0"/>
                </a:moveTo>
                <a:lnTo>
                  <a:pt x="631977" y="191"/>
                </a:lnTo>
                <a:lnTo>
                  <a:pt x="584149" y="737"/>
                </a:lnTo>
                <a:lnTo>
                  <a:pt x="536385" y="1641"/>
                </a:lnTo>
                <a:lnTo>
                  <a:pt x="488688" y="2908"/>
                </a:lnTo>
                <a:lnTo>
                  <a:pt x="441056" y="4541"/>
                </a:lnTo>
                <a:lnTo>
                  <a:pt x="393493" y="6547"/>
                </a:lnTo>
                <a:lnTo>
                  <a:pt x="345998" y="8929"/>
                </a:lnTo>
                <a:lnTo>
                  <a:pt x="0" y="38164"/>
                </a:lnTo>
                <a:lnTo>
                  <a:pt x="0" y="105627"/>
                </a:lnTo>
                <a:lnTo>
                  <a:pt x="50435" y="101057"/>
                </a:lnTo>
                <a:lnTo>
                  <a:pt x="98761" y="97184"/>
                </a:lnTo>
                <a:lnTo>
                  <a:pt x="147175" y="93724"/>
                </a:lnTo>
                <a:lnTo>
                  <a:pt x="195680" y="90672"/>
                </a:lnTo>
                <a:lnTo>
                  <a:pt x="244280" y="88022"/>
                </a:lnTo>
                <a:lnTo>
                  <a:pt x="292975" y="85770"/>
                </a:lnTo>
                <a:lnTo>
                  <a:pt x="341769" y="83910"/>
                </a:lnTo>
                <a:lnTo>
                  <a:pt x="394500" y="82318"/>
                </a:lnTo>
                <a:lnTo>
                  <a:pt x="447099" y="81134"/>
                </a:lnTo>
                <a:lnTo>
                  <a:pt x="499569" y="80355"/>
                </a:lnTo>
                <a:lnTo>
                  <a:pt x="551910" y="79975"/>
                </a:lnTo>
                <a:lnTo>
                  <a:pt x="604123" y="79990"/>
                </a:lnTo>
                <a:lnTo>
                  <a:pt x="656210" y="80395"/>
                </a:lnTo>
                <a:lnTo>
                  <a:pt x="708172" y="81187"/>
                </a:lnTo>
                <a:lnTo>
                  <a:pt x="760009" y="82360"/>
                </a:lnTo>
                <a:lnTo>
                  <a:pt x="811723" y="83909"/>
                </a:lnTo>
                <a:lnTo>
                  <a:pt x="863315" y="85830"/>
                </a:lnTo>
                <a:lnTo>
                  <a:pt x="914785" y="88119"/>
                </a:lnTo>
                <a:lnTo>
                  <a:pt x="966136" y="90771"/>
                </a:lnTo>
                <a:lnTo>
                  <a:pt x="1017368" y="93782"/>
                </a:lnTo>
                <a:lnTo>
                  <a:pt x="1068481" y="97146"/>
                </a:lnTo>
                <a:lnTo>
                  <a:pt x="1119478" y="100859"/>
                </a:lnTo>
                <a:lnTo>
                  <a:pt x="1170360" y="104917"/>
                </a:lnTo>
                <a:lnTo>
                  <a:pt x="1221127" y="109315"/>
                </a:lnTo>
                <a:lnTo>
                  <a:pt x="1271780" y="114049"/>
                </a:lnTo>
                <a:lnTo>
                  <a:pt x="1322321" y="119113"/>
                </a:lnTo>
                <a:lnTo>
                  <a:pt x="1372750" y="124504"/>
                </a:lnTo>
                <a:lnTo>
                  <a:pt x="1423070" y="130217"/>
                </a:lnTo>
                <a:lnTo>
                  <a:pt x="1473280" y="136247"/>
                </a:lnTo>
                <a:lnTo>
                  <a:pt x="1523382" y="142589"/>
                </a:lnTo>
                <a:lnTo>
                  <a:pt x="1573377" y="149239"/>
                </a:lnTo>
                <a:lnTo>
                  <a:pt x="1623266" y="156193"/>
                </a:lnTo>
                <a:lnTo>
                  <a:pt x="1673051" y="163446"/>
                </a:lnTo>
                <a:lnTo>
                  <a:pt x="1722731" y="170993"/>
                </a:lnTo>
                <a:lnTo>
                  <a:pt x="1772309" y="178830"/>
                </a:lnTo>
                <a:lnTo>
                  <a:pt x="1821786" y="186951"/>
                </a:lnTo>
                <a:lnTo>
                  <a:pt x="1871162" y="195354"/>
                </a:lnTo>
                <a:lnTo>
                  <a:pt x="1920438" y="204032"/>
                </a:lnTo>
                <a:lnTo>
                  <a:pt x="1969617" y="212982"/>
                </a:lnTo>
                <a:lnTo>
                  <a:pt x="2018698" y="222199"/>
                </a:lnTo>
                <a:lnTo>
                  <a:pt x="2067683" y="231677"/>
                </a:lnTo>
                <a:lnTo>
                  <a:pt x="2116573" y="241414"/>
                </a:lnTo>
                <a:lnTo>
                  <a:pt x="2165369" y="251404"/>
                </a:lnTo>
                <a:lnTo>
                  <a:pt x="2214072" y="261642"/>
                </a:lnTo>
                <a:lnTo>
                  <a:pt x="2262683" y="272124"/>
                </a:lnTo>
                <a:lnTo>
                  <a:pt x="2359634" y="293801"/>
                </a:lnTo>
                <a:lnTo>
                  <a:pt x="2456232" y="316400"/>
                </a:lnTo>
                <a:lnTo>
                  <a:pt x="2552484" y="339883"/>
                </a:lnTo>
                <a:lnTo>
                  <a:pt x="2648399" y="364213"/>
                </a:lnTo>
                <a:lnTo>
                  <a:pt x="2743986" y="389354"/>
                </a:lnTo>
                <a:lnTo>
                  <a:pt x="2839253" y="415270"/>
                </a:lnTo>
                <a:lnTo>
                  <a:pt x="2934210" y="441923"/>
                </a:lnTo>
                <a:lnTo>
                  <a:pt x="3028865" y="469277"/>
                </a:lnTo>
                <a:lnTo>
                  <a:pt x="3123226" y="497296"/>
                </a:lnTo>
                <a:lnTo>
                  <a:pt x="3217303" y="525943"/>
                </a:lnTo>
                <a:lnTo>
                  <a:pt x="3311104" y="555181"/>
                </a:lnTo>
                <a:lnTo>
                  <a:pt x="3404637" y="584973"/>
                </a:lnTo>
                <a:lnTo>
                  <a:pt x="3497912" y="615284"/>
                </a:lnTo>
                <a:lnTo>
                  <a:pt x="3590937" y="646075"/>
                </a:lnTo>
                <a:lnTo>
                  <a:pt x="3791774" y="713748"/>
                </a:lnTo>
                <a:lnTo>
                  <a:pt x="4040254" y="799025"/>
                </a:lnTo>
                <a:lnTo>
                  <a:pt x="4334988" y="901968"/>
                </a:lnTo>
                <a:lnTo>
                  <a:pt x="5625866" y="1359840"/>
                </a:lnTo>
                <a:lnTo>
                  <a:pt x="5907371" y="1457295"/>
                </a:lnTo>
                <a:lnTo>
                  <a:pt x="6094441" y="1520802"/>
                </a:lnTo>
                <a:lnTo>
                  <a:pt x="6281177" y="1582959"/>
                </a:lnTo>
                <a:lnTo>
                  <a:pt x="6421085" y="1628599"/>
                </a:lnTo>
                <a:lnTo>
                  <a:pt x="6560929" y="1673327"/>
                </a:lnTo>
                <a:lnTo>
                  <a:pt x="6700761" y="1717079"/>
                </a:lnTo>
                <a:lnTo>
                  <a:pt x="7111365" y="1837945"/>
                </a:lnTo>
                <a:lnTo>
                  <a:pt x="12192000" y="1837945"/>
                </a:lnTo>
                <a:lnTo>
                  <a:pt x="12192000" y="1008838"/>
                </a:lnTo>
                <a:lnTo>
                  <a:pt x="12147976" y="1027873"/>
                </a:lnTo>
                <a:lnTo>
                  <a:pt x="12103695" y="1046580"/>
                </a:lnTo>
                <a:lnTo>
                  <a:pt x="12059162" y="1064960"/>
                </a:lnTo>
                <a:lnTo>
                  <a:pt x="12014382" y="1083015"/>
                </a:lnTo>
                <a:lnTo>
                  <a:pt x="11969360" y="1100744"/>
                </a:lnTo>
                <a:lnTo>
                  <a:pt x="11924100" y="1118147"/>
                </a:lnTo>
                <a:lnTo>
                  <a:pt x="11878609" y="1135227"/>
                </a:lnTo>
                <a:lnTo>
                  <a:pt x="11832891" y="1151982"/>
                </a:lnTo>
                <a:lnTo>
                  <a:pt x="11786951" y="1168414"/>
                </a:lnTo>
                <a:lnTo>
                  <a:pt x="11740793" y="1184523"/>
                </a:lnTo>
                <a:lnTo>
                  <a:pt x="11694424" y="1200309"/>
                </a:lnTo>
                <a:lnTo>
                  <a:pt x="11647847" y="1215774"/>
                </a:lnTo>
                <a:lnTo>
                  <a:pt x="11601068" y="1230917"/>
                </a:lnTo>
                <a:lnTo>
                  <a:pt x="11554093" y="1245740"/>
                </a:lnTo>
                <a:lnTo>
                  <a:pt x="11506925" y="1260242"/>
                </a:lnTo>
                <a:lnTo>
                  <a:pt x="11459569" y="1274425"/>
                </a:lnTo>
                <a:lnTo>
                  <a:pt x="11412032" y="1288288"/>
                </a:lnTo>
                <a:lnTo>
                  <a:pt x="11364318" y="1301833"/>
                </a:lnTo>
                <a:lnTo>
                  <a:pt x="11316431" y="1315060"/>
                </a:lnTo>
                <a:lnTo>
                  <a:pt x="11268377" y="1327969"/>
                </a:lnTo>
                <a:lnTo>
                  <a:pt x="11220161" y="1340561"/>
                </a:lnTo>
                <a:lnTo>
                  <a:pt x="11171788" y="1352836"/>
                </a:lnTo>
                <a:lnTo>
                  <a:pt x="11123263" y="1364796"/>
                </a:lnTo>
                <a:lnTo>
                  <a:pt x="11074590" y="1376440"/>
                </a:lnTo>
                <a:lnTo>
                  <a:pt x="11025776" y="1387769"/>
                </a:lnTo>
                <a:lnTo>
                  <a:pt x="10976824" y="1398783"/>
                </a:lnTo>
                <a:lnTo>
                  <a:pt x="10927740" y="1409484"/>
                </a:lnTo>
                <a:lnTo>
                  <a:pt x="10878528" y="1419872"/>
                </a:lnTo>
                <a:lnTo>
                  <a:pt x="10829194" y="1429946"/>
                </a:lnTo>
                <a:lnTo>
                  <a:pt x="10779744" y="1439709"/>
                </a:lnTo>
                <a:lnTo>
                  <a:pt x="10730180" y="1449159"/>
                </a:lnTo>
                <a:lnTo>
                  <a:pt x="10680510" y="1458299"/>
                </a:lnTo>
                <a:lnTo>
                  <a:pt x="10630737" y="1467128"/>
                </a:lnTo>
                <a:lnTo>
                  <a:pt x="10580867" y="1475646"/>
                </a:lnTo>
                <a:lnTo>
                  <a:pt x="10530905" y="1483856"/>
                </a:lnTo>
                <a:lnTo>
                  <a:pt x="10480855" y="1491756"/>
                </a:lnTo>
                <a:lnTo>
                  <a:pt x="10430723" y="1499347"/>
                </a:lnTo>
                <a:lnTo>
                  <a:pt x="10380514" y="1506631"/>
                </a:lnTo>
                <a:lnTo>
                  <a:pt x="10330232" y="1513607"/>
                </a:lnTo>
                <a:lnTo>
                  <a:pt x="10279883" y="1520276"/>
                </a:lnTo>
                <a:lnTo>
                  <a:pt x="10229472" y="1526638"/>
                </a:lnTo>
                <a:lnTo>
                  <a:pt x="10179004" y="1532695"/>
                </a:lnTo>
                <a:lnTo>
                  <a:pt x="10128483" y="1538447"/>
                </a:lnTo>
                <a:lnTo>
                  <a:pt x="10077914" y="1543893"/>
                </a:lnTo>
                <a:lnTo>
                  <a:pt x="10027304" y="1549036"/>
                </a:lnTo>
                <a:lnTo>
                  <a:pt x="9976655" y="1553875"/>
                </a:lnTo>
                <a:lnTo>
                  <a:pt x="9925975" y="1558410"/>
                </a:lnTo>
                <a:lnTo>
                  <a:pt x="9875267" y="1562643"/>
                </a:lnTo>
                <a:lnTo>
                  <a:pt x="9824537" y="1566574"/>
                </a:lnTo>
                <a:lnTo>
                  <a:pt x="9773789" y="1570203"/>
                </a:lnTo>
                <a:lnTo>
                  <a:pt x="9723029" y="1573531"/>
                </a:lnTo>
                <a:lnTo>
                  <a:pt x="9672261" y="1576558"/>
                </a:lnTo>
                <a:lnTo>
                  <a:pt x="9621491" y="1579285"/>
                </a:lnTo>
                <a:lnTo>
                  <a:pt x="9570724" y="1581713"/>
                </a:lnTo>
                <a:lnTo>
                  <a:pt x="9519964" y="1583842"/>
                </a:lnTo>
                <a:lnTo>
                  <a:pt x="9469216" y="1585673"/>
                </a:lnTo>
                <a:lnTo>
                  <a:pt x="9418487" y="1587206"/>
                </a:lnTo>
                <a:lnTo>
                  <a:pt x="9367779" y="1588441"/>
                </a:lnTo>
                <a:lnTo>
                  <a:pt x="9317099" y="1589380"/>
                </a:lnTo>
                <a:lnTo>
                  <a:pt x="9266452" y="1590022"/>
                </a:lnTo>
                <a:lnTo>
                  <a:pt x="9215842" y="1590369"/>
                </a:lnTo>
                <a:lnTo>
                  <a:pt x="9165275" y="1590420"/>
                </a:lnTo>
                <a:lnTo>
                  <a:pt x="9114755" y="1590177"/>
                </a:lnTo>
                <a:lnTo>
                  <a:pt x="9064287" y="1589639"/>
                </a:lnTo>
                <a:lnTo>
                  <a:pt x="9013877" y="1588808"/>
                </a:lnTo>
                <a:lnTo>
                  <a:pt x="8963530" y="1587684"/>
                </a:lnTo>
                <a:lnTo>
                  <a:pt x="8913250" y="1586267"/>
                </a:lnTo>
                <a:lnTo>
                  <a:pt x="8863042" y="1584559"/>
                </a:lnTo>
                <a:lnTo>
                  <a:pt x="8812912" y="1582559"/>
                </a:lnTo>
                <a:lnTo>
                  <a:pt x="8762864" y="1580267"/>
                </a:lnTo>
                <a:lnTo>
                  <a:pt x="8712904" y="1577686"/>
                </a:lnTo>
                <a:lnTo>
                  <a:pt x="8663036" y="1574814"/>
                </a:lnTo>
                <a:lnTo>
                  <a:pt x="8613265" y="1571654"/>
                </a:lnTo>
                <a:lnTo>
                  <a:pt x="8563597" y="1568204"/>
                </a:lnTo>
                <a:lnTo>
                  <a:pt x="8514036" y="1564466"/>
                </a:lnTo>
                <a:lnTo>
                  <a:pt x="8464588" y="1560440"/>
                </a:lnTo>
                <a:lnTo>
                  <a:pt x="8415256" y="1556128"/>
                </a:lnTo>
                <a:lnTo>
                  <a:pt x="8366048" y="1551528"/>
                </a:lnTo>
                <a:lnTo>
                  <a:pt x="8316966" y="1546642"/>
                </a:lnTo>
                <a:lnTo>
                  <a:pt x="8268017" y="1541471"/>
                </a:lnTo>
                <a:lnTo>
                  <a:pt x="8219205" y="1536015"/>
                </a:lnTo>
                <a:lnTo>
                  <a:pt x="8170536" y="1530274"/>
                </a:lnTo>
                <a:lnTo>
                  <a:pt x="8122014" y="1524249"/>
                </a:lnTo>
                <a:lnTo>
                  <a:pt x="8073644" y="1517940"/>
                </a:lnTo>
                <a:lnTo>
                  <a:pt x="8025431" y="1511349"/>
                </a:lnTo>
                <a:lnTo>
                  <a:pt x="7977381" y="1504475"/>
                </a:lnTo>
                <a:lnTo>
                  <a:pt x="7929498" y="1497319"/>
                </a:lnTo>
                <a:lnTo>
                  <a:pt x="7881788" y="1489882"/>
                </a:lnTo>
                <a:lnTo>
                  <a:pt x="7834254" y="1482164"/>
                </a:lnTo>
                <a:lnTo>
                  <a:pt x="7786903" y="1474166"/>
                </a:lnTo>
                <a:lnTo>
                  <a:pt x="7738126" y="1465660"/>
                </a:lnTo>
                <a:lnTo>
                  <a:pt x="7640491" y="1448021"/>
                </a:lnTo>
                <a:lnTo>
                  <a:pt x="7542751" y="1429573"/>
                </a:lnTo>
                <a:lnTo>
                  <a:pt x="7444910" y="1410348"/>
                </a:lnTo>
                <a:lnTo>
                  <a:pt x="7346973" y="1390379"/>
                </a:lnTo>
                <a:lnTo>
                  <a:pt x="7248943" y="1369697"/>
                </a:lnTo>
                <a:lnTo>
                  <a:pt x="7150826" y="1348335"/>
                </a:lnTo>
                <a:lnTo>
                  <a:pt x="7052624" y="1326325"/>
                </a:lnTo>
                <a:lnTo>
                  <a:pt x="6954344" y="1303699"/>
                </a:lnTo>
                <a:lnTo>
                  <a:pt x="6855988" y="1280488"/>
                </a:lnTo>
                <a:lnTo>
                  <a:pt x="6757561" y="1256726"/>
                </a:lnTo>
                <a:lnTo>
                  <a:pt x="6609797" y="1220118"/>
                </a:lnTo>
                <a:lnTo>
                  <a:pt x="6461898" y="1182449"/>
                </a:lnTo>
                <a:lnTo>
                  <a:pt x="6313878" y="1143828"/>
                </a:lnTo>
                <a:lnTo>
                  <a:pt x="6116354" y="1091037"/>
                </a:lnTo>
                <a:lnTo>
                  <a:pt x="5918674" y="1037003"/>
                </a:lnTo>
                <a:lnTo>
                  <a:pt x="5671408" y="968101"/>
                </a:lnTo>
                <a:lnTo>
                  <a:pt x="4632326" y="673191"/>
                </a:lnTo>
                <a:lnTo>
                  <a:pt x="4335739" y="590761"/>
                </a:lnTo>
                <a:lnTo>
                  <a:pt x="4138197" y="537088"/>
                </a:lnTo>
                <a:lnTo>
                  <a:pt x="3940841" y="484740"/>
                </a:lnTo>
                <a:lnTo>
                  <a:pt x="3792966" y="446503"/>
                </a:lnTo>
                <a:lnTo>
                  <a:pt x="3645230" y="409263"/>
                </a:lnTo>
                <a:lnTo>
                  <a:pt x="3497647" y="373130"/>
                </a:lnTo>
                <a:lnTo>
                  <a:pt x="3399350" y="349710"/>
                </a:lnTo>
                <a:lnTo>
                  <a:pt x="3301131" y="326862"/>
                </a:lnTo>
                <a:lnTo>
                  <a:pt x="3202995" y="304617"/>
                </a:lnTo>
                <a:lnTo>
                  <a:pt x="3104947" y="283009"/>
                </a:lnTo>
                <a:lnTo>
                  <a:pt x="3006989" y="262069"/>
                </a:lnTo>
                <a:lnTo>
                  <a:pt x="2909128" y="241830"/>
                </a:lnTo>
                <a:lnTo>
                  <a:pt x="2811366" y="222323"/>
                </a:lnTo>
                <a:lnTo>
                  <a:pt x="2713708" y="203581"/>
                </a:lnTo>
                <a:lnTo>
                  <a:pt x="2616159" y="185635"/>
                </a:lnTo>
                <a:lnTo>
                  <a:pt x="2518722" y="168518"/>
                </a:lnTo>
                <a:lnTo>
                  <a:pt x="2421402" y="152263"/>
                </a:lnTo>
                <a:lnTo>
                  <a:pt x="2324204" y="136900"/>
                </a:lnTo>
                <a:lnTo>
                  <a:pt x="2227131" y="122463"/>
                </a:lnTo>
                <a:lnTo>
                  <a:pt x="2130188" y="108983"/>
                </a:lnTo>
                <a:lnTo>
                  <a:pt x="2033378" y="96492"/>
                </a:lnTo>
                <a:lnTo>
                  <a:pt x="1936708" y="85023"/>
                </a:lnTo>
                <a:lnTo>
                  <a:pt x="1888425" y="79682"/>
                </a:lnTo>
                <a:lnTo>
                  <a:pt x="1840179" y="74608"/>
                </a:lnTo>
                <a:lnTo>
                  <a:pt x="1791970" y="69805"/>
                </a:lnTo>
                <a:lnTo>
                  <a:pt x="1743798" y="65278"/>
                </a:lnTo>
                <a:lnTo>
                  <a:pt x="1695663" y="61030"/>
                </a:lnTo>
                <a:lnTo>
                  <a:pt x="1647567" y="57066"/>
                </a:lnTo>
                <a:lnTo>
                  <a:pt x="1599510" y="53390"/>
                </a:lnTo>
                <a:lnTo>
                  <a:pt x="1551492" y="50004"/>
                </a:lnTo>
                <a:lnTo>
                  <a:pt x="1503514" y="46915"/>
                </a:lnTo>
                <a:lnTo>
                  <a:pt x="1451727" y="41426"/>
                </a:lnTo>
                <a:lnTo>
                  <a:pt x="1400000" y="36255"/>
                </a:lnTo>
                <a:lnTo>
                  <a:pt x="1348336" y="31407"/>
                </a:lnTo>
                <a:lnTo>
                  <a:pt x="1296735" y="26886"/>
                </a:lnTo>
                <a:lnTo>
                  <a:pt x="1245197" y="22697"/>
                </a:lnTo>
                <a:lnTo>
                  <a:pt x="1193723" y="18846"/>
                </a:lnTo>
                <a:lnTo>
                  <a:pt x="1142315" y="15337"/>
                </a:lnTo>
                <a:lnTo>
                  <a:pt x="1090973" y="12176"/>
                </a:lnTo>
                <a:lnTo>
                  <a:pt x="1039697" y="9368"/>
                </a:lnTo>
                <a:lnTo>
                  <a:pt x="988488" y="6917"/>
                </a:lnTo>
                <a:lnTo>
                  <a:pt x="937348" y="4828"/>
                </a:lnTo>
                <a:lnTo>
                  <a:pt x="886276" y="3107"/>
                </a:lnTo>
                <a:lnTo>
                  <a:pt x="835274" y="1759"/>
                </a:lnTo>
                <a:lnTo>
                  <a:pt x="784343" y="788"/>
                </a:lnTo>
                <a:lnTo>
                  <a:pt x="733482" y="200"/>
                </a:lnTo>
                <a:lnTo>
                  <a:pt x="682693" y="0"/>
                </a:lnTo>
                <a:close/>
              </a:path>
            </a:pathLst>
          </a:custGeom>
          <a:solidFill>
            <a:srgbClr val="1C488A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805" name="Google Shape;1805;p225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313956" y="5564123"/>
            <a:ext cx="2025383" cy="911351"/>
          </a:xfrm>
          <a:prstGeom prst="rect">
            <a:avLst/>
          </a:prstGeom>
          <a:noFill/>
          <a:ln>
            <a:noFill/>
          </a:ln>
        </p:spPr>
      </p:pic>
      <p:sp>
        <p:nvSpPr>
          <p:cNvPr id="1806" name="Google Shape;1806;p225"/>
          <p:cNvSpPr/>
          <p:nvPr/>
        </p:nvSpPr>
        <p:spPr>
          <a:xfrm>
            <a:off x="1520189" y="2812542"/>
            <a:ext cx="2286000" cy="0"/>
          </a:xfrm>
          <a:custGeom>
            <a:avLst/>
            <a:gdLst/>
            <a:ahLst/>
            <a:cxnLst/>
            <a:rect l="l" t="t" r="r" b="b"/>
            <a:pathLst>
              <a:path w="2286000" h="120000" extrusionOk="0">
                <a:moveTo>
                  <a:pt x="0" y="0"/>
                </a:moveTo>
                <a:lnTo>
                  <a:pt x="2286000" y="0"/>
                </a:lnTo>
              </a:path>
            </a:pathLst>
          </a:custGeom>
          <a:noFill/>
          <a:ln w="32000" cap="flat" cmpd="sng">
            <a:solidFill>
              <a:srgbClr val="F5836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07" name="Google Shape;1807;p225"/>
          <p:cNvSpPr txBox="1">
            <a:spLocks noGrp="1"/>
          </p:cNvSpPr>
          <p:nvPr>
            <p:ph type="ctrTitle"/>
          </p:nvPr>
        </p:nvSpPr>
        <p:spPr>
          <a:xfrm>
            <a:off x="471690" y="493920"/>
            <a:ext cx="11248618" cy="57404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libri"/>
              <a:buNone/>
              <a:defRPr b="0" i="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08" name="Google Shape;1808;p225"/>
          <p:cNvSpPr txBox="1">
            <a:spLocks noGrp="1"/>
          </p:cNvSpPr>
          <p:nvPr>
            <p:ph type="subTitle" idx="1"/>
          </p:nvPr>
        </p:nvSpPr>
        <p:spPr>
          <a:xfrm>
            <a:off x="1828800" y="3840480"/>
            <a:ext cx="8534400" cy="1714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/>
            </a:lvl1pPr>
            <a:lvl2pPr lvl="1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lvl="2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lvl="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lvl="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lvl="5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lvl="6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lvl="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lvl="8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809" name="Google Shape;1809;p22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solidFill>
                  <a:srgbClr val="919497"/>
                </a:solidFill>
              </a:defRPr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10" name="Google Shape;1810;p225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811" name="Google Shape;1811;p22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L="38100" marR="0" lvl="0" indent="0" algn="r">
              <a:lnSpc>
                <a:spcPct val="118750"/>
              </a:lnSpc>
              <a:spcBef>
                <a:spcPts val="0"/>
              </a:spcBef>
              <a:buNone/>
              <a:defRPr sz="1200" b="0" i="0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38100" marR="0" lvl="1" indent="0" algn="r">
              <a:lnSpc>
                <a:spcPct val="118750"/>
              </a:lnSpc>
              <a:spcBef>
                <a:spcPts val="0"/>
              </a:spcBef>
              <a:buNone/>
              <a:defRPr sz="1200" b="0" i="0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38100" marR="0" lvl="2" indent="0" algn="r">
              <a:lnSpc>
                <a:spcPct val="118750"/>
              </a:lnSpc>
              <a:spcBef>
                <a:spcPts val="0"/>
              </a:spcBef>
              <a:buNone/>
              <a:defRPr sz="1200" b="0" i="0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38100" marR="0" lvl="3" indent="0" algn="r">
              <a:lnSpc>
                <a:spcPct val="118750"/>
              </a:lnSpc>
              <a:spcBef>
                <a:spcPts val="0"/>
              </a:spcBef>
              <a:buNone/>
              <a:defRPr sz="1200" b="0" i="0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38100" marR="0" lvl="4" indent="0" algn="r">
              <a:lnSpc>
                <a:spcPct val="118750"/>
              </a:lnSpc>
              <a:spcBef>
                <a:spcPts val="0"/>
              </a:spcBef>
              <a:buNone/>
              <a:defRPr sz="1200" b="0" i="0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38100" marR="0" lvl="5" indent="0" algn="r">
              <a:lnSpc>
                <a:spcPct val="118750"/>
              </a:lnSpc>
              <a:spcBef>
                <a:spcPts val="0"/>
              </a:spcBef>
              <a:buNone/>
              <a:defRPr sz="1200" b="0" i="0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38100" marR="0" lvl="6" indent="0" algn="r">
              <a:lnSpc>
                <a:spcPct val="118750"/>
              </a:lnSpc>
              <a:spcBef>
                <a:spcPts val="0"/>
              </a:spcBef>
              <a:buNone/>
              <a:defRPr sz="1200" b="0" i="0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38100" marR="0" lvl="7" indent="0" algn="r">
              <a:lnSpc>
                <a:spcPct val="118750"/>
              </a:lnSpc>
              <a:spcBef>
                <a:spcPts val="0"/>
              </a:spcBef>
              <a:buNone/>
              <a:defRPr sz="1200" b="0" i="0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38100" marR="0" lvl="8" indent="0" algn="r">
              <a:lnSpc>
                <a:spcPct val="118750"/>
              </a:lnSpc>
              <a:spcBef>
                <a:spcPts val="0"/>
              </a:spcBef>
              <a:buNone/>
              <a:defRPr sz="1200" b="0" i="0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3810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7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Quotation">
  <p:cSld name="2_Quotation 4">
    <p:spTree>
      <p:nvGrpSpPr>
        <p:cNvPr id="1" name="Shape 18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13" name="Google Shape;1813;p226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14" name="Google Shape;1814;p226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15" name="Google Shape;1815;p226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816" name="Google Shape;1816;p22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817" name="Google Shape;1817;p22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818" name="Google Shape;1818;p22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819" name="Google Shape;1819;p22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820" name="Google Shape;1820;p22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821" name="Google Shape;1821;p22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822" name="Google Shape;1822;p22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23" name="Google Shape;1823;p22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824" name="Google Shape;1824;p226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7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Quotation">
  <p:cSld name="1_Quotation">
    <p:spTree>
      <p:nvGrpSpPr>
        <p:cNvPr id="1" name="Shape 18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26" name="Google Shape;1826;p227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27" name="Google Shape;1827;p227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28" name="Google Shape;1828;p227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829" name="Google Shape;1829;p22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830" name="Google Shape;1830;p22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831" name="Google Shape;1831;p22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832" name="Google Shape;1832;p227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833" name="Google Shape;1833;p22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834" name="Google Shape;1834;p22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835" name="Google Shape;1835;p22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36" name="Google Shape;1836;p22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837" name="Google Shape;1837;p227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7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">
    <p:spTree>
      <p:nvGrpSpPr>
        <p:cNvPr id="1" name="Shape 18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39" name="Google Shape;1839;p228"/>
          <p:cNvSpPr txBox="1"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40" name="Google Shape;1840;p228"/>
          <p:cNvSpPr txBox="1"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/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841" name="Google Shape;1841;p228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842" name="Google Shape;1842;p22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43" name="Google Shape;1843;p22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7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Slide_Yale Blue">
  <p:cSld name="3_Title Slide_Yale Blue">
    <p:spTree>
      <p:nvGrpSpPr>
        <p:cNvPr id="1" name="Shape 18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5" name="Google Shape;1845;p229"/>
          <p:cNvSpPr txBox="1">
            <a:spLocks noGrp="1"/>
          </p:cNvSpPr>
          <p:nvPr>
            <p:ph type="body" idx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846" name="Google Shape;1846;p229"/>
          <p:cNvSpPr txBox="1">
            <a:spLocks noGrp="1"/>
          </p:cNvSpPr>
          <p:nvPr>
            <p:ph type="ctrTitle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47" name="Google Shape;1847;p229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848" name="Google Shape;1848;p22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49" name="Google Shape;1849;p22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850" name="Google Shape;1850;p229"/>
          <p:cNvSpPr/>
          <p:nvPr/>
        </p:nvSpPr>
        <p:spPr>
          <a:xfrm rot="10800000">
            <a:off x="1" y="2000248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51" name="Google Shape;1851;p229"/>
          <p:cNvSpPr/>
          <p:nvPr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52" name="Google Shape;1852;p229"/>
          <p:cNvSpPr txBox="1">
            <a:spLocks noGrp="1"/>
          </p:cNvSpPr>
          <p:nvPr>
            <p:ph type="body" idx="2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853" name="Google Shape;1853;p22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7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Slide_Yale Blue">
  <p:cSld name="3_Title Slide_Yale Blue 2">
    <p:spTree>
      <p:nvGrpSpPr>
        <p:cNvPr id="1" name="Shape 18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55" name="Google Shape;1855;p230"/>
          <p:cNvSpPr txBox="1">
            <a:spLocks noGrp="1"/>
          </p:cNvSpPr>
          <p:nvPr>
            <p:ph type="body" idx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856" name="Google Shape;1856;p230"/>
          <p:cNvSpPr txBox="1">
            <a:spLocks noGrp="1"/>
          </p:cNvSpPr>
          <p:nvPr>
            <p:ph type="ctrTitle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57" name="Google Shape;1857;p230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858" name="Google Shape;1858;p23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59" name="Google Shape;1859;p23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860" name="Google Shape;1860;p230"/>
          <p:cNvSpPr/>
          <p:nvPr/>
        </p:nvSpPr>
        <p:spPr>
          <a:xfrm rot="10800000">
            <a:off x="1" y="2000248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61" name="Google Shape;1861;p230"/>
          <p:cNvSpPr/>
          <p:nvPr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62" name="Google Shape;1862;p230"/>
          <p:cNvSpPr txBox="1">
            <a:spLocks noGrp="1"/>
          </p:cNvSpPr>
          <p:nvPr>
            <p:ph type="body" idx="2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863" name="Google Shape;1863;p23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7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ullets Layout">
  <p:cSld name="Title and Bullets Layout">
    <p:spTree>
      <p:nvGrpSpPr>
        <p:cNvPr id="1" name="Shape 18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65" name="Google Shape;1865;p231"/>
          <p:cNvSpPr txBox="1">
            <a:spLocks noGrp="1"/>
          </p:cNvSpPr>
          <p:nvPr>
            <p:ph type="title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66" name="Google Shape;1866;p231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67" name="Google Shape;1867;p231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68" name="Google Shape;1868;p231"/>
          <p:cNvSpPr txBox="1">
            <a:spLocks noGrp="1"/>
          </p:cNvSpPr>
          <p:nvPr>
            <p:ph type="body" idx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869" name="Google Shape;1869;p23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7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itle and Content">
  <p:cSld name="1_Title and Content">
    <p:spTree>
      <p:nvGrpSpPr>
        <p:cNvPr id="1" name="Shape 18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71" name="Google Shape;1871;p232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872" name="Google Shape;1872;p23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1873" name="Google Shape;1873;p232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74" name="Google Shape;1874;p232"/>
          <p:cNvSpPr txBox="1">
            <a:spLocks noGrp="1"/>
          </p:cNvSpPr>
          <p:nvPr>
            <p:ph type="title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75" name="Google Shape;1875;p232"/>
          <p:cNvSpPr txBox="1">
            <a:spLocks noGrp="1"/>
          </p:cNvSpPr>
          <p:nvPr>
            <p:ph type="body" idx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7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Section | Picture and Copy Layout">
  <p:cSld name="Two Section | Picture and Copy Layout">
    <p:spTree>
      <p:nvGrpSpPr>
        <p:cNvPr id="1" name="Shape 18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77" name="Google Shape;1877;p233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78" name="Google Shape;1878;p233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79" name="Google Shape;1879;p233"/>
          <p:cNvSpPr txBox="1">
            <a:spLocks noGrp="1"/>
          </p:cNvSpPr>
          <p:nvPr>
            <p:ph type="body" idx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880" name="Google Shape;1880;p233"/>
          <p:cNvSpPr txBox="1">
            <a:spLocks noGrp="1"/>
          </p:cNvSpPr>
          <p:nvPr>
            <p:ph type="body" idx="2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881" name="Google Shape;1881;p233"/>
          <p:cNvSpPr txBox="1">
            <a:spLocks noGrp="1"/>
          </p:cNvSpPr>
          <p:nvPr>
            <p:ph type="title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882" name="Google Shape;1882;p23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7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Slide_Yale Blue">
  <p:cSld name="3_Title Slide_Yale Blue 3">
    <p:spTree>
      <p:nvGrpSpPr>
        <p:cNvPr id="1" name="Shape 18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84" name="Google Shape;1884;p234"/>
          <p:cNvSpPr txBox="1">
            <a:spLocks noGrp="1"/>
          </p:cNvSpPr>
          <p:nvPr>
            <p:ph type="body" idx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885" name="Google Shape;1885;p234"/>
          <p:cNvSpPr txBox="1">
            <a:spLocks noGrp="1"/>
          </p:cNvSpPr>
          <p:nvPr>
            <p:ph type="ctrTitle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86" name="Google Shape;1886;p234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887" name="Google Shape;1887;p23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88" name="Google Shape;1888;p23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889" name="Google Shape;1889;p234"/>
          <p:cNvSpPr/>
          <p:nvPr/>
        </p:nvSpPr>
        <p:spPr>
          <a:xfrm rot="10800000">
            <a:off x="1" y="2000248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90" name="Google Shape;1890;p234"/>
          <p:cNvSpPr/>
          <p:nvPr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91" name="Google Shape;1891;p234"/>
          <p:cNvSpPr txBox="1">
            <a:spLocks noGrp="1"/>
          </p:cNvSpPr>
          <p:nvPr>
            <p:ph type="body" idx="2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892" name="Google Shape;1892;p23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 type="twoTxTwoObj">
  <p:cSld name="TWO_OBJECTS_WITH_TEXT">
    <p:spTree>
      <p:nvGrpSpPr>
        <p:cNvPr id="1" name="Shape 1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4" name="Google Shape;184;p7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85" name="Google Shape;185;p7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86" name="Google Shape;186;p7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87" name="Google Shape;187;p7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8" name="Google Shape;188;p7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89" name="Google Shape;189;p73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0" name="Google Shape;190;p73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91" name="Google Shape;191;p73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2" name="Google Shape;192;p73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93" name="Google Shape;193;p73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4" name="Google Shape;194;p7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95" name="Google Shape;195;p7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96" name="Google Shape;196;p7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8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ullets Layout">
  <p:cSld name="Title and Bullets Layout 2">
    <p:spTree>
      <p:nvGrpSpPr>
        <p:cNvPr id="1" name="Shape 18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4" name="Google Shape;1894;p235"/>
          <p:cNvSpPr txBox="1">
            <a:spLocks noGrp="1"/>
          </p:cNvSpPr>
          <p:nvPr>
            <p:ph type="title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95" name="Google Shape;1895;p235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96" name="Google Shape;1896;p235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97" name="Google Shape;1897;p235"/>
          <p:cNvSpPr txBox="1">
            <a:spLocks noGrp="1"/>
          </p:cNvSpPr>
          <p:nvPr>
            <p:ph type="body" idx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898" name="Google Shape;1898;p23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8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itle and Content">
  <p:cSld name="1_Title and Content 2">
    <p:spTree>
      <p:nvGrpSpPr>
        <p:cNvPr id="1" name="Shape 18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00" name="Google Shape;1900;p236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901" name="Google Shape;1901;p23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1902" name="Google Shape;1902;p236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03" name="Google Shape;1903;p236"/>
          <p:cNvSpPr txBox="1">
            <a:spLocks noGrp="1"/>
          </p:cNvSpPr>
          <p:nvPr>
            <p:ph type="title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04" name="Google Shape;1904;p236"/>
          <p:cNvSpPr txBox="1">
            <a:spLocks noGrp="1"/>
          </p:cNvSpPr>
          <p:nvPr>
            <p:ph type="body" idx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8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Section | Picture and Copy Layout">
  <p:cSld name="Two Section | Picture and Copy Layout 2">
    <p:spTree>
      <p:nvGrpSpPr>
        <p:cNvPr id="1" name="Shape 19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06" name="Google Shape;1906;p237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07" name="Google Shape;1907;p237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08" name="Google Shape;1908;p237"/>
          <p:cNvSpPr txBox="1">
            <a:spLocks noGrp="1"/>
          </p:cNvSpPr>
          <p:nvPr>
            <p:ph type="body" idx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09" name="Google Shape;1909;p237"/>
          <p:cNvSpPr txBox="1">
            <a:spLocks noGrp="1"/>
          </p:cNvSpPr>
          <p:nvPr>
            <p:ph type="body" idx="2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10" name="Google Shape;1910;p237"/>
          <p:cNvSpPr txBox="1">
            <a:spLocks noGrp="1"/>
          </p:cNvSpPr>
          <p:nvPr>
            <p:ph type="title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911" name="Google Shape;1911;p23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8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Slide_Yale Blue">
  <p:cSld name="3_Title Slide_Yale Blue 4">
    <p:spTree>
      <p:nvGrpSpPr>
        <p:cNvPr id="1" name="Shape 19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13" name="Google Shape;1913;p238"/>
          <p:cNvSpPr txBox="1">
            <a:spLocks noGrp="1"/>
          </p:cNvSpPr>
          <p:nvPr>
            <p:ph type="body" idx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14" name="Google Shape;1914;p238"/>
          <p:cNvSpPr txBox="1">
            <a:spLocks noGrp="1"/>
          </p:cNvSpPr>
          <p:nvPr>
            <p:ph type="ctrTitle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15" name="Google Shape;1915;p238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916" name="Google Shape;1916;p23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17" name="Google Shape;1917;p23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918" name="Google Shape;1918;p238"/>
          <p:cNvSpPr/>
          <p:nvPr/>
        </p:nvSpPr>
        <p:spPr>
          <a:xfrm rot="10800000">
            <a:off x="1" y="2000248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19" name="Google Shape;1919;p238"/>
          <p:cNvSpPr/>
          <p:nvPr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20" name="Google Shape;1920;p238"/>
          <p:cNvSpPr txBox="1">
            <a:spLocks noGrp="1"/>
          </p:cNvSpPr>
          <p:nvPr>
            <p:ph type="body" idx="2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921" name="Google Shape;1921;p23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8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Slide_Yale Blue">
  <p:cSld name="3_Title Slide_Yale Blue 5">
    <p:spTree>
      <p:nvGrpSpPr>
        <p:cNvPr id="1" name="Shape 19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23" name="Google Shape;1923;p239"/>
          <p:cNvSpPr txBox="1">
            <a:spLocks noGrp="1"/>
          </p:cNvSpPr>
          <p:nvPr>
            <p:ph type="body" idx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24" name="Google Shape;1924;p239"/>
          <p:cNvSpPr txBox="1">
            <a:spLocks noGrp="1"/>
          </p:cNvSpPr>
          <p:nvPr>
            <p:ph type="ctrTitle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25" name="Google Shape;1925;p239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926" name="Google Shape;1926;p23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27" name="Google Shape;1927;p23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928" name="Google Shape;1928;p239"/>
          <p:cNvSpPr/>
          <p:nvPr/>
        </p:nvSpPr>
        <p:spPr>
          <a:xfrm rot="10800000">
            <a:off x="1" y="2000248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29" name="Google Shape;1929;p239"/>
          <p:cNvSpPr/>
          <p:nvPr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30" name="Google Shape;1930;p239"/>
          <p:cNvSpPr txBox="1">
            <a:spLocks noGrp="1"/>
          </p:cNvSpPr>
          <p:nvPr>
            <p:ph type="body" idx="2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931" name="Google Shape;1931;p23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8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Slide_Yale Blue">
  <p:cSld name="3_Title Slide_Yale Blue 6">
    <p:spTree>
      <p:nvGrpSpPr>
        <p:cNvPr id="1" name="Shape 19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33" name="Google Shape;1933;p240"/>
          <p:cNvSpPr txBox="1">
            <a:spLocks noGrp="1"/>
          </p:cNvSpPr>
          <p:nvPr>
            <p:ph type="body" idx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34" name="Google Shape;1934;p240"/>
          <p:cNvSpPr txBox="1">
            <a:spLocks noGrp="1"/>
          </p:cNvSpPr>
          <p:nvPr>
            <p:ph type="ctrTitle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35" name="Google Shape;1935;p240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936" name="Google Shape;1936;p24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37" name="Google Shape;1937;p24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938" name="Google Shape;1938;p240"/>
          <p:cNvSpPr/>
          <p:nvPr/>
        </p:nvSpPr>
        <p:spPr>
          <a:xfrm rot="10800000">
            <a:off x="1" y="2000248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39" name="Google Shape;1939;p240"/>
          <p:cNvSpPr/>
          <p:nvPr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40" name="Google Shape;1940;p240"/>
          <p:cNvSpPr txBox="1">
            <a:spLocks noGrp="1"/>
          </p:cNvSpPr>
          <p:nvPr>
            <p:ph type="body" idx="2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941" name="Google Shape;1941;p24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8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ullets Layout">
  <p:cSld name="Title and Bullets Layout 3">
    <p:spTree>
      <p:nvGrpSpPr>
        <p:cNvPr id="1" name="Shape 19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3" name="Google Shape;1943;p241"/>
          <p:cNvSpPr txBox="1">
            <a:spLocks noGrp="1"/>
          </p:cNvSpPr>
          <p:nvPr>
            <p:ph type="title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44" name="Google Shape;1944;p241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45" name="Google Shape;1945;p241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46" name="Google Shape;1946;p241"/>
          <p:cNvSpPr txBox="1">
            <a:spLocks noGrp="1"/>
          </p:cNvSpPr>
          <p:nvPr>
            <p:ph type="body" idx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947" name="Google Shape;1947;p24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8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itle and Content">
  <p:cSld name="1_Title and Content 3">
    <p:spTree>
      <p:nvGrpSpPr>
        <p:cNvPr id="1" name="Shape 19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9" name="Google Shape;1949;p242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950" name="Google Shape;1950;p24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1951" name="Google Shape;1951;p242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52" name="Google Shape;1952;p242"/>
          <p:cNvSpPr txBox="1">
            <a:spLocks noGrp="1"/>
          </p:cNvSpPr>
          <p:nvPr>
            <p:ph type="title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53" name="Google Shape;1953;p242"/>
          <p:cNvSpPr txBox="1">
            <a:spLocks noGrp="1"/>
          </p:cNvSpPr>
          <p:nvPr>
            <p:ph type="body" idx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8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Section | Picture and Copy Layout">
  <p:cSld name="Two Section | Picture and Copy Layout 3">
    <p:spTree>
      <p:nvGrpSpPr>
        <p:cNvPr id="1" name="Shape 19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55" name="Google Shape;1955;p243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56" name="Google Shape;1956;p243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57" name="Google Shape;1957;p243"/>
          <p:cNvSpPr txBox="1">
            <a:spLocks noGrp="1"/>
          </p:cNvSpPr>
          <p:nvPr>
            <p:ph type="body" idx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58" name="Google Shape;1958;p243"/>
          <p:cNvSpPr txBox="1">
            <a:spLocks noGrp="1"/>
          </p:cNvSpPr>
          <p:nvPr>
            <p:ph type="body" idx="2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59" name="Google Shape;1959;p243"/>
          <p:cNvSpPr txBox="1">
            <a:spLocks noGrp="1"/>
          </p:cNvSpPr>
          <p:nvPr>
            <p:ph type="title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960" name="Google Shape;1960;p24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8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Slide_Yale Blue">
  <p:cSld name="3_Title Slide_Yale Blue 7">
    <p:spTree>
      <p:nvGrpSpPr>
        <p:cNvPr id="1" name="Shape 19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62" name="Google Shape;1962;p244"/>
          <p:cNvSpPr txBox="1">
            <a:spLocks noGrp="1"/>
          </p:cNvSpPr>
          <p:nvPr>
            <p:ph type="body" idx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63" name="Google Shape;1963;p244"/>
          <p:cNvSpPr txBox="1">
            <a:spLocks noGrp="1"/>
          </p:cNvSpPr>
          <p:nvPr>
            <p:ph type="ctrTitle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64" name="Google Shape;1964;p244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965" name="Google Shape;1965;p24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66" name="Google Shape;1966;p24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967" name="Google Shape;1967;p244"/>
          <p:cNvSpPr/>
          <p:nvPr/>
        </p:nvSpPr>
        <p:spPr>
          <a:xfrm rot="10800000">
            <a:off x="1" y="2000248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68" name="Google Shape;1968;p244"/>
          <p:cNvSpPr/>
          <p:nvPr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69" name="Google Shape;1969;p244"/>
          <p:cNvSpPr txBox="1">
            <a:spLocks noGrp="1"/>
          </p:cNvSpPr>
          <p:nvPr>
            <p:ph type="body" idx="2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970" name="Google Shape;1970;p24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_ONLY">
    <p:spTree>
      <p:nvGrpSpPr>
        <p:cNvPr id="1" name="Shape 1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8" name="Google Shape;198;p7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99" name="Google Shape;199;p7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00" name="Google Shape;200;p7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01" name="Google Shape;201;p7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02" name="Google Shape;202;p7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203" name="Google Shape;203;p7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4" name="Google Shape;204;p7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05" name="Google Shape;205;p7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06" name="Google Shape;206;p7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9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ullets Layout">
  <p:cSld name="Title and Bullets Layout 4">
    <p:spTree>
      <p:nvGrpSpPr>
        <p:cNvPr id="1" name="Shape 19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72" name="Google Shape;1972;p245"/>
          <p:cNvSpPr txBox="1">
            <a:spLocks noGrp="1"/>
          </p:cNvSpPr>
          <p:nvPr>
            <p:ph type="title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73" name="Google Shape;1973;p245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74" name="Google Shape;1974;p245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75" name="Google Shape;1975;p245"/>
          <p:cNvSpPr txBox="1">
            <a:spLocks noGrp="1"/>
          </p:cNvSpPr>
          <p:nvPr>
            <p:ph type="body" idx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976" name="Google Shape;1976;p24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9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itle and Content">
  <p:cSld name="1_Title and Content 4">
    <p:spTree>
      <p:nvGrpSpPr>
        <p:cNvPr id="1" name="Shape 19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78" name="Google Shape;1978;p246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979" name="Google Shape;1979;p24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1980" name="Google Shape;1980;p246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81" name="Google Shape;1981;p246"/>
          <p:cNvSpPr txBox="1">
            <a:spLocks noGrp="1"/>
          </p:cNvSpPr>
          <p:nvPr>
            <p:ph type="title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82" name="Google Shape;1982;p246"/>
          <p:cNvSpPr txBox="1">
            <a:spLocks noGrp="1"/>
          </p:cNvSpPr>
          <p:nvPr>
            <p:ph type="body" idx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9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Section | Picture and Copy Layout">
  <p:cSld name="Two Section | Picture and Copy Layout 4">
    <p:spTree>
      <p:nvGrpSpPr>
        <p:cNvPr id="1" name="Shape 19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84" name="Google Shape;1984;p247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85" name="Google Shape;1985;p247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86" name="Google Shape;1986;p247"/>
          <p:cNvSpPr txBox="1">
            <a:spLocks noGrp="1"/>
          </p:cNvSpPr>
          <p:nvPr>
            <p:ph type="body" idx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87" name="Google Shape;1987;p247"/>
          <p:cNvSpPr txBox="1">
            <a:spLocks noGrp="1"/>
          </p:cNvSpPr>
          <p:nvPr>
            <p:ph type="body" idx="2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88" name="Google Shape;1988;p247"/>
          <p:cNvSpPr txBox="1">
            <a:spLocks noGrp="1"/>
          </p:cNvSpPr>
          <p:nvPr>
            <p:ph type="title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989" name="Google Shape;1989;p24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9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ullets Layout">
  <p:cSld name="Title and Bullets Layout 5">
    <p:spTree>
      <p:nvGrpSpPr>
        <p:cNvPr id="1" name="Shape 19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91" name="Google Shape;1991;p248"/>
          <p:cNvSpPr txBox="1">
            <a:spLocks noGrp="1"/>
          </p:cNvSpPr>
          <p:nvPr>
            <p:ph type="title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92" name="Google Shape;1992;p248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93" name="Google Shape;1993;p248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94" name="Google Shape;1994;p248"/>
          <p:cNvSpPr txBox="1">
            <a:spLocks noGrp="1"/>
          </p:cNvSpPr>
          <p:nvPr>
            <p:ph type="body" idx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995" name="Google Shape;1995;p24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9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itle and Content">
  <p:cSld name="1_Title and Content 5">
    <p:spTree>
      <p:nvGrpSpPr>
        <p:cNvPr id="1" name="Shape 19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97" name="Google Shape;1997;p249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998" name="Google Shape;1998;p24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1999" name="Google Shape;1999;p249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00" name="Google Shape;2000;p249"/>
          <p:cNvSpPr txBox="1">
            <a:spLocks noGrp="1"/>
          </p:cNvSpPr>
          <p:nvPr>
            <p:ph type="title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01" name="Google Shape;2001;p249"/>
          <p:cNvSpPr txBox="1">
            <a:spLocks noGrp="1"/>
          </p:cNvSpPr>
          <p:nvPr>
            <p:ph type="body" idx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9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Section | Picture and Copy Layout">
  <p:cSld name="Two Section | Picture and Copy Layout 5">
    <p:spTree>
      <p:nvGrpSpPr>
        <p:cNvPr id="1" name="Shape 20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03" name="Google Shape;2003;p250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04" name="Google Shape;2004;p250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05" name="Google Shape;2005;p250"/>
          <p:cNvSpPr txBox="1">
            <a:spLocks noGrp="1"/>
          </p:cNvSpPr>
          <p:nvPr>
            <p:ph type="body" idx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006" name="Google Shape;2006;p250"/>
          <p:cNvSpPr txBox="1">
            <a:spLocks noGrp="1"/>
          </p:cNvSpPr>
          <p:nvPr>
            <p:ph type="body" idx="2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007" name="Google Shape;2007;p250"/>
          <p:cNvSpPr txBox="1">
            <a:spLocks noGrp="1"/>
          </p:cNvSpPr>
          <p:nvPr>
            <p:ph type="title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2008" name="Google Shape;2008;p25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9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Slide_Yale Blue">
  <p:cSld name="3_Title Slide_Yale Blue 8">
    <p:spTree>
      <p:nvGrpSpPr>
        <p:cNvPr id="1" name="Shape 20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10" name="Google Shape;2010;p251"/>
          <p:cNvSpPr txBox="1">
            <a:spLocks noGrp="1"/>
          </p:cNvSpPr>
          <p:nvPr>
            <p:ph type="body" idx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011" name="Google Shape;2011;p251"/>
          <p:cNvSpPr txBox="1">
            <a:spLocks noGrp="1"/>
          </p:cNvSpPr>
          <p:nvPr>
            <p:ph type="ctrTitle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12" name="Google Shape;2012;p251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2013" name="Google Shape;2013;p25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14" name="Google Shape;2014;p25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2015" name="Google Shape;2015;p251"/>
          <p:cNvSpPr/>
          <p:nvPr/>
        </p:nvSpPr>
        <p:spPr>
          <a:xfrm rot="10800000">
            <a:off x="1" y="2000248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16" name="Google Shape;2016;p251"/>
          <p:cNvSpPr/>
          <p:nvPr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17" name="Google Shape;2017;p251"/>
          <p:cNvSpPr txBox="1">
            <a:spLocks noGrp="1"/>
          </p:cNvSpPr>
          <p:nvPr>
            <p:ph type="body" idx="2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2018" name="Google Shape;2018;p25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9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Slide_Yale Blue">
  <p:cSld name="3_Title Slide_Yale Blue 9">
    <p:spTree>
      <p:nvGrpSpPr>
        <p:cNvPr id="1" name="Shape 20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20" name="Google Shape;2020;p252"/>
          <p:cNvSpPr txBox="1">
            <a:spLocks noGrp="1"/>
          </p:cNvSpPr>
          <p:nvPr>
            <p:ph type="body" idx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021" name="Google Shape;2021;p252"/>
          <p:cNvSpPr txBox="1">
            <a:spLocks noGrp="1"/>
          </p:cNvSpPr>
          <p:nvPr>
            <p:ph type="ctrTitle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22" name="Google Shape;2022;p252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2023" name="Google Shape;2023;p25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24" name="Google Shape;2024;p25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2025" name="Google Shape;2025;p252"/>
          <p:cNvSpPr/>
          <p:nvPr/>
        </p:nvSpPr>
        <p:spPr>
          <a:xfrm rot="10800000">
            <a:off x="1" y="2000248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26" name="Google Shape;2026;p252"/>
          <p:cNvSpPr/>
          <p:nvPr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27" name="Google Shape;2027;p252"/>
          <p:cNvSpPr txBox="1">
            <a:spLocks noGrp="1"/>
          </p:cNvSpPr>
          <p:nvPr>
            <p:ph type="body" idx="2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2028" name="Google Shape;2028;p25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9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ullets Layout">
  <p:cSld name="Title and Bullets Layout 6">
    <p:spTree>
      <p:nvGrpSpPr>
        <p:cNvPr id="1" name="Shape 20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30" name="Google Shape;2030;p253"/>
          <p:cNvSpPr txBox="1">
            <a:spLocks noGrp="1"/>
          </p:cNvSpPr>
          <p:nvPr>
            <p:ph type="title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31" name="Google Shape;2031;p253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32" name="Google Shape;2032;p253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33" name="Google Shape;2033;p253"/>
          <p:cNvSpPr txBox="1">
            <a:spLocks noGrp="1"/>
          </p:cNvSpPr>
          <p:nvPr>
            <p:ph type="body" idx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2034" name="Google Shape;2034;p25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9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itle and Content">
  <p:cSld name="1_Title and Content 6">
    <p:spTree>
      <p:nvGrpSpPr>
        <p:cNvPr id="1" name="Shape 20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36" name="Google Shape;2036;p254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2037" name="Google Shape;2037;p25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2038" name="Google Shape;2038;p254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39" name="Google Shape;2039;p254"/>
          <p:cNvSpPr txBox="1">
            <a:spLocks noGrp="1"/>
          </p:cNvSpPr>
          <p:nvPr>
            <p:ph type="title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40" name="Google Shape;2040;p254"/>
          <p:cNvSpPr txBox="1">
            <a:spLocks noGrp="1"/>
          </p:cNvSpPr>
          <p:nvPr>
            <p:ph type="body" idx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spTree>
      <p:nvGrpSpPr>
        <p:cNvPr id="1" name="Shape 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Google Shape;24;p4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5" name="Google Shape;25;p4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6" name="Google Shape;26;p4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7" name="Google Shape;27;p4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8" name="Google Shape;28;p4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9" name="Google Shape;29;p4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0" name="Google Shape;30;p4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1" name="Google Shape;31;p4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">
    <p:spTree>
      <p:nvGrpSpPr>
        <p:cNvPr id="1" name="Shape 2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8" name="Google Shape;208;p75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209" name="Google Shape;209;p75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0" name="Google Shape;210;p75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211" name="Google Shape;211;p75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12" name="Google Shape;212;p75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13" name="Google Shape;213;p75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214" name="Google Shape;214;p7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215" name="Google Shape;215;p75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20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Section | Picture and Copy Layout">
  <p:cSld name="Two Section | Picture and Copy Layout 6">
    <p:spTree>
      <p:nvGrpSpPr>
        <p:cNvPr id="1" name="Shape 20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2" name="Google Shape;2042;p255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43" name="Google Shape;2043;p255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44" name="Google Shape;2044;p255"/>
          <p:cNvSpPr txBox="1">
            <a:spLocks noGrp="1"/>
          </p:cNvSpPr>
          <p:nvPr>
            <p:ph type="body" idx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045" name="Google Shape;2045;p255"/>
          <p:cNvSpPr txBox="1">
            <a:spLocks noGrp="1"/>
          </p:cNvSpPr>
          <p:nvPr>
            <p:ph type="body" idx="2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046" name="Google Shape;2046;p255"/>
          <p:cNvSpPr txBox="1">
            <a:spLocks noGrp="1"/>
          </p:cNvSpPr>
          <p:nvPr>
            <p:ph type="title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2047" name="Google Shape;2047;p25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0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Slide_Yale Blue">
  <p:cSld name="3_Title Slide_Yale Blue 10">
    <p:spTree>
      <p:nvGrpSpPr>
        <p:cNvPr id="1" name="Shape 20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9" name="Google Shape;2049;p256"/>
          <p:cNvSpPr txBox="1">
            <a:spLocks noGrp="1"/>
          </p:cNvSpPr>
          <p:nvPr>
            <p:ph type="body" idx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050" name="Google Shape;2050;p256"/>
          <p:cNvSpPr txBox="1">
            <a:spLocks noGrp="1"/>
          </p:cNvSpPr>
          <p:nvPr>
            <p:ph type="ctrTitle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51" name="Google Shape;2051;p256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2052" name="Google Shape;2052;p25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53" name="Google Shape;2053;p25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2054" name="Google Shape;2054;p256"/>
          <p:cNvSpPr/>
          <p:nvPr/>
        </p:nvSpPr>
        <p:spPr>
          <a:xfrm rot="10800000">
            <a:off x="1" y="2000248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55" name="Google Shape;2055;p256"/>
          <p:cNvSpPr/>
          <p:nvPr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56" name="Google Shape;2056;p256"/>
          <p:cNvSpPr txBox="1">
            <a:spLocks noGrp="1"/>
          </p:cNvSpPr>
          <p:nvPr>
            <p:ph type="body" idx="2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2057" name="Google Shape;2057;p25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0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ullets Layout">
  <p:cSld name="Title and Bullets Layout 7">
    <p:spTree>
      <p:nvGrpSpPr>
        <p:cNvPr id="1" name="Shape 20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9" name="Google Shape;2059;p257"/>
          <p:cNvSpPr txBox="1">
            <a:spLocks noGrp="1"/>
          </p:cNvSpPr>
          <p:nvPr>
            <p:ph type="title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60" name="Google Shape;2060;p257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61" name="Google Shape;2061;p257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62" name="Google Shape;2062;p257"/>
          <p:cNvSpPr txBox="1">
            <a:spLocks noGrp="1"/>
          </p:cNvSpPr>
          <p:nvPr>
            <p:ph type="body" idx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2063" name="Google Shape;2063;p25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0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itle and Content">
  <p:cSld name="1_Title and Content 7">
    <p:spTree>
      <p:nvGrpSpPr>
        <p:cNvPr id="1" name="Shape 20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65" name="Google Shape;2065;p258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2066" name="Google Shape;2066;p25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2067" name="Google Shape;2067;p258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68" name="Google Shape;2068;p258"/>
          <p:cNvSpPr txBox="1">
            <a:spLocks noGrp="1"/>
          </p:cNvSpPr>
          <p:nvPr>
            <p:ph type="title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69" name="Google Shape;2069;p258"/>
          <p:cNvSpPr txBox="1">
            <a:spLocks noGrp="1"/>
          </p:cNvSpPr>
          <p:nvPr>
            <p:ph type="body" idx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0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Section | Picture and Copy Layout">
  <p:cSld name="Two Section | Picture and Copy Layout 7">
    <p:spTree>
      <p:nvGrpSpPr>
        <p:cNvPr id="1" name="Shape 20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1" name="Google Shape;2071;p259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72" name="Google Shape;2072;p259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73" name="Google Shape;2073;p259"/>
          <p:cNvSpPr txBox="1">
            <a:spLocks noGrp="1"/>
          </p:cNvSpPr>
          <p:nvPr>
            <p:ph type="body" idx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074" name="Google Shape;2074;p259"/>
          <p:cNvSpPr txBox="1">
            <a:spLocks noGrp="1"/>
          </p:cNvSpPr>
          <p:nvPr>
            <p:ph type="body" idx="2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075" name="Google Shape;2075;p259"/>
          <p:cNvSpPr txBox="1">
            <a:spLocks noGrp="1"/>
          </p:cNvSpPr>
          <p:nvPr>
            <p:ph type="title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2076" name="Google Shape;2076;p25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0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16">
    <p:spTree>
      <p:nvGrpSpPr>
        <p:cNvPr id="1" name="Shape 20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8" name="Google Shape;2078;p260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79" name="Google Shape;2079;p260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80" name="Google Shape;2080;p260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2081" name="Google Shape;2081;p260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2082" name="Google Shape;2082;p260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083" name="Google Shape;2083;p260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84" name="Google Shape;2084;p260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2085" name="Google Shape;2085;p26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20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17">
    <p:bg>
      <p:bgPr>
        <a:solidFill>
          <a:schemeClr val="lt2"/>
        </a:solidFill>
        <a:effectLst/>
      </p:bgPr>
    </p:bg>
    <p:spTree>
      <p:nvGrpSpPr>
        <p:cNvPr id="1" name="Shape 20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87" name="Google Shape;2087;p261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088" name="Google Shape;2088;p261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89" name="Google Shape;2089;p261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90" name="Google Shape;2090;p261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2091" name="Google Shape;2091;p26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2092" name="Google Shape;2092;p261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93" name="Google Shape;2093;p261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0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15">
    <p:spTree>
      <p:nvGrpSpPr>
        <p:cNvPr id="1" name="Shape 20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95" name="Google Shape;2095;p262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2096" name="Google Shape;2096;p262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2097" name="Google Shape;2097;p262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098" name="Google Shape;2098;p262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99" name="Google Shape;2099;p262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2100" name="Google Shape;2100;p262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2101" name="Google Shape;2101;p26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0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25">
    <p:spTree>
      <p:nvGrpSpPr>
        <p:cNvPr id="1" name="Shape 21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03" name="Google Shape;2103;p263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104" name="Google Shape;2104;p263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05" name="Google Shape;2105;p263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106" name="Google Shape;2106;p26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107" name="Google Shape;2107;p26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108" name="Google Shape;2108;p26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109" name="Google Shape;2109;p26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110" name="Google Shape;2110;p26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111" name="Google Shape;2111;p26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112" name="Google Shape;2112;p26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13" name="Google Shape;2113;p26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2114" name="Google Shape;2114;p263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0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14">
    <p:spTree>
      <p:nvGrpSpPr>
        <p:cNvPr id="1" name="Shape 21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16" name="Google Shape;2116;p26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17" name="Google Shape;2117;p264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2118" name="Google Shape;2118;p26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119" name="Google Shape;2119;p26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120" name="Google Shape;2120;p26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121" name="Google Shape;2121;p26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22" name="Google Shape;2122;p26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2123" name="Google Shape;2123;p264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124" name="Google Shape;2124;p264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125" name="Google Shape;2125;p26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126" name="Google Shape;2126;p26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">
    <p:spTree>
      <p:nvGrpSpPr>
        <p:cNvPr id="1" name="Shape 2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7" name="Google Shape;217;p7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18" name="Google Shape;218;p7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19" name="Google Shape;219;p7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20" name="Google Shape;220;p7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21" name="Google Shape;221;p7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22" name="Google Shape;222;p7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23" name="Google Shape;223;p7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4" name="Google Shape;224;p7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2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14">
    <p:spTree>
      <p:nvGrpSpPr>
        <p:cNvPr id="1" name="Shape 21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28" name="Google Shape;2128;p26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129" name="Google Shape;2129;p26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130" name="Google Shape;2130;p26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131" name="Google Shape;2131;p26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32" name="Google Shape;2132;p26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2133" name="Google Shape;2133;p26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34" name="Google Shape;2134;p265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2135" name="Google Shape;2135;p265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136" name="Google Shape;2136;p265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2137" name="Google Shape;2137;p265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138" name="Google Shape;2138;p26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139" name="Google Shape;2139;p26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140" name="Google Shape;2140;p26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14">
    <p:spTree>
      <p:nvGrpSpPr>
        <p:cNvPr id="1" name="Shape 21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42" name="Google Shape;2142;p26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143" name="Google Shape;2143;p26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144" name="Google Shape;2144;p26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145" name="Google Shape;2145;p26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46" name="Google Shape;2146;p26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2147" name="Google Shape;2147;p26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48" name="Google Shape;2148;p26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149" name="Google Shape;2149;p26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150" name="Google Shape;2150;p26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15">
    <p:spTree>
      <p:nvGrpSpPr>
        <p:cNvPr id="1" name="Shape 21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52" name="Google Shape;2152;p267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2153" name="Google Shape;2153;p267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54" name="Google Shape;2154;p267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2155" name="Google Shape;2155;p267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156" name="Google Shape;2156;p267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157" name="Google Shape;2157;p267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2158" name="Google Shape;2158;p26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2159" name="Google Shape;2159;p267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2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15">
    <p:spTree>
      <p:nvGrpSpPr>
        <p:cNvPr id="1" name="Shape 21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61" name="Google Shape;2161;p26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162" name="Google Shape;2162;p26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163" name="Google Shape;2163;p26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164" name="Google Shape;2164;p26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165" name="Google Shape;2165;p26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166" name="Google Shape;2166;p26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167" name="Google Shape;2167;p26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68" name="Google Shape;2168;p26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2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17">
    <p:spTree>
      <p:nvGrpSpPr>
        <p:cNvPr id="1" name="Shape 21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70" name="Google Shape;2170;p269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171" name="Google Shape;2171;p269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72" name="Google Shape;2172;p269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2173" name="Google Shape;2173;p269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2174" name="Google Shape;2174;p269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175" name="Google Shape;2175;p269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76" name="Google Shape;2176;p269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2177" name="Google Shape;2177;p26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2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18">
    <p:bg>
      <p:bgPr>
        <a:solidFill>
          <a:schemeClr val="lt2"/>
        </a:solidFill>
        <a:effectLst/>
      </p:bgPr>
    </p:bg>
    <p:spTree>
      <p:nvGrpSpPr>
        <p:cNvPr id="1" name="Shape 21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79" name="Google Shape;2179;p270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180" name="Google Shape;2180;p270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81" name="Google Shape;2181;p270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82" name="Google Shape;2182;p270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2183" name="Google Shape;2183;p27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2184" name="Google Shape;2184;p270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85" name="Google Shape;2185;p270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16">
    <p:spTree>
      <p:nvGrpSpPr>
        <p:cNvPr id="1" name="Shape 21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87" name="Google Shape;2187;p271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2188" name="Google Shape;2188;p271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2189" name="Google Shape;2189;p271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190" name="Google Shape;2190;p271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91" name="Google Shape;2191;p271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2192" name="Google Shape;2192;p271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2193" name="Google Shape;2193;p27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26">
    <p:spTree>
      <p:nvGrpSpPr>
        <p:cNvPr id="1" name="Shape 21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95" name="Google Shape;2195;p272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196" name="Google Shape;2196;p272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97" name="Google Shape;2197;p272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198" name="Google Shape;2198;p27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199" name="Google Shape;2199;p27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200" name="Google Shape;2200;p27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201" name="Google Shape;2201;p27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202" name="Google Shape;2202;p27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203" name="Google Shape;2203;p27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204" name="Google Shape;2204;p27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05" name="Google Shape;2205;p27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2206" name="Google Shape;2206;p272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18">
    <p:spTree>
      <p:nvGrpSpPr>
        <p:cNvPr id="1" name="Shape 22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08" name="Google Shape;2208;p27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209" name="Google Shape;2209;p27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210" name="Google Shape;2210;p27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211" name="Google Shape;2211;p27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12" name="Google Shape;2212;p27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2213" name="Google Shape;2213;p273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214" name="Google Shape;2214;p273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215" name="Google Shape;2215;p27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216" name="Google Shape;2216;p27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217" name="Google Shape;2217;p27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15">
    <p:spTree>
      <p:nvGrpSpPr>
        <p:cNvPr id="1" name="Shape 22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19" name="Google Shape;2219;p27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220" name="Google Shape;2220;p274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2221" name="Google Shape;2221;p27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222" name="Google Shape;2222;p27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223" name="Google Shape;2223;p27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224" name="Google Shape;2224;p27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25" name="Google Shape;2225;p27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2226" name="Google Shape;2226;p274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227" name="Google Shape;2227;p274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228" name="Google Shape;2228;p27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229" name="Google Shape;2229;p27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3">
    <p:spTree>
      <p:nvGrpSpPr>
        <p:cNvPr id="1" name="Shape 2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6" name="Google Shape;226;p77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27" name="Google Shape;227;p77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28" name="Google Shape;228;p77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229" name="Google Shape;229;p77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230" name="Google Shape;230;p77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31" name="Google Shape;231;p77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2" name="Google Shape;232;p77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233" name="Google Shape;233;p7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2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15">
    <p:spTree>
      <p:nvGrpSpPr>
        <p:cNvPr id="1" name="Shape 22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31" name="Google Shape;2231;p27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232" name="Google Shape;2232;p27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233" name="Google Shape;2233;p27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234" name="Google Shape;2234;p27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35" name="Google Shape;2235;p27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2236" name="Google Shape;2236;p27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237" name="Google Shape;2237;p275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2238" name="Google Shape;2238;p275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239" name="Google Shape;2239;p275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2240" name="Google Shape;2240;p275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241" name="Google Shape;2241;p27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242" name="Google Shape;2242;p27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243" name="Google Shape;2243;p27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15">
    <p:spTree>
      <p:nvGrpSpPr>
        <p:cNvPr id="1" name="Shape 22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45" name="Google Shape;2245;p27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246" name="Google Shape;2246;p27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247" name="Google Shape;2247;p27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248" name="Google Shape;2248;p27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49" name="Google Shape;2249;p27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2250" name="Google Shape;2250;p27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251" name="Google Shape;2251;p27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252" name="Google Shape;2252;p27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253" name="Google Shape;2253;p27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16">
    <p:spTree>
      <p:nvGrpSpPr>
        <p:cNvPr id="1" name="Shape 22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55" name="Google Shape;2255;p277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2256" name="Google Shape;2256;p277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57" name="Google Shape;2257;p277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2258" name="Google Shape;2258;p277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259" name="Google Shape;2259;p277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260" name="Google Shape;2260;p277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2261" name="Google Shape;2261;p27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2262" name="Google Shape;2262;p277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2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16">
    <p:spTree>
      <p:nvGrpSpPr>
        <p:cNvPr id="1" name="Shape 22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64" name="Google Shape;2264;p27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265" name="Google Shape;2265;p27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266" name="Google Shape;2266;p27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267" name="Google Shape;2267;p27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268" name="Google Shape;2268;p27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269" name="Google Shape;2269;p27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270" name="Google Shape;2270;p27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71" name="Google Shape;2271;p27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22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1_Title Slide">
  <p:cSld name="1_Title Slide">
    <p:spTree>
      <p:nvGrpSpPr>
        <p:cNvPr id="1" name="Shape 22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73" name="Google Shape;2273;p279"/>
          <p:cNvSpPr/>
          <p:nvPr/>
        </p:nvSpPr>
        <p:spPr>
          <a:xfrm>
            <a:off x="-21166" y="6629400"/>
            <a:ext cx="12213167" cy="228600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2274" name="Google Shape;2274;p27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945967" y="408518"/>
            <a:ext cx="3706284" cy="1813983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2275" name="Google Shape;2275;p279"/>
          <p:cNvGrpSpPr/>
          <p:nvPr/>
        </p:nvGrpSpPr>
        <p:grpSpPr>
          <a:xfrm>
            <a:off x="0" y="0"/>
            <a:ext cx="1862667" cy="6629400"/>
            <a:chOff x="-15876" y="0"/>
            <a:chExt cx="1927803" cy="6858000"/>
          </a:xfrm>
        </p:grpSpPr>
        <p:sp>
          <p:nvSpPr>
            <p:cNvPr id="2276" name="Google Shape;2276;p279"/>
            <p:cNvSpPr/>
            <p:nvPr/>
          </p:nvSpPr>
          <p:spPr>
            <a:xfrm>
              <a:off x="-15876" y="0"/>
              <a:ext cx="1844557" cy="6858000"/>
            </a:xfrm>
            <a:prstGeom prst="rect">
              <a:avLst/>
            </a:prstGeom>
            <a:solidFill>
              <a:srgbClr val="8000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2277" name="Google Shape;2277;p279"/>
            <p:cNvPicPr preferRelativeResize="0"/>
            <p:nvPr/>
          </p:nvPicPr>
          <p:blipFill rotWithShape="1">
            <a:blip r:embed="rId3">
              <a:alphaModFix/>
            </a:blip>
            <a:srcRect l="7219" t="16937" r="72250" b="20588"/>
            <a:stretch/>
          </p:blipFill>
          <p:spPr>
            <a:xfrm>
              <a:off x="-15876" y="0"/>
              <a:ext cx="1927803" cy="6858000"/>
            </a:xfrm>
            <a:prstGeom prst="rect">
              <a:avLst/>
            </a:prstGeom>
            <a:solidFill>
              <a:schemeClr val="dk2"/>
            </a:solidFill>
            <a:ln>
              <a:noFill/>
            </a:ln>
          </p:spPr>
        </p:pic>
      </p:grpSp>
      <p:sp>
        <p:nvSpPr>
          <p:cNvPr id="2278" name="Google Shape;2278;p279"/>
          <p:cNvSpPr txBox="1">
            <a:spLocks noGrp="1"/>
          </p:cNvSpPr>
          <p:nvPr>
            <p:ph type="subTitle" idx="1"/>
          </p:nvPr>
        </p:nvSpPr>
        <p:spPr>
          <a:xfrm>
            <a:off x="3147489" y="4195763"/>
            <a:ext cx="5488516" cy="3657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1pPr>
            <a:lvl2pPr lvl="1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lvl="2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lvl="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lvl="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lvl="5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lvl="6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lvl="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lvl="8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279" name="Google Shape;2279;p279"/>
          <p:cNvSpPr txBox="1">
            <a:spLocks noGrp="1"/>
          </p:cNvSpPr>
          <p:nvPr>
            <p:ph type="ctrTitle"/>
          </p:nvPr>
        </p:nvSpPr>
        <p:spPr>
          <a:xfrm>
            <a:off x="1621872" y="1806429"/>
            <a:ext cx="10189827" cy="22782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333"/>
              <a:buFont typeface="Calibri"/>
              <a:buNone/>
              <a:defRPr sz="5333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280" name="Google Shape;2280;p279"/>
          <p:cNvSpPr txBox="1">
            <a:spLocks noGrp="1"/>
          </p:cNvSpPr>
          <p:nvPr>
            <p:ph type="body" idx="2"/>
          </p:nvPr>
        </p:nvSpPr>
        <p:spPr>
          <a:xfrm>
            <a:off x="3147484" y="4600575"/>
            <a:ext cx="5486400" cy="3657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281" name="Google Shape;2281;p279"/>
          <p:cNvSpPr txBox="1">
            <a:spLocks noGrp="1"/>
          </p:cNvSpPr>
          <p:nvPr>
            <p:ph type="body" idx="3"/>
          </p:nvPr>
        </p:nvSpPr>
        <p:spPr>
          <a:xfrm>
            <a:off x="3147484" y="5005387"/>
            <a:ext cx="5486400" cy="3657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2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Table of Content">
  <p:cSld name="Table of Content">
    <p:spTree>
      <p:nvGrpSpPr>
        <p:cNvPr id="1" name="Shape 22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83" name="Google Shape;2283;p280"/>
          <p:cNvSpPr/>
          <p:nvPr/>
        </p:nvSpPr>
        <p:spPr>
          <a:xfrm>
            <a:off x="-10584" y="6620933"/>
            <a:ext cx="12213168" cy="237067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284" name="Google Shape;2284;p280"/>
          <p:cNvSpPr txBox="1">
            <a:spLocks noGrp="1"/>
          </p:cNvSpPr>
          <p:nvPr>
            <p:ph type="title"/>
          </p:nvPr>
        </p:nvSpPr>
        <p:spPr>
          <a:xfrm>
            <a:off x="218114" y="224840"/>
            <a:ext cx="11715725" cy="5693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933"/>
              <a:buFont typeface="Calibri"/>
              <a:buNone/>
              <a:defRPr sz="2933">
                <a:solidFill>
                  <a:schemeClr val="dk2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285" name="Google Shape;2285;p280"/>
          <p:cNvSpPr txBox="1">
            <a:spLocks noGrp="1"/>
          </p:cNvSpPr>
          <p:nvPr>
            <p:ph type="body" idx="1"/>
          </p:nvPr>
        </p:nvSpPr>
        <p:spPr>
          <a:xfrm>
            <a:off x="218114" y="917197"/>
            <a:ext cx="11715725" cy="495867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Noto Sans Symbols"/>
              <a:buChar char="▪"/>
              <a:defRPr sz="1867" b="1"/>
            </a:lvl1pPr>
            <a:lvl2pPr marL="914400" lvl="1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Arial"/>
              <a:buChar char="̶"/>
              <a:defRPr sz="1867"/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Arial"/>
              <a:buChar char="•"/>
              <a:defRPr sz="1867"/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Noto Sans Symbols"/>
              <a:buChar char="✔"/>
              <a:defRPr sz="1867"/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286" name="Google Shape;2286;p280"/>
          <p:cNvSpPr txBox="1">
            <a:spLocks noGrp="1"/>
          </p:cNvSpPr>
          <p:nvPr>
            <p:ph type="body" idx="2"/>
          </p:nvPr>
        </p:nvSpPr>
        <p:spPr>
          <a:xfrm>
            <a:off x="3858937" y="5969001"/>
            <a:ext cx="8074903" cy="6498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marL="457200" lvl="0" indent="-3132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333"/>
              <a:buChar char="•"/>
              <a:defRPr sz="1333" b="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287" name="Google Shape;2287;p28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spcBef>
                <a:spcPts val="0"/>
              </a:spcBef>
              <a:buNone/>
              <a:defRPr sz="1467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spcBef>
                <a:spcPts val="0"/>
              </a:spcBef>
              <a:buNone/>
              <a:defRPr sz="1467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spcBef>
                <a:spcPts val="0"/>
              </a:spcBef>
              <a:buNone/>
              <a:defRPr sz="1467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spcBef>
                <a:spcPts val="0"/>
              </a:spcBef>
              <a:buNone/>
              <a:defRPr sz="1467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spcBef>
                <a:spcPts val="0"/>
              </a:spcBef>
              <a:buNone/>
              <a:defRPr sz="1467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spcBef>
                <a:spcPts val="0"/>
              </a:spcBef>
              <a:buNone/>
              <a:defRPr sz="1467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spcBef>
                <a:spcPts val="0"/>
              </a:spcBef>
              <a:buNone/>
              <a:defRPr sz="1467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spcBef>
                <a:spcPts val="0"/>
              </a:spcBef>
              <a:buNone/>
              <a:defRPr sz="1467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spcBef>
                <a:spcPts val="0"/>
              </a:spcBef>
              <a:buNone/>
              <a:defRPr sz="1467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2288" name="Google Shape;2288;p280" descr="M:\Marketing Communication and Referral Access\Luis\newbrand\UCM_logo\master\horizontal\UCM_Logo_Master_Brand_Horizontal_Tagline_rgb.jpg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01601" y="5969000"/>
            <a:ext cx="3704343" cy="65193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2_Title and Content">
    <p:spTree>
      <p:nvGrpSpPr>
        <p:cNvPr id="1" name="Shape 22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90" name="Google Shape;2290;p28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291" name="Google Shape;2291;p28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292" name="Google Shape;2292;p28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293" name="Google Shape;2293;p28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Calibri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94" name="Google Shape;2294;p28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Calibri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2295" name="Google Shape;2295;p281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Calibri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296" name="Google Shape;2296;p281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297" name="Google Shape;2297;p28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298" name="Google Shape;2298;p28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299" name="Google Shape;2299;p28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1_Photo Slide">
    <p:spTree>
      <p:nvGrpSpPr>
        <p:cNvPr id="1" name="Shape 23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01" name="Google Shape;2301;p282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2302" name="Google Shape;2302;p282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2303" name="Google Shape;2303;p282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304" name="Google Shape;2304;p282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05" name="Google Shape;2305;p282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2306" name="Google Shape;2306;p282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2307" name="Google Shape;2307;p28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Title Slide">
  <p:cSld name="2_Title Slide">
    <p:spTree>
      <p:nvGrpSpPr>
        <p:cNvPr id="1" name="Shape 23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309" name="Google Shape;2309;p28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524" y="857"/>
            <a:ext cx="12188952" cy="6856285"/>
          </a:xfrm>
          <a:prstGeom prst="rect">
            <a:avLst/>
          </a:prstGeom>
          <a:noFill/>
          <a:ln>
            <a:noFill/>
          </a:ln>
        </p:spPr>
      </p:pic>
      <p:pic>
        <p:nvPicPr>
          <p:cNvPr id="2310" name="Google Shape;2310;p283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0802516" y="5915003"/>
            <a:ext cx="938786" cy="493777"/>
          </a:xfrm>
          <a:prstGeom prst="rect">
            <a:avLst/>
          </a:prstGeom>
          <a:noFill/>
          <a:ln>
            <a:noFill/>
          </a:ln>
        </p:spPr>
      </p:pic>
      <p:sp>
        <p:nvSpPr>
          <p:cNvPr id="2311" name="Google Shape;2311;p283"/>
          <p:cNvSpPr txBox="1">
            <a:spLocks noGrp="1"/>
          </p:cNvSpPr>
          <p:nvPr>
            <p:ph type="body" idx="1"/>
          </p:nvPr>
        </p:nvSpPr>
        <p:spPr>
          <a:xfrm>
            <a:off x="7459662" y="3429000"/>
            <a:ext cx="4180795" cy="110285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000"/>
              <a:buNone/>
              <a:defRPr sz="4000">
                <a:solidFill>
                  <a:schemeClr val="dk2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312" name="Google Shape;2312;p283"/>
          <p:cNvSpPr txBox="1">
            <a:spLocks noGrp="1"/>
          </p:cNvSpPr>
          <p:nvPr>
            <p:ph type="body" idx="2"/>
          </p:nvPr>
        </p:nvSpPr>
        <p:spPr>
          <a:xfrm>
            <a:off x="7459661" y="4775654"/>
            <a:ext cx="4180795" cy="78331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>
                <a:solidFill>
                  <a:schemeClr val="lt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Title and Content">
  <p:cSld name="2_Title and Content 2">
    <p:spTree>
      <p:nvGrpSpPr>
        <p:cNvPr id="1" name="Shape 23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314" name="Google Shape;2314;p28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119" y="762"/>
            <a:ext cx="12189292" cy="6856476"/>
          </a:xfrm>
          <a:prstGeom prst="rect">
            <a:avLst/>
          </a:prstGeom>
          <a:noFill/>
          <a:ln>
            <a:noFill/>
          </a:ln>
        </p:spPr>
      </p:pic>
      <p:sp>
        <p:nvSpPr>
          <p:cNvPr id="2315" name="Google Shape;2315;p28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Font typeface="Calibri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316" name="Google Shape;2316;p28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>
                <a:solidFill>
                  <a:srgbClr val="59CBE8"/>
                </a:solidFill>
              </a:defRPr>
            </a:lvl1pPr>
            <a:lvl2pPr marL="0" lvl="1" indent="0" algn="r">
              <a:spcBef>
                <a:spcPts val="0"/>
              </a:spcBef>
              <a:buNone/>
              <a:defRPr>
                <a:solidFill>
                  <a:srgbClr val="59CBE8"/>
                </a:solidFill>
              </a:defRPr>
            </a:lvl2pPr>
            <a:lvl3pPr marL="0" lvl="2" indent="0" algn="r">
              <a:spcBef>
                <a:spcPts val="0"/>
              </a:spcBef>
              <a:buNone/>
              <a:defRPr>
                <a:solidFill>
                  <a:srgbClr val="59CBE8"/>
                </a:solidFill>
              </a:defRPr>
            </a:lvl3pPr>
            <a:lvl4pPr marL="0" lvl="3" indent="0" algn="r">
              <a:spcBef>
                <a:spcPts val="0"/>
              </a:spcBef>
              <a:buNone/>
              <a:defRPr>
                <a:solidFill>
                  <a:srgbClr val="59CBE8"/>
                </a:solidFill>
              </a:defRPr>
            </a:lvl4pPr>
            <a:lvl5pPr marL="0" lvl="4" indent="0" algn="r">
              <a:spcBef>
                <a:spcPts val="0"/>
              </a:spcBef>
              <a:buNone/>
              <a:defRPr>
                <a:solidFill>
                  <a:srgbClr val="59CBE8"/>
                </a:solidFill>
              </a:defRPr>
            </a:lvl5pPr>
            <a:lvl6pPr marL="0" lvl="5" indent="0" algn="r">
              <a:spcBef>
                <a:spcPts val="0"/>
              </a:spcBef>
              <a:buNone/>
              <a:defRPr>
                <a:solidFill>
                  <a:srgbClr val="59CBE8"/>
                </a:solidFill>
              </a:defRPr>
            </a:lvl6pPr>
            <a:lvl7pPr marL="0" lvl="6" indent="0" algn="r">
              <a:spcBef>
                <a:spcPts val="0"/>
              </a:spcBef>
              <a:buNone/>
              <a:defRPr>
                <a:solidFill>
                  <a:srgbClr val="59CBE8"/>
                </a:solidFill>
              </a:defRPr>
            </a:lvl7pPr>
            <a:lvl8pPr marL="0" lvl="7" indent="0" algn="r">
              <a:spcBef>
                <a:spcPts val="0"/>
              </a:spcBef>
              <a:buNone/>
              <a:defRPr>
                <a:solidFill>
                  <a:srgbClr val="59CBE8"/>
                </a:solidFill>
              </a:defRPr>
            </a:lvl8pPr>
            <a:lvl9pPr marL="0" lvl="8" indent="0" algn="r">
              <a:spcBef>
                <a:spcPts val="0"/>
              </a:spcBef>
              <a:buNone/>
              <a:defRPr>
                <a:solidFill>
                  <a:srgbClr val="59CBE8"/>
                </a:solidFill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2317" name="Google Shape;2317;p284"/>
          <p:cNvSpPr txBox="1">
            <a:spLocks noGrp="1"/>
          </p:cNvSpPr>
          <p:nvPr>
            <p:ph type="body" idx="1"/>
          </p:nvPr>
        </p:nvSpPr>
        <p:spPr>
          <a:xfrm>
            <a:off x="838200" y="1825629"/>
            <a:ext cx="10515600" cy="40163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/>
            </a:lvl1pPr>
            <a:lvl2pPr marL="914400" lvl="1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2">
    <p:spTree>
      <p:nvGrpSpPr>
        <p:cNvPr id="1" name="Shape 2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" name="Google Shape;235;p78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236" name="Google Shape;236;p78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237" name="Google Shape;237;p78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38" name="Google Shape;238;p78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9" name="Google Shape;239;p78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240" name="Google Shape;240;p78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241" name="Google Shape;241;p7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Image Left">
  <p:cSld name="Image Left">
    <p:spTree>
      <p:nvGrpSpPr>
        <p:cNvPr id="1" name="Shape 23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319" name="Google Shape;2319;p28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524" y="858"/>
            <a:ext cx="12188952" cy="6856284"/>
          </a:xfrm>
          <a:prstGeom prst="rect">
            <a:avLst/>
          </a:prstGeom>
          <a:noFill/>
          <a:ln>
            <a:noFill/>
          </a:ln>
        </p:spPr>
      </p:pic>
      <p:sp>
        <p:nvSpPr>
          <p:cNvPr id="2320" name="Google Shape;2320;p285"/>
          <p:cNvSpPr txBox="1">
            <a:spLocks noGrp="1"/>
          </p:cNvSpPr>
          <p:nvPr>
            <p:ph type="title"/>
          </p:nvPr>
        </p:nvSpPr>
        <p:spPr>
          <a:xfrm>
            <a:off x="6905173" y="365129"/>
            <a:ext cx="4927259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Font typeface="Calibri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321" name="Google Shape;2321;p28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>
                <a:solidFill>
                  <a:srgbClr val="59CBE8"/>
                </a:solidFill>
              </a:defRPr>
            </a:lvl1pPr>
            <a:lvl2pPr marL="0" lvl="1" indent="0" algn="r">
              <a:spcBef>
                <a:spcPts val="0"/>
              </a:spcBef>
              <a:buNone/>
              <a:defRPr>
                <a:solidFill>
                  <a:srgbClr val="59CBE8"/>
                </a:solidFill>
              </a:defRPr>
            </a:lvl2pPr>
            <a:lvl3pPr marL="0" lvl="2" indent="0" algn="r">
              <a:spcBef>
                <a:spcPts val="0"/>
              </a:spcBef>
              <a:buNone/>
              <a:defRPr>
                <a:solidFill>
                  <a:srgbClr val="59CBE8"/>
                </a:solidFill>
              </a:defRPr>
            </a:lvl3pPr>
            <a:lvl4pPr marL="0" lvl="3" indent="0" algn="r">
              <a:spcBef>
                <a:spcPts val="0"/>
              </a:spcBef>
              <a:buNone/>
              <a:defRPr>
                <a:solidFill>
                  <a:srgbClr val="59CBE8"/>
                </a:solidFill>
              </a:defRPr>
            </a:lvl4pPr>
            <a:lvl5pPr marL="0" lvl="4" indent="0" algn="r">
              <a:spcBef>
                <a:spcPts val="0"/>
              </a:spcBef>
              <a:buNone/>
              <a:defRPr>
                <a:solidFill>
                  <a:srgbClr val="59CBE8"/>
                </a:solidFill>
              </a:defRPr>
            </a:lvl5pPr>
            <a:lvl6pPr marL="0" lvl="5" indent="0" algn="r">
              <a:spcBef>
                <a:spcPts val="0"/>
              </a:spcBef>
              <a:buNone/>
              <a:defRPr>
                <a:solidFill>
                  <a:srgbClr val="59CBE8"/>
                </a:solidFill>
              </a:defRPr>
            </a:lvl6pPr>
            <a:lvl7pPr marL="0" lvl="6" indent="0" algn="r">
              <a:spcBef>
                <a:spcPts val="0"/>
              </a:spcBef>
              <a:buNone/>
              <a:defRPr>
                <a:solidFill>
                  <a:srgbClr val="59CBE8"/>
                </a:solidFill>
              </a:defRPr>
            </a:lvl7pPr>
            <a:lvl8pPr marL="0" lvl="7" indent="0" algn="r">
              <a:spcBef>
                <a:spcPts val="0"/>
              </a:spcBef>
              <a:buNone/>
              <a:defRPr>
                <a:solidFill>
                  <a:srgbClr val="59CBE8"/>
                </a:solidFill>
              </a:defRPr>
            </a:lvl8pPr>
            <a:lvl9pPr marL="0" lvl="8" indent="0" algn="r">
              <a:spcBef>
                <a:spcPts val="0"/>
              </a:spcBef>
              <a:buNone/>
              <a:defRPr>
                <a:solidFill>
                  <a:srgbClr val="59CBE8"/>
                </a:solidFill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2322" name="Google Shape;2322;p285"/>
          <p:cNvSpPr txBox="1">
            <a:spLocks noGrp="1"/>
          </p:cNvSpPr>
          <p:nvPr>
            <p:ph type="body" idx="1"/>
          </p:nvPr>
        </p:nvSpPr>
        <p:spPr>
          <a:xfrm>
            <a:off x="6905173" y="1825629"/>
            <a:ext cx="4927259" cy="40163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reaker-4">
  <p:cSld name="Breaker-4">
    <p:spTree>
      <p:nvGrpSpPr>
        <p:cNvPr id="1" name="Shape 23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324" name="Google Shape;2324;p28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524" y="96"/>
            <a:ext cx="12188952" cy="6857808"/>
          </a:xfrm>
          <a:prstGeom prst="rect">
            <a:avLst/>
          </a:prstGeom>
          <a:noFill/>
          <a:ln>
            <a:noFill/>
          </a:ln>
        </p:spPr>
      </p:pic>
      <p:pic>
        <p:nvPicPr>
          <p:cNvPr id="2325" name="Google Shape;2325;p286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0425152" y="5894636"/>
            <a:ext cx="1312781" cy="562270"/>
          </a:xfrm>
          <a:prstGeom prst="rect">
            <a:avLst/>
          </a:prstGeom>
          <a:noFill/>
          <a:ln>
            <a:noFill/>
          </a:ln>
        </p:spPr>
      </p:pic>
      <p:sp>
        <p:nvSpPr>
          <p:cNvPr id="2326" name="Google Shape;2326;p286"/>
          <p:cNvSpPr txBox="1">
            <a:spLocks noGrp="1"/>
          </p:cNvSpPr>
          <p:nvPr>
            <p:ph type="body" idx="1"/>
          </p:nvPr>
        </p:nvSpPr>
        <p:spPr>
          <a:xfrm>
            <a:off x="7459665" y="3429000"/>
            <a:ext cx="4180795" cy="110285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>
                <a:solidFill>
                  <a:schemeClr val="dk2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327" name="Google Shape;2327;p286"/>
          <p:cNvSpPr txBox="1">
            <a:spLocks noGrp="1"/>
          </p:cNvSpPr>
          <p:nvPr>
            <p:ph type="body" idx="2"/>
          </p:nvPr>
        </p:nvSpPr>
        <p:spPr>
          <a:xfrm>
            <a:off x="7459661" y="4775654"/>
            <a:ext cx="4180795" cy="78331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>
                <a:solidFill>
                  <a:schemeClr val="lt2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_Title and Content">
  <p:cSld name="6_Title and Content">
    <p:spTree>
      <p:nvGrpSpPr>
        <p:cNvPr id="1" name="Shape 23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329" name="Google Shape;2329;p28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524" y="0"/>
            <a:ext cx="12190476" cy="6858000"/>
          </a:xfrm>
          <a:prstGeom prst="rect">
            <a:avLst/>
          </a:prstGeom>
          <a:noFill/>
          <a:ln>
            <a:noFill/>
          </a:ln>
        </p:spPr>
      </p:pic>
      <p:sp>
        <p:nvSpPr>
          <p:cNvPr id="2330" name="Google Shape;2330;p287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331" name="Google Shape;2331;p28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2332" name="Google Shape;2332;p287"/>
          <p:cNvSpPr txBox="1">
            <a:spLocks noGrp="1"/>
          </p:cNvSpPr>
          <p:nvPr>
            <p:ph type="body" idx="1"/>
          </p:nvPr>
        </p:nvSpPr>
        <p:spPr>
          <a:xfrm>
            <a:off x="838200" y="1825625"/>
            <a:ext cx="10515600" cy="40163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ue Graphic Right">
  <p:cSld name="Blue Graphic Right">
    <p:spTree>
      <p:nvGrpSpPr>
        <p:cNvPr id="1" name="Shape 23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334" name="Google Shape;2334;p28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0" y="0"/>
            <a:ext cx="12188952" cy="6858000"/>
          </a:xfrm>
          <a:prstGeom prst="rect">
            <a:avLst/>
          </a:prstGeom>
          <a:noFill/>
          <a:ln>
            <a:noFill/>
          </a:ln>
        </p:spPr>
      </p:pic>
      <p:sp>
        <p:nvSpPr>
          <p:cNvPr id="2335" name="Google Shape;2335;p288"/>
          <p:cNvSpPr txBox="1">
            <a:spLocks noGrp="1"/>
          </p:cNvSpPr>
          <p:nvPr>
            <p:ph type="title"/>
          </p:nvPr>
        </p:nvSpPr>
        <p:spPr>
          <a:xfrm>
            <a:off x="838200" y="365125"/>
            <a:ext cx="6085114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336" name="Google Shape;2336;p288"/>
          <p:cNvSpPr txBox="1">
            <a:spLocks noGrp="1"/>
          </p:cNvSpPr>
          <p:nvPr>
            <p:ph type="body" idx="1"/>
          </p:nvPr>
        </p:nvSpPr>
        <p:spPr>
          <a:xfrm>
            <a:off x="838200" y="1825625"/>
            <a:ext cx="6085114" cy="40163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337" name="Google Shape;2337;p288"/>
          <p:cNvSpPr txBox="1">
            <a:spLocks noGrp="1"/>
          </p:cNvSpPr>
          <p:nvPr>
            <p:ph type="sldNum" idx="12"/>
          </p:nvPr>
        </p:nvSpPr>
        <p:spPr>
          <a:xfrm>
            <a:off x="9292771" y="6464300"/>
            <a:ext cx="2539660" cy="18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2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-Closing Slide">
  <p:cSld name="3-Closing Slide">
    <p:spTree>
      <p:nvGrpSpPr>
        <p:cNvPr id="1" name="Shape 23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339" name="Google Shape;2339;p28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524" y="0"/>
            <a:ext cx="12188952" cy="6858000"/>
          </a:xfrm>
          <a:prstGeom prst="rect">
            <a:avLst/>
          </a:prstGeom>
          <a:noFill/>
          <a:ln>
            <a:noFill/>
          </a:ln>
        </p:spPr>
      </p:pic>
      <p:pic>
        <p:nvPicPr>
          <p:cNvPr id="2340" name="Google Shape;2340;p289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5185224" y="2949956"/>
            <a:ext cx="1821552" cy="958089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2_Title and Content 3">
    <p:spTree>
      <p:nvGrpSpPr>
        <p:cNvPr id="1" name="Shape 23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342" name="Google Shape;2342;p290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343" name="Google Shape;2343;p29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344" name="Google Shape;2344;p29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345" name="Google Shape;2345;p29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Calibri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346" name="Google Shape;2346;p29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Calibri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2347" name="Google Shape;2347;p290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Calibri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348" name="Google Shape;2348;p290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349" name="Google Shape;2349;p29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350" name="Google Shape;2350;p29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351" name="Google Shape;2351;p29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1_Photo Slide 2">
    <p:spTree>
      <p:nvGrpSpPr>
        <p:cNvPr id="1" name="Shape 23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3" name="Google Shape;2353;p291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2354" name="Google Shape;2354;p291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2355" name="Google Shape;2355;p291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356" name="Google Shape;2356;p291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57" name="Google Shape;2357;p291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2358" name="Google Shape;2358;p291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2359" name="Google Shape;2359;p29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Title Slide">
  <p:cSld name="2_Title Slide 2">
    <p:spTree>
      <p:nvGrpSpPr>
        <p:cNvPr id="1" name="Shape 23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361" name="Google Shape;2361;p29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524" y="857"/>
            <a:ext cx="12188952" cy="6856285"/>
          </a:xfrm>
          <a:prstGeom prst="rect">
            <a:avLst/>
          </a:prstGeom>
          <a:noFill/>
          <a:ln>
            <a:noFill/>
          </a:ln>
        </p:spPr>
      </p:pic>
      <p:pic>
        <p:nvPicPr>
          <p:cNvPr id="2362" name="Google Shape;2362;p292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0802516" y="5915003"/>
            <a:ext cx="938786" cy="493777"/>
          </a:xfrm>
          <a:prstGeom prst="rect">
            <a:avLst/>
          </a:prstGeom>
          <a:noFill/>
          <a:ln>
            <a:noFill/>
          </a:ln>
        </p:spPr>
      </p:pic>
      <p:sp>
        <p:nvSpPr>
          <p:cNvPr id="2363" name="Google Shape;2363;p292"/>
          <p:cNvSpPr txBox="1">
            <a:spLocks noGrp="1"/>
          </p:cNvSpPr>
          <p:nvPr>
            <p:ph type="body" idx="1"/>
          </p:nvPr>
        </p:nvSpPr>
        <p:spPr>
          <a:xfrm>
            <a:off x="7459662" y="3429000"/>
            <a:ext cx="4180795" cy="110285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000"/>
              <a:buNone/>
              <a:defRPr sz="4000">
                <a:solidFill>
                  <a:schemeClr val="dk2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364" name="Google Shape;2364;p292"/>
          <p:cNvSpPr txBox="1">
            <a:spLocks noGrp="1"/>
          </p:cNvSpPr>
          <p:nvPr>
            <p:ph type="body" idx="2"/>
          </p:nvPr>
        </p:nvSpPr>
        <p:spPr>
          <a:xfrm>
            <a:off x="7459661" y="4775654"/>
            <a:ext cx="4180795" cy="78331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>
                <a:solidFill>
                  <a:schemeClr val="lt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Image Left">
  <p:cSld name="Image Left 2">
    <p:spTree>
      <p:nvGrpSpPr>
        <p:cNvPr id="1" name="Shape 23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366" name="Google Shape;2366;p29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524" y="858"/>
            <a:ext cx="12188952" cy="6856284"/>
          </a:xfrm>
          <a:prstGeom prst="rect">
            <a:avLst/>
          </a:prstGeom>
          <a:noFill/>
          <a:ln>
            <a:noFill/>
          </a:ln>
        </p:spPr>
      </p:pic>
      <p:sp>
        <p:nvSpPr>
          <p:cNvPr id="2367" name="Google Shape;2367;p293"/>
          <p:cNvSpPr txBox="1">
            <a:spLocks noGrp="1"/>
          </p:cNvSpPr>
          <p:nvPr>
            <p:ph type="title"/>
          </p:nvPr>
        </p:nvSpPr>
        <p:spPr>
          <a:xfrm>
            <a:off x="6905173" y="365129"/>
            <a:ext cx="4927259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Font typeface="Calibri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368" name="Google Shape;2368;p29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>
                <a:solidFill>
                  <a:srgbClr val="59CBE8"/>
                </a:solidFill>
              </a:defRPr>
            </a:lvl1pPr>
            <a:lvl2pPr marL="0" lvl="1" indent="0" algn="r">
              <a:spcBef>
                <a:spcPts val="0"/>
              </a:spcBef>
              <a:buNone/>
              <a:defRPr>
                <a:solidFill>
                  <a:srgbClr val="59CBE8"/>
                </a:solidFill>
              </a:defRPr>
            </a:lvl2pPr>
            <a:lvl3pPr marL="0" lvl="2" indent="0" algn="r">
              <a:spcBef>
                <a:spcPts val="0"/>
              </a:spcBef>
              <a:buNone/>
              <a:defRPr>
                <a:solidFill>
                  <a:srgbClr val="59CBE8"/>
                </a:solidFill>
              </a:defRPr>
            </a:lvl3pPr>
            <a:lvl4pPr marL="0" lvl="3" indent="0" algn="r">
              <a:spcBef>
                <a:spcPts val="0"/>
              </a:spcBef>
              <a:buNone/>
              <a:defRPr>
                <a:solidFill>
                  <a:srgbClr val="59CBE8"/>
                </a:solidFill>
              </a:defRPr>
            </a:lvl4pPr>
            <a:lvl5pPr marL="0" lvl="4" indent="0" algn="r">
              <a:spcBef>
                <a:spcPts val="0"/>
              </a:spcBef>
              <a:buNone/>
              <a:defRPr>
                <a:solidFill>
                  <a:srgbClr val="59CBE8"/>
                </a:solidFill>
              </a:defRPr>
            </a:lvl5pPr>
            <a:lvl6pPr marL="0" lvl="5" indent="0" algn="r">
              <a:spcBef>
                <a:spcPts val="0"/>
              </a:spcBef>
              <a:buNone/>
              <a:defRPr>
                <a:solidFill>
                  <a:srgbClr val="59CBE8"/>
                </a:solidFill>
              </a:defRPr>
            </a:lvl6pPr>
            <a:lvl7pPr marL="0" lvl="6" indent="0" algn="r">
              <a:spcBef>
                <a:spcPts val="0"/>
              </a:spcBef>
              <a:buNone/>
              <a:defRPr>
                <a:solidFill>
                  <a:srgbClr val="59CBE8"/>
                </a:solidFill>
              </a:defRPr>
            </a:lvl7pPr>
            <a:lvl8pPr marL="0" lvl="7" indent="0" algn="r">
              <a:spcBef>
                <a:spcPts val="0"/>
              </a:spcBef>
              <a:buNone/>
              <a:defRPr>
                <a:solidFill>
                  <a:srgbClr val="59CBE8"/>
                </a:solidFill>
              </a:defRPr>
            </a:lvl8pPr>
            <a:lvl9pPr marL="0" lvl="8" indent="0" algn="r">
              <a:spcBef>
                <a:spcPts val="0"/>
              </a:spcBef>
              <a:buNone/>
              <a:defRPr>
                <a:solidFill>
                  <a:srgbClr val="59CBE8"/>
                </a:solidFill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2369" name="Google Shape;2369;p293"/>
          <p:cNvSpPr txBox="1">
            <a:spLocks noGrp="1"/>
          </p:cNvSpPr>
          <p:nvPr>
            <p:ph type="body" idx="1"/>
          </p:nvPr>
        </p:nvSpPr>
        <p:spPr>
          <a:xfrm>
            <a:off x="6905173" y="1825629"/>
            <a:ext cx="4927259" cy="40163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reaker-4">
  <p:cSld name="Breaker-4 2">
    <p:spTree>
      <p:nvGrpSpPr>
        <p:cNvPr id="1" name="Shape 23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371" name="Google Shape;2371;p29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524" y="96"/>
            <a:ext cx="12188952" cy="6857808"/>
          </a:xfrm>
          <a:prstGeom prst="rect">
            <a:avLst/>
          </a:prstGeom>
          <a:noFill/>
          <a:ln>
            <a:noFill/>
          </a:ln>
        </p:spPr>
      </p:pic>
      <p:pic>
        <p:nvPicPr>
          <p:cNvPr id="2372" name="Google Shape;2372;p294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0425152" y="5894636"/>
            <a:ext cx="1312781" cy="562270"/>
          </a:xfrm>
          <a:prstGeom prst="rect">
            <a:avLst/>
          </a:prstGeom>
          <a:noFill/>
          <a:ln>
            <a:noFill/>
          </a:ln>
        </p:spPr>
      </p:pic>
      <p:sp>
        <p:nvSpPr>
          <p:cNvPr id="2373" name="Google Shape;2373;p294"/>
          <p:cNvSpPr txBox="1">
            <a:spLocks noGrp="1"/>
          </p:cNvSpPr>
          <p:nvPr>
            <p:ph type="body" idx="1"/>
          </p:nvPr>
        </p:nvSpPr>
        <p:spPr>
          <a:xfrm>
            <a:off x="7459665" y="3429000"/>
            <a:ext cx="4180795" cy="110285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>
                <a:solidFill>
                  <a:schemeClr val="dk2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374" name="Google Shape;2374;p294"/>
          <p:cNvSpPr txBox="1">
            <a:spLocks noGrp="1"/>
          </p:cNvSpPr>
          <p:nvPr>
            <p:ph type="body" idx="2"/>
          </p:nvPr>
        </p:nvSpPr>
        <p:spPr>
          <a:xfrm>
            <a:off x="7459661" y="4775654"/>
            <a:ext cx="4180795" cy="78331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>
                <a:solidFill>
                  <a:schemeClr val="lt2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2">
    <p:spTree>
      <p:nvGrpSpPr>
        <p:cNvPr id="1" name="Shape 2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3" name="Google Shape;243;p79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44" name="Google Shape;244;p79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45" name="Google Shape;245;p79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46" name="Google Shape;246;p7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47" name="Google Shape;247;p7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48" name="Google Shape;248;p7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49" name="Google Shape;249;p79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50" name="Google Shape;250;p7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51" name="Google Shape;251;p7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2" name="Google Shape;252;p7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53" name="Google Shape;253;p7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254" name="Google Shape;254;p79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_Title and Content">
  <p:cSld name="6_Title and Content 2">
    <p:spTree>
      <p:nvGrpSpPr>
        <p:cNvPr id="1" name="Shape 23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376" name="Google Shape;2376;p295"/>
          <p:cNvPicPr preferRelativeResize="0"/>
          <p:nvPr/>
        </p:nvPicPr>
        <p:blipFill rotWithShape="1">
          <a:blip r:embed="rId2">
            <a:alphaModFix/>
          </a:blip>
          <a:srcRect t="12181" r="12170"/>
          <a:stretch/>
        </p:blipFill>
        <p:spPr>
          <a:xfrm>
            <a:off x="1524" y="0"/>
            <a:ext cx="12190476" cy="6858000"/>
          </a:xfrm>
          <a:prstGeom prst="rect">
            <a:avLst/>
          </a:prstGeom>
          <a:noFill/>
          <a:ln>
            <a:noFill/>
          </a:ln>
        </p:spPr>
      </p:pic>
      <p:sp>
        <p:nvSpPr>
          <p:cNvPr id="2377" name="Google Shape;2377;p29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378" name="Google Shape;2378;p29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2379" name="Google Shape;2379;p295"/>
          <p:cNvSpPr txBox="1">
            <a:spLocks noGrp="1"/>
          </p:cNvSpPr>
          <p:nvPr>
            <p:ph type="body" idx="1"/>
          </p:nvPr>
        </p:nvSpPr>
        <p:spPr>
          <a:xfrm>
            <a:off x="838200" y="1825625"/>
            <a:ext cx="10515600" cy="40163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ue Graphic Right">
  <p:cSld name="Blue Graphic Right 2">
    <p:spTree>
      <p:nvGrpSpPr>
        <p:cNvPr id="1" name="Shape 23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381" name="Google Shape;2381;p29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0" y="0"/>
            <a:ext cx="12188952" cy="6858000"/>
          </a:xfrm>
          <a:prstGeom prst="rect">
            <a:avLst/>
          </a:prstGeom>
          <a:noFill/>
          <a:ln>
            <a:noFill/>
          </a:ln>
        </p:spPr>
      </p:pic>
      <p:sp>
        <p:nvSpPr>
          <p:cNvPr id="2382" name="Google Shape;2382;p296"/>
          <p:cNvSpPr txBox="1">
            <a:spLocks noGrp="1"/>
          </p:cNvSpPr>
          <p:nvPr>
            <p:ph type="title"/>
          </p:nvPr>
        </p:nvSpPr>
        <p:spPr>
          <a:xfrm>
            <a:off x="838200" y="365125"/>
            <a:ext cx="6085114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383" name="Google Shape;2383;p296"/>
          <p:cNvSpPr txBox="1">
            <a:spLocks noGrp="1"/>
          </p:cNvSpPr>
          <p:nvPr>
            <p:ph type="body" idx="1"/>
          </p:nvPr>
        </p:nvSpPr>
        <p:spPr>
          <a:xfrm>
            <a:off x="838200" y="1825625"/>
            <a:ext cx="6085114" cy="40163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384" name="Google Shape;2384;p296"/>
          <p:cNvSpPr txBox="1">
            <a:spLocks noGrp="1"/>
          </p:cNvSpPr>
          <p:nvPr>
            <p:ph type="sldNum" idx="12"/>
          </p:nvPr>
        </p:nvSpPr>
        <p:spPr>
          <a:xfrm>
            <a:off x="9292771" y="6464300"/>
            <a:ext cx="2539660" cy="18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2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-Closing Slide">
  <p:cSld name="3-Closing Slide 2">
    <p:spTree>
      <p:nvGrpSpPr>
        <p:cNvPr id="1" name="Shape 23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386" name="Google Shape;2386;p29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524" y="0"/>
            <a:ext cx="12188952" cy="6858000"/>
          </a:xfrm>
          <a:prstGeom prst="rect">
            <a:avLst/>
          </a:prstGeom>
          <a:noFill/>
          <a:ln>
            <a:noFill/>
          </a:ln>
        </p:spPr>
      </p:pic>
      <p:pic>
        <p:nvPicPr>
          <p:cNvPr id="2387" name="Google Shape;2387;p297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5185224" y="2949956"/>
            <a:ext cx="1821552" cy="958089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Slide_Yale Blue">
  <p:cSld name="3_Title Slide_Yale Blue 11">
    <p:spTree>
      <p:nvGrpSpPr>
        <p:cNvPr id="1" name="Shape 23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89" name="Google Shape;2389;p298"/>
          <p:cNvSpPr txBox="1">
            <a:spLocks noGrp="1"/>
          </p:cNvSpPr>
          <p:nvPr>
            <p:ph type="body" idx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390" name="Google Shape;2390;p298"/>
          <p:cNvSpPr txBox="1">
            <a:spLocks noGrp="1"/>
          </p:cNvSpPr>
          <p:nvPr>
            <p:ph type="ctrTitle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391" name="Google Shape;2391;p298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2392" name="Google Shape;2392;p29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393" name="Google Shape;2393;p29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2394" name="Google Shape;2394;p298"/>
          <p:cNvSpPr/>
          <p:nvPr/>
        </p:nvSpPr>
        <p:spPr>
          <a:xfrm rot="10800000">
            <a:off x="1" y="2000248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395" name="Google Shape;2395;p298"/>
          <p:cNvSpPr/>
          <p:nvPr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396" name="Google Shape;2396;p298"/>
          <p:cNvSpPr txBox="1">
            <a:spLocks noGrp="1"/>
          </p:cNvSpPr>
          <p:nvPr>
            <p:ph type="body" idx="2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2397" name="Google Shape;2397;p29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4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Table of Content">
  <p:cSld name="Table of Content 2">
    <p:spTree>
      <p:nvGrpSpPr>
        <p:cNvPr id="1" name="Shape 23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99" name="Google Shape;2399;p299"/>
          <p:cNvSpPr/>
          <p:nvPr/>
        </p:nvSpPr>
        <p:spPr>
          <a:xfrm>
            <a:off x="-10584" y="6620933"/>
            <a:ext cx="12213168" cy="237067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400" name="Google Shape;2400;p299"/>
          <p:cNvSpPr txBox="1">
            <a:spLocks noGrp="1"/>
          </p:cNvSpPr>
          <p:nvPr>
            <p:ph type="title"/>
          </p:nvPr>
        </p:nvSpPr>
        <p:spPr>
          <a:xfrm>
            <a:off x="218114" y="224840"/>
            <a:ext cx="11715725" cy="5693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933"/>
              <a:buFont typeface="Calibri"/>
              <a:buNone/>
              <a:defRPr sz="2933">
                <a:solidFill>
                  <a:schemeClr val="dk2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401" name="Google Shape;2401;p299"/>
          <p:cNvSpPr txBox="1">
            <a:spLocks noGrp="1"/>
          </p:cNvSpPr>
          <p:nvPr>
            <p:ph type="body" idx="1"/>
          </p:nvPr>
        </p:nvSpPr>
        <p:spPr>
          <a:xfrm>
            <a:off x="218114" y="917197"/>
            <a:ext cx="11715725" cy="495867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Noto Sans Symbols"/>
              <a:buChar char="▪"/>
              <a:defRPr sz="1867" b="1"/>
            </a:lvl1pPr>
            <a:lvl2pPr marL="914400" lvl="1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Arial"/>
              <a:buChar char="̶"/>
              <a:defRPr sz="1867"/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Arial"/>
              <a:buChar char="•"/>
              <a:defRPr sz="1867"/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Noto Sans Symbols"/>
              <a:buChar char="✔"/>
              <a:defRPr sz="1867"/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402" name="Google Shape;2402;p299"/>
          <p:cNvSpPr txBox="1">
            <a:spLocks noGrp="1"/>
          </p:cNvSpPr>
          <p:nvPr>
            <p:ph type="body" idx="2"/>
          </p:nvPr>
        </p:nvSpPr>
        <p:spPr>
          <a:xfrm>
            <a:off x="3858937" y="5969001"/>
            <a:ext cx="8074903" cy="6498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marL="457200" lvl="0" indent="-3132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333"/>
              <a:buChar char="•"/>
              <a:defRPr sz="1333" b="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403" name="Google Shape;2403;p29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spcBef>
                <a:spcPts val="0"/>
              </a:spcBef>
              <a:buNone/>
              <a:defRPr sz="1467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spcBef>
                <a:spcPts val="0"/>
              </a:spcBef>
              <a:buNone/>
              <a:defRPr sz="1467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spcBef>
                <a:spcPts val="0"/>
              </a:spcBef>
              <a:buNone/>
              <a:defRPr sz="1467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spcBef>
                <a:spcPts val="0"/>
              </a:spcBef>
              <a:buNone/>
              <a:defRPr sz="1467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spcBef>
                <a:spcPts val="0"/>
              </a:spcBef>
              <a:buNone/>
              <a:defRPr sz="1467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spcBef>
                <a:spcPts val="0"/>
              </a:spcBef>
              <a:buNone/>
              <a:defRPr sz="1467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spcBef>
                <a:spcPts val="0"/>
              </a:spcBef>
              <a:buNone/>
              <a:defRPr sz="1467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spcBef>
                <a:spcPts val="0"/>
              </a:spcBef>
              <a:buNone/>
              <a:defRPr sz="1467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spcBef>
                <a:spcPts val="0"/>
              </a:spcBef>
              <a:buNone/>
              <a:defRPr sz="1467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2404" name="Google Shape;2404;p299" descr="M:\Marketing Communication and Referral Access\Luis\newbrand\UCM_logo\master\horizontal\UCM_Logo_Master_Brand_Horizontal_Tagline_rgb.jpg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01601" y="5969000"/>
            <a:ext cx="3704343" cy="65193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4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ullets Layout">
  <p:cSld name="Title and Bullets Layout 8">
    <p:spTree>
      <p:nvGrpSpPr>
        <p:cNvPr id="1" name="Shape 24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06" name="Google Shape;2406;p300"/>
          <p:cNvSpPr txBox="1">
            <a:spLocks noGrp="1"/>
          </p:cNvSpPr>
          <p:nvPr>
            <p:ph type="title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407" name="Google Shape;2407;p300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408" name="Google Shape;2408;p300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409" name="Google Shape;2409;p300"/>
          <p:cNvSpPr txBox="1">
            <a:spLocks noGrp="1"/>
          </p:cNvSpPr>
          <p:nvPr>
            <p:ph type="body" idx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2410" name="Google Shape;2410;p30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4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itle and Content">
  <p:cSld name="1_Title and Content 8">
    <p:spTree>
      <p:nvGrpSpPr>
        <p:cNvPr id="1" name="Shape 24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12" name="Google Shape;2412;p301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2413" name="Google Shape;2413;p30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2414" name="Google Shape;2414;p301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415" name="Google Shape;2415;p301"/>
          <p:cNvSpPr txBox="1">
            <a:spLocks noGrp="1"/>
          </p:cNvSpPr>
          <p:nvPr>
            <p:ph type="title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416" name="Google Shape;2416;p301"/>
          <p:cNvSpPr txBox="1">
            <a:spLocks noGrp="1"/>
          </p:cNvSpPr>
          <p:nvPr>
            <p:ph type="body" idx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4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Section | Picture and Copy Layout">
  <p:cSld name="Two Section | Picture and Copy Layout 8">
    <p:spTree>
      <p:nvGrpSpPr>
        <p:cNvPr id="1" name="Shape 24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18" name="Google Shape;2418;p302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419" name="Google Shape;2419;p302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420" name="Google Shape;2420;p302"/>
          <p:cNvSpPr txBox="1">
            <a:spLocks noGrp="1"/>
          </p:cNvSpPr>
          <p:nvPr>
            <p:ph type="body" idx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421" name="Google Shape;2421;p302"/>
          <p:cNvSpPr txBox="1">
            <a:spLocks noGrp="1"/>
          </p:cNvSpPr>
          <p:nvPr>
            <p:ph type="body" idx="2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422" name="Google Shape;2422;p302"/>
          <p:cNvSpPr txBox="1">
            <a:spLocks noGrp="1"/>
          </p:cNvSpPr>
          <p:nvPr>
            <p:ph type="title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2423" name="Google Shape;2423;p30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4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_HEADER">
    <p:spTree>
      <p:nvGrpSpPr>
        <p:cNvPr id="1" name="Shape 24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25" name="Google Shape;2425;p303"/>
          <p:cNvSpPr txBox="1">
            <a:spLocks noGrp="1"/>
          </p:cNvSpPr>
          <p:nvPr>
            <p:ph type="title"/>
          </p:nvPr>
        </p:nvSpPr>
        <p:spPr>
          <a:xfrm>
            <a:off x="963084" y="4406903"/>
            <a:ext cx="10363200" cy="13620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000"/>
              <a:buFont typeface="Calibri"/>
              <a:buNone/>
              <a:defRPr sz="4000" b="1" cap="none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426" name="Google Shape;2426;p303"/>
          <p:cNvSpPr txBox="1">
            <a:spLocks noGrp="1"/>
          </p:cNvSpPr>
          <p:nvPr>
            <p:ph type="body" idx="1"/>
          </p:nvPr>
        </p:nvSpPr>
        <p:spPr>
          <a:xfrm>
            <a:off x="963084" y="2906713"/>
            <a:ext cx="10363200" cy="15001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>
                <a:solidFill>
                  <a:srgbClr val="919497"/>
                </a:solidFill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>
                <a:solidFill>
                  <a:srgbClr val="919497"/>
                </a:solidFill>
              </a:defRPr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>
                <a:solidFill>
                  <a:srgbClr val="919497"/>
                </a:solidFill>
              </a:defRPr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>
                <a:solidFill>
                  <a:srgbClr val="919497"/>
                </a:solidFill>
              </a:defRPr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>
                <a:solidFill>
                  <a:srgbClr val="919497"/>
                </a:solidFill>
              </a:defRPr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919497"/>
              </a:buClr>
              <a:buSzPts val="1400"/>
              <a:buNone/>
              <a:defRPr sz="1400">
                <a:solidFill>
                  <a:srgbClr val="919497"/>
                </a:solidFill>
              </a:defRPr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919497"/>
              </a:buClr>
              <a:buSzPts val="1400"/>
              <a:buNone/>
              <a:defRPr sz="1400">
                <a:solidFill>
                  <a:srgbClr val="919497"/>
                </a:solidFill>
              </a:defRPr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919497"/>
              </a:buClr>
              <a:buSzPts val="1400"/>
              <a:buNone/>
              <a:defRPr sz="1400">
                <a:solidFill>
                  <a:srgbClr val="919497"/>
                </a:solidFill>
              </a:defRPr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919497"/>
              </a:buClr>
              <a:buSzPts val="1400"/>
              <a:buNone/>
              <a:defRPr sz="1400">
                <a:solidFill>
                  <a:srgbClr val="919497"/>
                </a:solidFill>
              </a:defRPr>
            </a:lvl9pPr>
          </a:lstStyle>
          <a:p>
            <a:endParaRPr/>
          </a:p>
        </p:txBody>
      </p:sp>
      <p:sp>
        <p:nvSpPr>
          <p:cNvPr id="2427" name="Google Shape;2427;p303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2428" name="Google Shape;2428;p30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429" name="Google Shape;2429;p30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spcBef>
                <a:spcPts val="0"/>
              </a:spcBef>
              <a:buNone/>
              <a:defRPr sz="1200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spcBef>
                <a:spcPts val="0"/>
              </a:spcBef>
              <a:buNone/>
              <a:defRPr sz="1200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spcBef>
                <a:spcPts val="0"/>
              </a:spcBef>
              <a:buNone/>
              <a:defRPr sz="1200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spcBef>
                <a:spcPts val="0"/>
              </a:spcBef>
              <a:buNone/>
              <a:defRPr sz="1200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spcBef>
                <a:spcPts val="0"/>
              </a:spcBef>
              <a:buNone/>
              <a:defRPr sz="1200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spcBef>
                <a:spcPts val="0"/>
              </a:spcBef>
              <a:buNone/>
              <a:defRPr sz="1200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spcBef>
                <a:spcPts val="0"/>
              </a:spcBef>
              <a:buNone/>
              <a:defRPr sz="1200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spcBef>
                <a:spcPts val="0"/>
              </a:spcBef>
              <a:buNone/>
              <a:defRPr sz="1200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spcBef>
                <a:spcPts val="0"/>
              </a:spcBef>
              <a:buNone/>
              <a:defRPr sz="1200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24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ntent with Caption" type="objTx">
  <p:cSld name="OBJECT_WITH_CAPTION_TEXT">
    <p:spTree>
      <p:nvGrpSpPr>
        <p:cNvPr id="1" name="Shape 24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31" name="Google Shape;2431;p304"/>
          <p:cNvSpPr txBox="1">
            <a:spLocks noGrp="1"/>
          </p:cNvSpPr>
          <p:nvPr>
            <p:ph type="title"/>
          </p:nvPr>
        </p:nvSpPr>
        <p:spPr>
          <a:xfrm>
            <a:off x="609605" y="273051"/>
            <a:ext cx="4011084" cy="116205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000"/>
              <a:buFont typeface="Calibri"/>
              <a:buNone/>
              <a:defRPr sz="2000" b="1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432" name="Google Shape;2432;p304"/>
          <p:cNvSpPr txBox="1">
            <a:spLocks noGrp="1"/>
          </p:cNvSpPr>
          <p:nvPr>
            <p:ph type="body" idx="1"/>
          </p:nvPr>
        </p:nvSpPr>
        <p:spPr>
          <a:xfrm>
            <a:off x="4766733" y="273054"/>
            <a:ext cx="6815667" cy="58531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431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Char char="•"/>
              <a:defRPr sz="3200"/>
            </a:lvl1pPr>
            <a:lvl2pPr marL="914400" lvl="1" indent="-406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800"/>
              <a:buChar char="•"/>
              <a:defRPr sz="2800"/>
            </a:lvl2pPr>
            <a:lvl3pPr marL="1371600" lvl="2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 sz="2400"/>
            </a:lvl3pPr>
            <a:lvl4pPr marL="1828800" lvl="3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4pPr>
            <a:lvl5pPr marL="2286000" lvl="4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5pPr>
            <a:lvl6pPr marL="2743200" lvl="5" indent="-355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6pPr>
            <a:lvl7pPr marL="3200400" lvl="6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7pPr>
            <a:lvl8pPr marL="3657600" lvl="7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8pPr>
            <a:lvl9pPr marL="4114800" lvl="8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9pPr>
          </a:lstStyle>
          <a:p>
            <a:endParaRPr/>
          </a:p>
        </p:txBody>
      </p:sp>
      <p:sp>
        <p:nvSpPr>
          <p:cNvPr id="2433" name="Google Shape;2433;p304"/>
          <p:cNvSpPr txBox="1">
            <a:spLocks noGrp="1"/>
          </p:cNvSpPr>
          <p:nvPr>
            <p:ph type="body" idx="2"/>
          </p:nvPr>
        </p:nvSpPr>
        <p:spPr>
          <a:xfrm>
            <a:off x="609605" y="1435103"/>
            <a:ext cx="4011084" cy="46910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/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000"/>
              <a:buNone/>
              <a:defRPr sz="1000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900"/>
              <a:buNone/>
              <a:defRPr sz="900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900"/>
              <a:buNone/>
              <a:defRPr sz="900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/>
            </a:lvl9pPr>
          </a:lstStyle>
          <a:p>
            <a:endParaRPr/>
          </a:p>
        </p:txBody>
      </p:sp>
      <p:sp>
        <p:nvSpPr>
          <p:cNvPr id="2434" name="Google Shape;2434;p304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2435" name="Google Shape;2435;p30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436" name="Google Shape;2436;p30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spcBef>
                <a:spcPts val="0"/>
              </a:spcBef>
              <a:buNone/>
              <a:defRPr sz="1200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spcBef>
                <a:spcPts val="0"/>
              </a:spcBef>
              <a:buNone/>
              <a:defRPr sz="1200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spcBef>
                <a:spcPts val="0"/>
              </a:spcBef>
              <a:buNone/>
              <a:defRPr sz="1200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spcBef>
                <a:spcPts val="0"/>
              </a:spcBef>
              <a:buNone/>
              <a:defRPr sz="1200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spcBef>
                <a:spcPts val="0"/>
              </a:spcBef>
              <a:buNone/>
              <a:defRPr sz="1200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spcBef>
                <a:spcPts val="0"/>
              </a:spcBef>
              <a:buNone/>
              <a:defRPr sz="1200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spcBef>
                <a:spcPts val="0"/>
              </a:spcBef>
              <a:buNone/>
              <a:defRPr sz="1200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spcBef>
                <a:spcPts val="0"/>
              </a:spcBef>
              <a:buNone/>
              <a:defRPr sz="1200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spcBef>
                <a:spcPts val="0"/>
              </a:spcBef>
              <a:buNone/>
              <a:defRPr sz="1200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7">
    <p:spTree>
      <p:nvGrpSpPr>
        <p:cNvPr id="1" name="Shape 2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6" name="Google Shape;256;p80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57" name="Google Shape;257;p8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58" name="Google Shape;258;p8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9" name="Google Shape;259;p8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60" name="Google Shape;260;p8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261" name="Google Shape;261;p80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62" name="Google Shape;262;p80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63" name="Google Shape;263;p8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64" name="Google Shape;264;p8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65" name="Google Shape;265;p8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5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EVERYDAY - CONTENT ONLY">
  <p:cSld name="EVERYDAY - CONTENT ONLY">
    <p:spTree>
      <p:nvGrpSpPr>
        <p:cNvPr id="1" name="Shape 24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38" name="Google Shape;2438;p305"/>
          <p:cNvSpPr/>
          <p:nvPr/>
        </p:nvSpPr>
        <p:spPr>
          <a:xfrm>
            <a:off x="0" y="0"/>
            <a:ext cx="12192000" cy="1313056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dk2"/>
              </a:gs>
            </a:gsLst>
            <a:lin ang="0" scaled="0"/>
          </a:gra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439" name="Google Shape;2439;p305"/>
          <p:cNvSpPr/>
          <p:nvPr/>
        </p:nvSpPr>
        <p:spPr>
          <a:xfrm>
            <a:off x="6863643" y="16267"/>
            <a:ext cx="5328356" cy="812272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2745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525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2440" name="Google Shape;2440;p305"/>
          <p:cNvSpPr txBox="1">
            <a:spLocks noGrp="1"/>
          </p:cNvSpPr>
          <p:nvPr>
            <p:ph type="body" idx="1"/>
          </p:nvPr>
        </p:nvSpPr>
        <p:spPr>
          <a:xfrm>
            <a:off x="508540" y="1707786"/>
            <a:ext cx="11203664" cy="464856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>
                <a:solidFill>
                  <a:srgbClr val="4B545E"/>
                </a:solidFill>
              </a:defRPr>
            </a:lvl1pPr>
            <a:lvl2pPr marL="914400" lvl="1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>
                <a:solidFill>
                  <a:srgbClr val="4B545E"/>
                </a:solidFill>
              </a:defRPr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>
                <a:solidFill>
                  <a:srgbClr val="4B545E"/>
                </a:solidFill>
              </a:defRPr>
            </a:lvl3pPr>
            <a:lvl4pPr marL="1828800" lvl="3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4pPr>
            <a:lvl5pPr marL="2286000" lvl="4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441" name="Google Shape;2441;p305"/>
          <p:cNvSpPr/>
          <p:nvPr/>
        </p:nvSpPr>
        <p:spPr>
          <a:xfrm>
            <a:off x="6863643" y="519648"/>
            <a:ext cx="5328356" cy="812272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2745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525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2442" name="Google Shape;2442;p305"/>
          <p:cNvSpPr txBox="1">
            <a:spLocks noGrp="1"/>
          </p:cNvSpPr>
          <p:nvPr>
            <p:ph type="title"/>
          </p:nvPr>
        </p:nvSpPr>
        <p:spPr>
          <a:xfrm>
            <a:off x="304800" y="170056"/>
            <a:ext cx="11430000" cy="114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Font typeface="Calibri"/>
              <a:buNone/>
              <a:defRPr sz="3200" b="1">
                <a:solidFill>
                  <a:schemeClr val="lt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443" name="Google Shape;2443;p305"/>
          <p:cNvSpPr txBox="1">
            <a:spLocks noGrp="1"/>
          </p:cNvSpPr>
          <p:nvPr>
            <p:ph type="body" idx="2"/>
          </p:nvPr>
        </p:nvSpPr>
        <p:spPr>
          <a:xfrm>
            <a:off x="332187" y="953346"/>
            <a:ext cx="11430112" cy="4159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2444" name="Google Shape;2444;p305"/>
          <p:cNvCxnSpPr/>
          <p:nvPr/>
        </p:nvCxnSpPr>
        <p:spPr>
          <a:xfrm>
            <a:off x="11311725" y="6447272"/>
            <a:ext cx="0" cy="267883"/>
          </a:xfrm>
          <a:prstGeom prst="straightConnector1">
            <a:avLst/>
          </a:prstGeom>
          <a:noFill/>
          <a:ln w="9525" cap="flat" cmpd="sng">
            <a:solidFill>
              <a:srgbClr val="7F7F7F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445" name="Google Shape;2445;p305"/>
          <p:cNvSpPr txBox="1">
            <a:spLocks noGrp="1"/>
          </p:cNvSpPr>
          <p:nvPr>
            <p:ph type="sldNum" idx="12"/>
          </p:nvPr>
        </p:nvSpPr>
        <p:spPr>
          <a:xfrm>
            <a:off x="11202595" y="6454533"/>
            <a:ext cx="559704" cy="3191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000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000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000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000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000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000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000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000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000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2446" name="Google Shape;2446;p30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596461" y="6492240"/>
            <a:ext cx="1606135" cy="229238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5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Quotation">
  <p:cSld name="4_Quotation 2">
    <p:spTree>
      <p:nvGrpSpPr>
        <p:cNvPr id="1" name="Shape 24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48" name="Google Shape;2448;p306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449" name="Google Shape;2449;p306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450" name="Google Shape;2450;p306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451" name="Google Shape;2451;p30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452" name="Google Shape;2452;p30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453" name="Google Shape;2453;p30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454" name="Google Shape;2454;p30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455" name="Google Shape;2455;p30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456" name="Google Shape;2456;p30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457" name="Google Shape;2457;p30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458" name="Google Shape;2458;p30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2459" name="Google Shape;2459;p306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5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EVERYDAY - CONTENT ONLY">
  <p:cSld name="EVERYDAY - CONTENT ONLY 2">
    <p:spTree>
      <p:nvGrpSpPr>
        <p:cNvPr id="1" name="Shape 24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61" name="Google Shape;2461;p307"/>
          <p:cNvSpPr/>
          <p:nvPr/>
        </p:nvSpPr>
        <p:spPr>
          <a:xfrm>
            <a:off x="0" y="0"/>
            <a:ext cx="12192000" cy="1313056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dk2"/>
              </a:gs>
            </a:gsLst>
            <a:lin ang="0" scaled="0"/>
          </a:gra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462" name="Google Shape;2462;p307"/>
          <p:cNvSpPr/>
          <p:nvPr/>
        </p:nvSpPr>
        <p:spPr>
          <a:xfrm>
            <a:off x="6863643" y="16267"/>
            <a:ext cx="5328356" cy="812272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2745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525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2463" name="Google Shape;2463;p307"/>
          <p:cNvSpPr txBox="1">
            <a:spLocks noGrp="1"/>
          </p:cNvSpPr>
          <p:nvPr>
            <p:ph type="body" idx="1"/>
          </p:nvPr>
        </p:nvSpPr>
        <p:spPr>
          <a:xfrm>
            <a:off x="508540" y="1707786"/>
            <a:ext cx="11203664" cy="464856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>
                <a:solidFill>
                  <a:srgbClr val="4B545E"/>
                </a:solidFill>
              </a:defRPr>
            </a:lvl1pPr>
            <a:lvl2pPr marL="914400" lvl="1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>
                <a:solidFill>
                  <a:srgbClr val="4B545E"/>
                </a:solidFill>
              </a:defRPr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>
                <a:solidFill>
                  <a:srgbClr val="4B545E"/>
                </a:solidFill>
              </a:defRPr>
            </a:lvl3pPr>
            <a:lvl4pPr marL="1828800" lvl="3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4pPr>
            <a:lvl5pPr marL="2286000" lvl="4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464" name="Google Shape;2464;p307"/>
          <p:cNvSpPr/>
          <p:nvPr/>
        </p:nvSpPr>
        <p:spPr>
          <a:xfrm>
            <a:off x="6863643" y="519648"/>
            <a:ext cx="5328356" cy="812272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2745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525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2465" name="Google Shape;2465;p307"/>
          <p:cNvSpPr txBox="1">
            <a:spLocks noGrp="1"/>
          </p:cNvSpPr>
          <p:nvPr>
            <p:ph type="title"/>
          </p:nvPr>
        </p:nvSpPr>
        <p:spPr>
          <a:xfrm>
            <a:off x="304800" y="170056"/>
            <a:ext cx="11430000" cy="114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Font typeface="Calibri"/>
              <a:buNone/>
              <a:defRPr sz="3200" b="1">
                <a:solidFill>
                  <a:schemeClr val="lt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466" name="Google Shape;2466;p307"/>
          <p:cNvSpPr txBox="1">
            <a:spLocks noGrp="1"/>
          </p:cNvSpPr>
          <p:nvPr>
            <p:ph type="body" idx="2"/>
          </p:nvPr>
        </p:nvSpPr>
        <p:spPr>
          <a:xfrm>
            <a:off x="332187" y="953346"/>
            <a:ext cx="11430112" cy="4159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2467" name="Google Shape;2467;p307"/>
          <p:cNvCxnSpPr/>
          <p:nvPr/>
        </p:nvCxnSpPr>
        <p:spPr>
          <a:xfrm>
            <a:off x="11311725" y="6447272"/>
            <a:ext cx="0" cy="267883"/>
          </a:xfrm>
          <a:prstGeom prst="straightConnector1">
            <a:avLst/>
          </a:prstGeom>
          <a:noFill/>
          <a:ln w="9525" cap="flat" cmpd="sng">
            <a:solidFill>
              <a:srgbClr val="7F7F7F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468" name="Google Shape;2468;p307"/>
          <p:cNvSpPr txBox="1">
            <a:spLocks noGrp="1"/>
          </p:cNvSpPr>
          <p:nvPr>
            <p:ph type="sldNum" idx="12"/>
          </p:nvPr>
        </p:nvSpPr>
        <p:spPr>
          <a:xfrm>
            <a:off x="11202595" y="6454533"/>
            <a:ext cx="559704" cy="3191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000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000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000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000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000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000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000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000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000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2469" name="Google Shape;2469;p30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596461" y="6492240"/>
            <a:ext cx="1606135" cy="229238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5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2_Title and Content 4">
    <p:spTree>
      <p:nvGrpSpPr>
        <p:cNvPr id="1" name="Shape 24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471" name="Google Shape;2471;p30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472" name="Google Shape;2472;p30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473" name="Google Shape;2473;p30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474" name="Google Shape;2474;p30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475" name="Google Shape;2475;p30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2476" name="Google Shape;2476;p308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477" name="Google Shape;2477;p308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478" name="Google Shape;2478;p30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479" name="Google Shape;2479;p30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480" name="Google Shape;2480;p30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5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1_Photo Slide 3">
    <p:spTree>
      <p:nvGrpSpPr>
        <p:cNvPr id="1" name="Shape 24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82" name="Google Shape;2482;p309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2483" name="Google Shape;2483;p309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2484" name="Google Shape;2484;p309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485" name="Google Shape;2485;p309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86" name="Google Shape;2486;p309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2487" name="Google Shape;2487;p309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2488" name="Google Shape;2488;p30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5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EVERYDAY - CONTENT ONLY">
  <p:cSld name="EVERYDAY - CONTENT ONLY 3">
    <p:spTree>
      <p:nvGrpSpPr>
        <p:cNvPr id="1" name="Shape 24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90" name="Google Shape;2490;p310"/>
          <p:cNvSpPr/>
          <p:nvPr/>
        </p:nvSpPr>
        <p:spPr>
          <a:xfrm>
            <a:off x="0" y="0"/>
            <a:ext cx="12192000" cy="1313056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dk2"/>
              </a:gs>
            </a:gsLst>
            <a:lin ang="0" scaled="0"/>
          </a:gra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491" name="Google Shape;2491;p310"/>
          <p:cNvSpPr/>
          <p:nvPr/>
        </p:nvSpPr>
        <p:spPr>
          <a:xfrm>
            <a:off x="6863643" y="16267"/>
            <a:ext cx="5328356" cy="812272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2745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525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2492" name="Google Shape;2492;p310"/>
          <p:cNvSpPr txBox="1">
            <a:spLocks noGrp="1"/>
          </p:cNvSpPr>
          <p:nvPr>
            <p:ph type="body" idx="1"/>
          </p:nvPr>
        </p:nvSpPr>
        <p:spPr>
          <a:xfrm>
            <a:off x="508540" y="1707786"/>
            <a:ext cx="11203664" cy="464856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>
                <a:solidFill>
                  <a:srgbClr val="4B545E"/>
                </a:solidFill>
              </a:defRPr>
            </a:lvl1pPr>
            <a:lvl2pPr marL="914400" lvl="1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>
                <a:solidFill>
                  <a:srgbClr val="4B545E"/>
                </a:solidFill>
              </a:defRPr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>
                <a:solidFill>
                  <a:srgbClr val="4B545E"/>
                </a:solidFill>
              </a:defRPr>
            </a:lvl3pPr>
            <a:lvl4pPr marL="1828800" lvl="3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4pPr>
            <a:lvl5pPr marL="2286000" lvl="4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493" name="Google Shape;2493;p310"/>
          <p:cNvSpPr/>
          <p:nvPr/>
        </p:nvSpPr>
        <p:spPr>
          <a:xfrm>
            <a:off x="6863643" y="519648"/>
            <a:ext cx="5328356" cy="812272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2745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525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2494" name="Google Shape;2494;p310"/>
          <p:cNvSpPr txBox="1">
            <a:spLocks noGrp="1"/>
          </p:cNvSpPr>
          <p:nvPr>
            <p:ph type="title"/>
          </p:nvPr>
        </p:nvSpPr>
        <p:spPr>
          <a:xfrm>
            <a:off x="304800" y="170056"/>
            <a:ext cx="11430000" cy="114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Font typeface="Calibri"/>
              <a:buNone/>
              <a:defRPr sz="3200" b="1">
                <a:solidFill>
                  <a:schemeClr val="lt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495" name="Google Shape;2495;p310"/>
          <p:cNvSpPr txBox="1">
            <a:spLocks noGrp="1"/>
          </p:cNvSpPr>
          <p:nvPr>
            <p:ph type="body" idx="2"/>
          </p:nvPr>
        </p:nvSpPr>
        <p:spPr>
          <a:xfrm>
            <a:off x="332187" y="953346"/>
            <a:ext cx="11430112" cy="4159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2496" name="Google Shape;2496;p310"/>
          <p:cNvCxnSpPr/>
          <p:nvPr/>
        </p:nvCxnSpPr>
        <p:spPr>
          <a:xfrm>
            <a:off x="11311725" y="6447272"/>
            <a:ext cx="0" cy="267883"/>
          </a:xfrm>
          <a:prstGeom prst="straightConnector1">
            <a:avLst/>
          </a:prstGeom>
          <a:noFill/>
          <a:ln w="9525" cap="flat" cmpd="sng">
            <a:solidFill>
              <a:srgbClr val="7F7F7F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497" name="Google Shape;2497;p310"/>
          <p:cNvSpPr txBox="1">
            <a:spLocks noGrp="1"/>
          </p:cNvSpPr>
          <p:nvPr>
            <p:ph type="sldNum" idx="12"/>
          </p:nvPr>
        </p:nvSpPr>
        <p:spPr>
          <a:xfrm>
            <a:off x="11202595" y="6454533"/>
            <a:ext cx="559704" cy="3191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000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000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000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000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000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000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000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000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000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2498" name="Google Shape;2498;p31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596461" y="6492240"/>
            <a:ext cx="1606135" cy="229238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5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27">
    <p:spTree>
      <p:nvGrpSpPr>
        <p:cNvPr id="1" name="Shape 24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00" name="Google Shape;2500;p311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501" name="Google Shape;2501;p311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502" name="Google Shape;2502;p311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503" name="Google Shape;2503;p31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504" name="Google Shape;2504;p31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505" name="Google Shape;2505;p31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506" name="Google Shape;2506;p31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507" name="Google Shape;2507;p31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508" name="Google Shape;2508;p31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09" name="Google Shape;2509;p31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510" name="Google Shape;2510;p31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2511" name="Google Shape;2511;p311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5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Quotation">
  <p:cSld name="4_Quotation 3">
    <p:spTree>
      <p:nvGrpSpPr>
        <p:cNvPr id="1" name="Shape 25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13" name="Google Shape;2513;p312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514" name="Google Shape;2514;p312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515" name="Google Shape;2515;p312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516" name="Google Shape;2516;p31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517" name="Google Shape;2517;p31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518" name="Google Shape;2518;p31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519" name="Google Shape;2519;p31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520" name="Google Shape;2520;p31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521" name="Google Shape;2521;p31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22" name="Google Shape;2522;p31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523" name="Google Shape;2523;p31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2524" name="Google Shape;2524;p312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5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28">
    <p:spTree>
      <p:nvGrpSpPr>
        <p:cNvPr id="1" name="Shape 25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26" name="Google Shape;2526;p313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527" name="Google Shape;2527;p313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528" name="Google Shape;2528;p313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529" name="Google Shape;2529;p31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530" name="Google Shape;2530;p31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531" name="Google Shape;2531;p31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532" name="Google Shape;2532;p31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533" name="Google Shape;2533;p31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534" name="Google Shape;2534;p31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35" name="Google Shape;2535;p31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536" name="Google Shape;2536;p31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2537" name="Google Shape;2537;p313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5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Quotation">
  <p:cSld name="4_Quotation 4">
    <p:spTree>
      <p:nvGrpSpPr>
        <p:cNvPr id="1" name="Shape 25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39" name="Google Shape;2539;p314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540" name="Google Shape;2540;p314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541" name="Google Shape;2541;p314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542" name="Google Shape;2542;p31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543" name="Google Shape;2543;p31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544" name="Google Shape;2544;p31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545" name="Google Shape;2545;p31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546" name="Google Shape;2546;p31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547" name="Google Shape;2547;p31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48" name="Google Shape;2548;p31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549" name="Google Shape;2549;p31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2550" name="Google Shape;2550;p314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">
    <p:spTree>
      <p:nvGrpSpPr>
        <p:cNvPr id="1" name="Shape 2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7" name="Google Shape;267;p81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68" name="Google Shape;268;p81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269" name="Google Shape;269;p8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70" name="Google Shape;270;p8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71" name="Google Shape;271;p8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72" name="Google Shape;272;p8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73" name="Google Shape;273;p8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274" name="Google Shape;274;p81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75" name="Google Shape;275;p81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76" name="Google Shape;276;p8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77" name="Google Shape;277;p8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6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18">
    <p:spTree>
      <p:nvGrpSpPr>
        <p:cNvPr id="1" name="Shape 25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52" name="Google Shape;2552;p315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553" name="Google Shape;2553;p315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554" name="Google Shape;2554;p315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2555" name="Google Shape;2555;p315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2556" name="Google Shape;2556;p315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557" name="Google Shape;2557;p315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58" name="Google Shape;2558;p315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2559" name="Google Shape;2559;p31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26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19">
    <p:bg>
      <p:bgPr>
        <a:solidFill>
          <a:schemeClr val="lt2"/>
        </a:solidFill>
        <a:effectLst/>
      </p:bgPr>
    </p:bg>
    <p:spTree>
      <p:nvGrpSpPr>
        <p:cNvPr id="1" name="Shape 25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61" name="Google Shape;2561;p316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562" name="Google Shape;2562;p316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63" name="Google Shape;2563;p316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64" name="Google Shape;2564;p316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2565" name="Google Shape;2565;p31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2566" name="Google Shape;2566;p316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567" name="Google Shape;2567;p316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6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17">
    <p:spTree>
      <p:nvGrpSpPr>
        <p:cNvPr id="1" name="Shape 25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69" name="Google Shape;2569;p317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2570" name="Google Shape;2570;p317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2571" name="Google Shape;2571;p317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572" name="Google Shape;2572;p317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73" name="Google Shape;2573;p317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2574" name="Google Shape;2574;p317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2575" name="Google Shape;2575;p31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6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29">
    <p:spTree>
      <p:nvGrpSpPr>
        <p:cNvPr id="1" name="Shape 25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77" name="Google Shape;2577;p318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578" name="Google Shape;2578;p318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579" name="Google Shape;2579;p318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580" name="Google Shape;2580;p31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581" name="Google Shape;2581;p31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582" name="Google Shape;2582;p31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583" name="Google Shape;2583;p31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584" name="Google Shape;2584;p31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585" name="Google Shape;2585;p31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86" name="Google Shape;2586;p31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587" name="Google Shape;2587;p31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2588" name="Google Shape;2588;p318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6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30">
    <p:spTree>
      <p:nvGrpSpPr>
        <p:cNvPr id="1" name="Shape 25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90" name="Google Shape;2590;p319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591" name="Google Shape;2591;p319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592" name="Google Shape;2592;p319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593" name="Google Shape;2593;p31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594" name="Google Shape;2594;p31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595" name="Google Shape;2595;p31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596" name="Google Shape;2596;p319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597" name="Google Shape;2597;p31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598" name="Google Shape;2598;p31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99" name="Google Shape;2599;p31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600" name="Google Shape;2600;p31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2601" name="Google Shape;2601;p319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6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31">
    <p:spTree>
      <p:nvGrpSpPr>
        <p:cNvPr id="1" name="Shape 26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03" name="Google Shape;2603;p320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604" name="Google Shape;2604;p320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605" name="Google Shape;2605;p320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606" name="Google Shape;2606;p32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607" name="Google Shape;2607;p32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608" name="Google Shape;2608;p32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609" name="Google Shape;2609;p320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10" name="Google Shape;2610;p32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611" name="Google Shape;2611;p32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612" name="Google Shape;2612;p32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613" name="Google Shape;2613;p32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2614" name="Google Shape;2614;p320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6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32">
    <p:spTree>
      <p:nvGrpSpPr>
        <p:cNvPr id="1" name="Shape 26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16" name="Google Shape;2616;p321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617" name="Google Shape;2617;p321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618" name="Google Shape;2618;p321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619" name="Google Shape;2619;p32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620" name="Google Shape;2620;p32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621" name="Google Shape;2621;p32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622" name="Google Shape;2622;p32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23" name="Google Shape;2623;p32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624" name="Google Shape;2624;p32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625" name="Google Shape;2625;p32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626" name="Google Shape;2626;p32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2627" name="Google Shape;2627;p321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6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19">
    <p:spTree>
      <p:nvGrpSpPr>
        <p:cNvPr id="1" name="Shape 26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629" name="Google Shape;2629;p32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30" name="Google Shape;2630;p32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631" name="Google Shape;2631;p32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632" name="Google Shape;2632;p32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633" name="Google Shape;2633;p32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2634" name="Google Shape;2634;p322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635" name="Google Shape;2635;p322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636" name="Google Shape;2636;p32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637" name="Google Shape;2637;p32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638" name="Google Shape;2638;p32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6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16">
    <p:spTree>
      <p:nvGrpSpPr>
        <p:cNvPr id="1" name="Shape 26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40" name="Google Shape;2640;p323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641" name="Google Shape;2641;p323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2642" name="Google Shape;2642;p32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43" name="Google Shape;2643;p32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644" name="Google Shape;2644;p32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645" name="Google Shape;2645;p32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646" name="Google Shape;2646;p32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2647" name="Google Shape;2647;p323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648" name="Google Shape;2648;p323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649" name="Google Shape;2649;p32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650" name="Google Shape;2650;p32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6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16">
    <p:spTree>
      <p:nvGrpSpPr>
        <p:cNvPr id="1" name="Shape 26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652" name="Google Shape;2652;p32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53" name="Google Shape;2653;p32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654" name="Google Shape;2654;p32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655" name="Google Shape;2655;p32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656" name="Google Shape;2656;p32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2657" name="Google Shape;2657;p32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658" name="Google Shape;2658;p324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2659" name="Google Shape;2659;p324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660" name="Google Shape;2660;p324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2661" name="Google Shape;2661;p324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662" name="Google Shape;2662;p32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663" name="Google Shape;2663;p32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664" name="Google Shape;2664;p32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">
    <p:spTree>
      <p:nvGrpSpPr>
        <p:cNvPr id="1" name="Shape 2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79" name="Google Shape;279;p8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80" name="Google Shape;280;p8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81" name="Google Shape;281;p8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2" name="Google Shape;282;p8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83" name="Google Shape;283;p8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284" name="Google Shape;284;p82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85" name="Google Shape;285;p82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286" name="Google Shape;286;p82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87" name="Google Shape;287;p82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288" name="Google Shape;288;p82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89" name="Google Shape;289;p8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90" name="Google Shape;290;p8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91" name="Google Shape;291;p8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7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16">
    <p:spTree>
      <p:nvGrpSpPr>
        <p:cNvPr id="1" name="Shape 26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666" name="Google Shape;2666;p32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67" name="Google Shape;2667;p32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668" name="Google Shape;2668;p32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669" name="Google Shape;2669;p32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670" name="Google Shape;2670;p32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2671" name="Google Shape;2671;p32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672" name="Google Shape;2672;p32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673" name="Google Shape;2673;p32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674" name="Google Shape;2674;p32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7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17">
    <p:spTree>
      <p:nvGrpSpPr>
        <p:cNvPr id="1" name="Shape 26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676" name="Google Shape;2676;p326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2677" name="Google Shape;2677;p326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78" name="Google Shape;2678;p326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2679" name="Google Shape;2679;p326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680" name="Google Shape;2680;p326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681" name="Google Shape;2681;p326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2682" name="Google Shape;2682;p32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2683" name="Google Shape;2683;p326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27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17">
    <p:spTree>
      <p:nvGrpSpPr>
        <p:cNvPr id="1" name="Shape 26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85" name="Google Shape;2685;p32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686" name="Google Shape;2686;p32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687" name="Google Shape;2687;p32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688" name="Google Shape;2688;p327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89" name="Google Shape;2689;p32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690" name="Google Shape;2690;p32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691" name="Google Shape;2691;p32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692" name="Google Shape;2692;p32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27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 type="obj">
  <p:cSld name="OBJECT">
    <p:spTree>
      <p:nvGrpSpPr>
        <p:cNvPr id="1" name="Shape 26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699" name="Google Shape;2699;p47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700" name="Google Shape;2700;p4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701" name="Google Shape;2701;p4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702" name="Google Shape;2702;p4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703" name="Google Shape;2703;p4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2704" name="Google Shape;2704;p47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705" name="Google Shape;2705;p47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706" name="Google Shape;2706;p4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707" name="Google Shape;2707;p4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708" name="Google Shape;2708;p4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7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">
    <p:spTree>
      <p:nvGrpSpPr>
        <p:cNvPr id="1" name="Shape 27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10" name="Google Shape;2710;p476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711" name="Google Shape;2711;p476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712" name="Google Shape;2712;p476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2713" name="Google Shape;2713;p476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2714" name="Google Shape;2714;p476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715" name="Google Shape;2715;p476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16" name="Google Shape;2716;p476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2717" name="Google Shape;2717;p47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27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">
    <p:bg>
      <p:bgPr>
        <a:solidFill>
          <a:schemeClr val="lt2"/>
        </a:solidFill>
        <a:effectLst/>
      </p:bgPr>
    </p:bg>
    <p:spTree>
      <p:nvGrpSpPr>
        <p:cNvPr id="1" name="Shape 27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719" name="Google Shape;2719;p477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720" name="Google Shape;2720;p477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21" name="Google Shape;2721;p477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22" name="Google Shape;2722;p477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2723" name="Google Shape;2723;p47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2724" name="Google Shape;2724;p477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725" name="Google Shape;2725;p477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7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">
    <p:spTree>
      <p:nvGrpSpPr>
        <p:cNvPr id="1" name="Shape 27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27" name="Google Shape;2727;p478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2728" name="Google Shape;2728;p478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2729" name="Google Shape;2729;p478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730" name="Google Shape;2730;p478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31" name="Google Shape;2731;p478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2732" name="Google Shape;2732;p478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2733" name="Google Shape;2733;p47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7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">
    <p:spTree>
      <p:nvGrpSpPr>
        <p:cNvPr id="1" name="Shape 27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35" name="Google Shape;2735;p479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736" name="Google Shape;2736;p479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737" name="Google Shape;2737;p479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738" name="Google Shape;2738;p47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739" name="Google Shape;2739;p47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740" name="Google Shape;2740;p47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741" name="Google Shape;2741;p479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742" name="Google Shape;2742;p47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743" name="Google Shape;2743;p47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744" name="Google Shape;2744;p47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745" name="Google Shape;2745;p47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2746" name="Google Shape;2746;p479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7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 type="twoObj">
  <p:cSld name="TWO_OBJECTS">
    <p:spTree>
      <p:nvGrpSpPr>
        <p:cNvPr id="1" name="Shape 27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48" name="Google Shape;2748;p480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749" name="Google Shape;2749;p480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2750" name="Google Shape;2750;p480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751" name="Google Shape;2751;p48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752" name="Google Shape;2752;p48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753" name="Google Shape;2753;p48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754" name="Google Shape;2754;p48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2755" name="Google Shape;2755;p480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756" name="Google Shape;2756;p480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757" name="Google Shape;2757;p48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758" name="Google Shape;2758;p48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7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 type="twoTxTwoObj">
  <p:cSld name="TWO_OBJECTS_WITH_TEXT">
    <p:spTree>
      <p:nvGrpSpPr>
        <p:cNvPr id="1" name="Shape 27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760" name="Google Shape;2760;p48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761" name="Google Shape;2761;p48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762" name="Google Shape;2762;p48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763" name="Google Shape;2763;p48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764" name="Google Shape;2764;p48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2765" name="Google Shape;2765;p481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766" name="Google Shape;2766;p481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2767" name="Google Shape;2767;p481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768" name="Google Shape;2768;p481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2769" name="Google Shape;2769;p481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770" name="Google Shape;2770;p48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771" name="Google Shape;2771;p48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772" name="Google Shape;2772;p48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">
    <p:spTree>
      <p:nvGrpSpPr>
        <p:cNvPr id="1" name="Shape 2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93" name="Google Shape;293;p8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94" name="Google Shape;294;p8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95" name="Google Shape;295;p8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96" name="Google Shape;296;p8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97" name="Google Shape;297;p8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298" name="Google Shape;298;p83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99" name="Google Shape;299;p8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00" name="Google Shape;300;p8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01" name="Google Shape;301;p8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8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_ONLY">
    <p:spTree>
      <p:nvGrpSpPr>
        <p:cNvPr id="1" name="Shape 27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774" name="Google Shape;2774;p48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775" name="Google Shape;2775;p48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776" name="Google Shape;2776;p48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777" name="Google Shape;2777;p48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778" name="Google Shape;2778;p48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2779" name="Google Shape;2779;p482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780" name="Google Shape;2780;p48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781" name="Google Shape;2781;p48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782" name="Google Shape;2782;p48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8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">
    <p:spTree>
      <p:nvGrpSpPr>
        <p:cNvPr id="1" name="Shape 27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784" name="Google Shape;2784;p483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2785" name="Google Shape;2785;p483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86" name="Google Shape;2786;p483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2787" name="Google Shape;2787;p483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788" name="Google Shape;2788;p483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789" name="Google Shape;2789;p483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2790" name="Google Shape;2790;p48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2791" name="Google Shape;2791;p483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28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spTree>
      <p:nvGrpSpPr>
        <p:cNvPr id="1" name="Shape 27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93" name="Google Shape;2793;p48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794" name="Google Shape;2794;p48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795" name="Google Shape;2795;p48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796" name="Google Shape;2796;p48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797" name="Google Shape;2797;p48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798" name="Google Shape;2798;p48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799" name="Google Shape;2799;p48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800" name="Google Shape;2800;p48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28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Quotation">
  <p:cSld name="1_Quotation">
    <p:spTree>
      <p:nvGrpSpPr>
        <p:cNvPr id="1" name="Shape 28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02" name="Google Shape;2802;p485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803" name="Google Shape;2803;p485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804" name="Google Shape;2804;p485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805" name="Google Shape;2805;p48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806" name="Google Shape;2806;p48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807" name="Google Shape;2807;p48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808" name="Google Shape;2808;p48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809" name="Google Shape;2809;p48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810" name="Google Shape;2810;p48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11" name="Google Shape;2811;p48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812" name="Google Shape;2812;p48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2813" name="Google Shape;2813;p485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8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Cover">
  <p:cSld name="1_Cover">
    <p:spTree>
      <p:nvGrpSpPr>
        <p:cNvPr id="1" name="Shape 28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15" name="Google Shape;2815;p486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816" name="Google Shape;2816;p486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817" name="Google Shape;2817;p486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2818" name="Google Shape;2818;p486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2819" name="Google Shape;2819;p486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820" name="Google Shape;2820;p486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21" name="Google Shape;2821;p486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2822" name="Google Shape;2822;p48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28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Divider">
  <p:cSld name="3_Divider">
    <p:bg>
      <p:bgPr>
        <a:solidFill>
          <a:schemeClr val="lt2"/>
        </a:solidFill>
        <a:effectLst/>
      </p:bgPr>
    </p:bg>
    <p:spTree>
      <p:nvGrpSpPr>
        <p:cNvPr id="1" name="Shape 28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824" name="Google Shape;2824;p487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825" name="Google Shape;2825;p487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26" name="Google Shape;2826;p487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27" name="Google Shape;2827;p487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2828" name="Google Shape;2828;p48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2829" name="Google Shape;2829;p487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830" name="Google Shape;2830;p487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8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Photo Slide">
  <p:cSld name="2_Photo Slide">
    <p:spTree>
      <p:nvGrpSpPr>
        <p:cNvPr id="1" name="Shape 28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32" name="Google Shape;2832;p488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2833" name="Google Shape;2833;p488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2834" name="Google Shape;2834;p488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835" name="Google Shape;2835;p488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36" name="Google Shape;2836;p488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2837" name="Google Shape;2837;p488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2838" name="Google Shape;2838;p48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8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Quotation">
  <p:cSld name="2_Quotation">
    <p:spTree>
      <p:nvGrpSpPr>
        <p:cNvPr id="1" name="Shape 28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40" name="Google Shape;2840;p489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841" name="Google Shape;2841;p489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842" name="Google Shape;2842;p489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843" name="Google Shape;2843;p48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844" name="Google Shape;2844;p48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845" name="Google Shape;2845;p48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846" name="Google Shape;2846;p489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847" name="Google Shape;2847;p48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848" name="Google Shape;2848;p48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49" name="Google Shape;2849;p48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850" name="Google Shape;2850;p48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2851" name="Google Shape;2851;p489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8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Quotation">
  <p:cSld name="3_Quotation">
    <p:spTree>
      <p:nvGrpSpPr>
        <p:cNvPr id="1" name="Shape 28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53" name="Google Shape;2853;p490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854" name="Google Shape;2854;p490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855" name="Google Shape;2855;p490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856" name="Google Shape;2856;p49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857" name="Google Shape;2857;p49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858" name="Google Shape;2858;p49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859" name="Google Shape;2859;p490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860" name="Google Shape;2860;p49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861" name="Google Shape;2861;p49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62" name="Google Shape;2862;p49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863" name="Google Shape;2863;p49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2864" name="Google Shape;2864;p490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8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Title and Content">
  <p:cSld name="4_Title and Content">
    <p:spTree>
      <p:nvGrpSpPr>
        <p:cNvPr id="1" name="Shape 28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866" name="Google Shape;2866;p49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867" name="Google Shape;2867;p49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868" name="Google Shape;2868;p49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69" name="Google Shape;2869;p49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870" name="Google Shape;2870;p49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2871" name="Google Shape;2871;p491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872" name="Google Shape;2872;p491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873" name="Google Shape;2873;p49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874" name="Google Shape;2874;p49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875" name="Google Shape;2875;p49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2">
    <p:spTree>
      <p:nvGrpSpPr>
        <p:cNvPr id="1" name="Shape 3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03" name="Google Shape;303;p84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304" name="Google Shape;304;p84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5" name="Google Shape;305;p84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306" name="Google Shape;306;p84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07" name="Google Shape;307;p84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08" name="Google Shape;308;p84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309" name="Google Shape;309;p8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310" name="Google Shape;310;p84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29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Two Content">
  <p:cSld name="2_Two Content">
    <p:spTree>
      <p:nvGrpSpPr>
        <p:cNvPr id="1" name="Shape 28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77" name="Google Shape;2877;p492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878" name="Google Shape;2878;p492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2879" name="Google Shape;2879;p49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880" name="Google Shape;2880;p49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881" name="Google Shape;2881;p49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82" name="Google Shape;2882;p49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883" name="Google Shape;2883;p49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2884" name="Google Shape;2884;p492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885" name="Google Shape;2885;p492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886" name="Google Shape;2886;p49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887" name="Google Shape;2887;p49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9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Comparison">
  <p:cSld name="1_Comparison">
    <p:spTree>
      <p:nvGrpSpPr>
        <p:cNvPr id="1" name="Shape 28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889" name="Google Shape;2889;p49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890" name="Google Shape;2890;p49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891" name="Google Shape;2891;p49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92" name="Google Shape;2892;p49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893" name="Google Shape;2893;p49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2894" name="Google Shape;2894;p493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895" name="Google Shape;2895;p493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2896" name="Google Shape;2896;p493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897" name="Google Shape;2897;p493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2898" name="Google Shape;2898;p493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899" name="Google Shape;2899;p49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900" name="Google Shape;2900;p49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901" name="Google Shape;2901;p49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9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Title Only">
  <p:cSld name="2_Title Only">
    <p:spTree>
      <p:nvGrpSpPr>
        <p:cNvPr id="1" name="Shape 29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903" name="Google Shape;2903;p49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904" name="Google Shape;2904;p49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905" name="Google Shape;2905;p49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906" name="Google Shape;2906;p49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907" name="Google Shape;2907;p49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2908" name="Google Shape;2908;p49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909" name="Google Shape;2909;p49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910" name="Google Shape;2910;p49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911" name="Google Shape;2911;p49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9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End">
  <p:cSld name="1_End">
    <p:spTree>
      <p:nvGrpSpPr>
        <p:cNvPr id="1" name="Shape 29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913" name="Google Shape;2913;p495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2914" name="Google Shape;2914;p495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15" name="Google Shape;2915;p495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2916" name="Google Shape;2916;p495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917" name="Google Shape;2917;p495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918" name="Google Shape;2918;p495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2919" name="Google Shape;2919;p49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2920" name="Google Shape;2920;p495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29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Blank">
  <p:cSld name="1_Blank">
    <p:spTree>
      <p:nvGrpSpPr>
        <p:cNvPr id="1" name="Shape 29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22" name="Google Shape;2922;p49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923" name="Google Shape;2923;p49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924" name="Google Shape;2924;p49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925" name="Google Shape;2925;p49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926" name="Google Shape;2926;p49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927" name="Google Shape;2927;p49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928" name="Google Shape;2928;p49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929" name="Google Shape;2929;p49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29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Cover">
  <p:cSld name="2_Cover">
    <p:spTree>
      <p:nvGrpSpPr>
        <p:cNvPr id="1" name="Shape 29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31" name="Google Shape;2931;p497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932" name="Google Shape;2932;p497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933" name="Google Shape;2933;p497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2934" name="Google Shape;2934;p497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2935" name="Google Shape;2935;p497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936" name="Google Shape;2936;p497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37" name="Google Shape;2937;p497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2938" name="Google Shape;2938;p49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29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Divider">
  <p:cSld name="4_Divider">
    <p:bg>
      <p:bgPr>
        <a:solidFill>
          <a:schemeClr val="lt2"/>
        </a:solidFill>
        <a:effectLst/>
      </p:bgPr>
    </p:bg>
    <p:spTree>
      <p:nvGrpSpPr>
        <p:cNvPr id="1" name="Shape 29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940" name="Google Shape;2940;p498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941" name="Google Shape;2941;p498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42" name="Google Shape;2942;p498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43" name="Google Shape;2943;p498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2944" name="Google Shape;2944;p49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2945" name="Google Shape;2945;p498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946" name="Google Shape;2946;p498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9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Quotation">
  <p:cSld name="4_Quotation">
    <p:spTree>
      <p:nvGrpSpPr>
        <p:cNvPr id="1" name="Shape 29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48" name="Google Shape;2948;p499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949" name="Google Shape;2949;p499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950" name="Google Shape;2950;p499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951" name="Google Shape;2951;p49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952" name="Google Shape;2952;p49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953" name="Google Shape;2953;p49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954" name="Google Shape;2954;p499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955" name="Google Shape;2955;p49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956" name="Google Shape;2956;p49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957" name="Google Shape;2957;p49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958" name="Google Shape;2958;p49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2959" name="Google Shape;2959;p499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9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_Title and Content">
  <p:cSld name="5_Title and Content">
    <p:spTree>
      <p:nvGrpSpPr>
        <p:cNvPr id="1" name="Shape 29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961" name="Google Shape;2961;p500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962" name="Google Shape;2962;p50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963" name="Google Shape;2963;p50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964" name="Google Shape;2964;p50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965" name="Google Shape;2965;p50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2966" name="Google Shape;2966;p500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967" name="Google Shape;2967;p500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968" name="Google Shape;2968;p50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969" name="Google Shape;2969;p50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970" name="Google Shape;2970;p50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9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wo Content">
  <p:cSld name="3_Two Content">
    <p:spTree>
      <p:nvGrpSpPr>
        <p:cNvPr id="1" name="Shape 29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72" name="Google Shape;2972;p501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973" name="Google Shape;2973;p501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2974" name="Google Shape;2974;p50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975" name="Google Shape;2975;p50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976" name="Google Shape;2976;p50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977" name="Google Shape;2977;p50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978" name="Google Shape;2978;p50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2979" name="Google Shape;2979;p501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980" name="Google Shape;2980;p501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981" name="Google Shape;2981;p50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982" name="Google Shape;2982;p50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 type="obj">
  <p:cSld name="OBJECT">
    <p:spTree>
      <p:nvGrpSpPr>
        <p:cNvPr id="1" name="Shape 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3" name="Google Shape;33;p49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Google Shape;34;p4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5" name="Google Shape;35;p4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Google Shape;36;p4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7" name="Google Shape;37;p4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38" name="Google Shape;38;p49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9" name="Google Shape;39;p49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0" name="Google Shape;40;p4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1" name="Google Shape;41;p4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2" name="Google Shape;42;p4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2">
    <p:spTree>
      <p:nvGrpSpPr>
        <p:cNvPr id="1" name="Shape 3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2" name="Google Shape;312;p8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13" name="Google Shape;313;p8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14" name="Google Shape;314;p8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15" name="Google Shape;315;p8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16" name="Google Shape;316;p8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17" name="Google Shape;317;p8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18" name="Google Shape;318;p8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19" name="Google Shape;319;p8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30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Comparison">
  <p:cSld name="2_Comparison">
    <p:spTree>
      <p:nvGrpSpPr>
        <p:cNvPr id="1" name="Shape 29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984" name="Google Shape;2984;p50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985" name="Google Shape;2985;p50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986" name="Google Shape;2986;p50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987" name="Google Shape;2987;p50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988" name="Google Shape;2988;p50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2989" name="Google Shape;2989;p502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990" name="Google Shape;2990;p502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2991" name="Google Shape;2991;p502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992" name="Google Shape;2992;p502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2993" name="Google Shape;2993;p502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994" name="Google Shape;2994;p50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995" name="Google Shape;2995;p50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996" name="Google Shape;2996;p50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0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Photo Slide">
  <p:cSld name="3_Photo Slide">
    <p:spTree>
      <p:nvGrpSpPr>
        <p:cNvPr id="1" name="Shape 29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98" name="Google Shape;2998;p503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2999" name="Google Shape;2999;p503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3000" name="Google Shape;3000;p503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3001" name="Google Shape;3001;p503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02" name="Google Shape;3002;p503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3003" name="Google Shape;3003;p503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3004" name="Google Shape;3004;p50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0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End">
  <p:cSld name="2_End">
    <p:spTree>
      <p:nvGrpSpPr>
        <p:cNvPr id="1" name="Shape 30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006" name="Google Shape;3006;p504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3007" name="Google Shape;3007;p504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08" name="Google Shape;3008;p504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3009" name="Google Shape;3009;p504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010" name="Google Shape;3010;p504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011" name="Google Shape;3011;p504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3012" name="Google Shape;3012;p50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3013" name="Google Shape;3013;p504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30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Blank">
  <p:cSld name="2_Blank">
    <p:spTree>
      <p:nvGrpSpPr>
        <p:cNvPr id="1" name="Shape 30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15" name="Google Shape;3015;p50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016" name="Google Shape;3016;p50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017" name="Google Shape;3017;p50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018" name="Google Shape;3018;p50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019" name="Google Shape;3019;p50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020" name="Google Shape;3020;p50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021" name="Google Shape;3021;p50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022" name="Google Shape;3022;p50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30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Only">
  <p:cSld name="3_Title Only">
    <p:spTree>
      <p:nvGrpSpPr>
        <p:cNvPr id="1" name="Shape 30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024" name="Google Shape;3024;p50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025" name="Google Shape;3025;p50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026" name="Google Shape;3026;p50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027" name="Google Shape;3027;p50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028" name="Google Shape;3028;p50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3029" name="Google Shape;3029;p50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030" name="Google Shape;3030;p50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031" name="Google Shape;3031;p50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032" name="Google Shape;3032;p50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0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Cover">
  <p:cSld name="3_Cover">
    <p:spTree>
      <p:nvGrpSpPr>
        <p:cNvPr id="1" name="Shape 30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34" name="Google Shape;3034;p507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035" name="Google Shape;3035;p507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036" name="Google Shape;3036;p507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3037" name="Google Shape;3037;p507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3038" name="Google Shape;3038;p507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3039" name="Google Shape;3039;p507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40" name="Google Shape;3040;p507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3041" name="Google Shape;3041;p50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30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_Divider">
  <p:cSld name="5_Divider">
    <p:bg>
      <p:bgPr>
        <a:solidFill>
          <a:schemeClr val="lt2"/>
        </a:solidFill>
        <a:effectLst/>
      </p:bgPr>
    </p:bg>
    <p:spTree>
      <p:nvGrpSpPr>
        <p:cNvPr id="1" name="Shape 30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043" name="Google Shape;3043;p508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3044" name="Google Shape;3044;p508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45" name="Google Shape;3045;p508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46" name="Google Shape;3046;p508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3047" name="Google Shape;3047;p50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3048" name="Google Shape;3048;p508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049" name="Google Shape;3049;p508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0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Photo Slide">
  <p:cSld name="4_Photo Slide">
    <p:spTree>
      <p:nvGrpSpPr>
        <p:cNvPr id="1" name="Shape 30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51" name="Google Shape;3051;p509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3052" name="Google Shape;3052;p509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3053" name="Google Shape;3053;p509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3054" name="Google Shape;3054;p509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55" name="Google Shape;3055;p509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3056" name="Google Shape;3056;p509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3057" name="Google Shape;3057;p50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0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_Quotation">
  <p:cSld name="5_Quotation">
    <p:spTree>
      <p:nvGrpSpPr>
        <p:cNvPr id="1" name="Shape 30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59" name="Google Shape;3059;p510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060" name="Google Shape;3060;p510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061" name="Google Shape;3061;p510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062" name="Google Shape;3062;p51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063" name="Google Shape;3063;p51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064" name="Google Shape;3064;p51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065" name="Google Shape;3065;p510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066" name="Google Shape;3066;p51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067" name="Google Shape;3067;p51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068" name="Google Shape;3068;p51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069" name="Google Shape;3069;p51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3070" name="Google Shape;3070;p510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0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_Quotation">
  <p:cSld name="6_Quotation">
    <p:spTree>
      <p:nvGrpSpPr>
        <p:cNvPr id="1" name="Shape 30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2" name="Google Shape;3072;p511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073" name="Google Shape;3073;p511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074" name="Google Shape;3074;p511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075" name="Google Shape;3075;p51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076" name="Google Shape;3076;p51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077" name="Google Shape;3077;p51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078" name="Google Shape;3078;p51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079" name="Google Shape;3079;p51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080" name="Google Shape;3080;p51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081" name="Google Shape;3081;p51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082" name="Google Shape;3082;p51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3083" name="Google Shape;3083;p511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3">
    <p:spTree>
      <p:nvGrpSpPr>
        <p:cNvPr id="1" name="Shape 3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1" name="Google Shape;321;p86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22" name="Google Shape;322;p86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23" name="Google Shape;323;p86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24" name="Google Shape;324;p8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25" name="Google Shape;325;p8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26" name="Google Shape;326;p8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27" name="Google Shape;327;p8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28" name="Google Shape;328;p8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29" name="Google Shape;329;p8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30" name="Google Shape;330;p8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31" name="Google Shape;331;p8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332" name="Google Shape;332;p86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_Title and Content">
  <p:cSld name="6_Title and Content">
    <p:spTree>
      <p:nvGrpSpPr>
        <p:cNvPr id="1" name="Shape 30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085" name="Google Shape;3085;p51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086" name="Google Shape;3086;p51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087" name="Google Shape;3087;p51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088" name="Google Shape;3088;p51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089" name="Google Shape;3089;p51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3090" name="Google Shape;3090;p512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091" name="Google Shape;3091;p512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092" name="Google Shape;3092;p51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093" name="Google Shape;3093;p51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094" name="Google Shape;3094;p51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Two Content">
  <p:cSld name="4_Two Content">
    <p:spTree>
      <p:nvGrpSpPr>
        <p:cNvPr id="1" name="Shape 30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96" name="Google Shape;3096;p513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097" name="Google Shape;3097;p513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3098" name="Google Shape;3098;p51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099" name="Google Shape;3099;p51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100" name="Google Shape;3100;p51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101" name="Google Shape;3101;p51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102" name="Google Shape;3102;p51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3103" name="Google Shape;3103;p513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104" name="Google Shape;3104;p513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105" name="Google Shape;3105;p51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106" name="Google Shape;3106;p51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Comparison">
  <p:cSld name="3_Comparison">
    <p:spTree>
      <p:nvGrpSpPr>
        <p:cNvPr id="1" name="Shape 31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108" name="Google Shape;3108;p51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109" name="Google Shape;3109;p51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110" name="Google Shape;3110;p51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111" name="Google Shape;3111;p51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112" name="Google Shape;3112;p51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3113" name="Google Shape;3113;p51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14" name="Google Shape;3114;p514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3115" name="Google Shape;3115;p514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116" name="Google Shape;3116;p514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3117" name="Google Shape;3117;p514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118" name="Google Shape;3118;p51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119" name="Google Shape;3119;p51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120" name="Google Shape;3120;p51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Title Only">
  <p:cSld name="4_Title Only">
    <p:spTree>
      <p:nvGrpSpPr>
        <p:cNvPr id="1" name="Shape 31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122" name="Google Shape;3122;p51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123" name="Google Shape;3123;p51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124" name="Google Shape;3124;p51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125" name="Google Shape;3125;p51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126" name="Google Shape;3126;p51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3127" name="Google Shape;3127;p51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28" name="Google Shape;3128;p51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129" name="Google Shape;3129;p51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130" name="Google Shape;3130;p51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End">
  <p:cSld name="3_End">
    <p:spTree>
      <p:nvGrpSpPr>
        <p:cNvPr id="1" name="Shape 31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132" name="Google Shape;3132;p516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3133" name="Google Shape;3133;p516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34" name="Google Shape;3134;p516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3135" name="Google Shape;3135;p516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136" name="Google Shape;3136;p516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137" name="Google Shape;3137;p516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3138" name="Google Shape;3138;p51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3139" name="Google Shape;3139;p516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3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Blank">
  <p:cSld name="3_Blank">
    <p:spTree>
      <p:nvGrpSpPr>
        <p:cNvPr id="1" name="Shape 31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41" name="Google Shape;3141;p51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142" name="Google Shape;3142;p51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143" name="Google Shape;3143;p51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144" name="Google Shape;3144;p517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145" name="Google Shape;3145;p51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146" name="Google Shape;3146;p51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147" name="Google Shape;3147;p51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148" name="Google Shape;3148;p51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3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 B">
  <p:cSld name="Cover B">
    <p:spTree>
      <p:nvGrpSpPr>
        <p:cNvPr id="1" name="Shape 31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50" name="Google Shape;3150;p518"/>
          <p:cNvSpPr txBox="1">
            <a:spLocks noGrp="1"/>
          </p:cNvSpPr>
          <p:nvPr>
            <p:ph type="ctrTitle"/>
          </p:nvPr>
        </p:nvSpPr>
        <p:spPr>
          <a:xfrm>
            <a:off x="513348" y="2633534"/>
            <a:ext cx="5194433" cy="238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51" name="Google Shape;3151;p518"/>
          <p:cNvSpPr txBox="1">
            <a:spLocks noGrp="1"/>
          </p:cNvSpPr>
          <p:nvPr>
            <p:ph type="subTitle" idx="1"/>
          </p:nvPr>
        </p:nvSpPr>
        <p:spPr>
          <a:xfrm>
            <a:off x="513348" y="5400325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grpSp>
        <p:nvGrpSpPr>
          <p:cNvPr id="3152" name="Google Shape;3152;p518"/>
          <p:cNvGrpSpPr/>
          <p:nvPr/>
        </p:nvGrpSpPr>
        <p:grpSpPr>
          <a:xfrm flipH="1">
            <a:off x="-1" y="1"/>
            <a:ext cx="6418725" cy="1509822"/>
            <a:chOff x="7522541" y="1"/>
            <a:chExt cx="4669459" cy="1098357"/>
          </a:xfrm>
        </p:grpSpPr>
        <p:sp>
          <p:nvSpPr>
            <p:cNvPr id="3153" name="Google Shape;3153;p518"/>
            <p:cNvSpPr/>
            <p:nvPr/>
          </p:nvSpPr>
          <p:spPr>
            <a:xfrm>
              <a:off x="7522541" y="1"/>
              <a:ext cx="4669459" cy="1098357"/>
            </a:xfrm>
            <a:custGeom>
              <a:avLst/>
              <a:gdLst/>
              <a:ahLst/>
              <a:cxnLst/>
              <a:rect l="l" t="t" r="r" b="b"/>
              <a:pathLst>
                <a:path w="4669459" h="1098357" extrusionOk="0">
                  <a:moveTo>
                    <a:pt x="0" y="0"/>
                  </a:moveTo>
                  <a:lnTo>
                    <a:pt x="393099" y="0"/>
                  </a:lnTo>
                  <a:lnTo>
                    <a:pt x="485580" y="28411"/>
                  </a:lnTo>
                  <a:cubicBezTo>
                    <a:pt x="1068094" y="214503"/>
                    <a:pt x="1643165" y="412971"/>
                    <a:pt x="2241464" y="572540"/>
                  </a:cubicBezTo>
                  <a:cubicBezTo>
                    <a:pt x="3009808" y="777487"/>
                    <a:pt x="3848273" y="856360"/>
                    <a:pt x="4645823" y="731027"/>
                  </a:cubicBezTo>
                  <a:lnTo>
                    <a:pt x="4669459" y="726784"/>
                  </a:lnTo>
                  <a:lnTo>
                    <a:pt x="4669459" y="1079503"/>
                  </a:lnTo>
                  <a:lnTo>
                    <a:pt x="4627787" y="1083679"/>
                  </a:lnTo>
                  <a:cubicBezTo>
                    <a:pt x="3105555" y="1189027"/>
                    <a:pt x="1909512" y="709765"/>
                    <a:pt x="568062" y="207626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40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54" name="Google Shape;3154;p518"/>
            <p:cNvSpPr/>
            <p:nvPr/>
          </p:nvSpPr>
          <p:spPr>
            <a:xfrm>
              <a:off x="7649481" y="1"/>
              <a:ext cx="4542519" cy="983565"/>
            </a:xfrm>
            <a:custGeom>
              <a:avLst/>
              <a:gdLst/>
              <a:ahLst/>
              <a:cxnLst/>
              <a:rect l="l" t="t" r="r" b="b"/>
              <a:pathLst>
                <a:path w="4542519" h="983565" extrusionOk="0">
                  <a:moveTo>
                    <a:pt x="0" y="0"/>
                  </a:moveTo>
                  <a:lnTo>
                    <a:pt x="4542519" y="0"/>
                  </a:lnTo>
                  <a:lnTo>
                    <a:pt x="4542519" y="957397"/>
                  </a:lnTo>
                  <a:lnTo>
                    <a:pt x="4542518" y="957403"/>
                  </a:lnTo>
                  <a:lnTo>
                    <a:pt x="4510552" y="961138"/>
                  </a:lnTo>
                  <a:cubicBezTo>
                    <a:pt x="2991282" y="1091409"/>
                    <a:pt x="1788278" y="632191"/>
                    <a:pt x="439600" y="1525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pic>
        <p:nvPicPr>
          <p:cNvPr id="3155" name="Google Shape;3155;p51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136525"/>
            <a:ext cx="1945206" cy="879974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_Divider">
  <p:cSld name="6_Divider">
    <p:bg>
      <p:bgPr>
        <a:solidFill>
          <a:schemeClr val="lt2"/>
        </a:solidFill>
        <a:effectLst/>
      </p:bgPr>
    </p:bg>
    <p:spTree>
      <p:nvGrpSpPr>
        <p:cNvPr id="1" name="Shape 31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157" name="Google Shape;3157;p519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3158" name="Google Shape;3158;p519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59" name="Google Shape;3159;p519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60" name="Google Shape;3160;p519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3161" name="Google Shape;3161;p51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3162" name="Google Shape;3162;p519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63" name="Google Shape;3163;p519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_Photo Slide">
  <p:cSld name="5_Photo Slide">
    <p:spTree>
      <p:nvGrpSpPr>
        <p:cNvPr id="1" name="Shape 31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65" name="Google Shape;3165;p520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3166" name="Google Shape;3166;p520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3167" name="Google Shape;3167;p520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3168" name="Google Shape;3168;p520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69" name="Google Shape;3169;p520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3170" name="Google Shape;3170;p520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3171" name="Google Shape;3171;p52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Cover">
  <p:cSld name="4_Cover">
    <p:spTree>
      <p:nvGrpSpPr>
        <p:cNvPr id="1" name="Shape 31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73" name="Google Shape;3173;p521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174" name="Google Shape;3174;p521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75" name="Google Shape;3175;p521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3176" name="Google Shape;3176;p521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3177" name="Google Shape;3177;p521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3178" name="Google Shape;3178;p521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79" name="Google Shape;3179;p521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3180" name="Google Shape;3180;p52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4">
    <p:spTree>
      <p:nvGrpSpPr>
        <p:cNvPr id="1" name="Shape 3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4" name="Google Shape;334;p87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35" name="Google Shape;335;p87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36" name="Google Shape;336;p87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37" name="Google Shape;337;p8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38" name="Google Shape;338;p8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39" name="Google Shape;339;p8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40" name="Google Shape;340;p87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1" name="Google Shape;341;p8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42" name="Google Shape;342;p8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43" name="Google Shape;343;p8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44" name="Google Shape;344;p8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345" name="Google Shape;345;p87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7_Title and Content">
  <p:cSld name="7_Title and Content">
    <p:spTree>
      <p:nvGrpSpPr>
        <p:cNvPr id="1" name="Shape 31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182" name="Google Shape;3182;p52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183" name="Google Shape;3183;p52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184" name="Google Shape;3184;p52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185" name="Google Shape;3185;p52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186" name="Google Shape;3186;p52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3187" name="Google Shape;3187;p522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88" name="Google Shape;3188;p522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189" name="Google Shape;3189;p52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190" name="Google Shape;3190;p52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191" name="Google Shape;3191;p52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_Two Content">
  <p:cSld name="5_Two Content">
    <p:spTree>
      <p:nvGrpSpPr>
        <p:cNvPr id="1" name="Shape 31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93" name="Google Shape;3193;p523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94" name="Google Shape;3194;p523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3195" name="Google Shape;3195;p52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196" name="Google Shape;3196;p52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197" name="Google Shape;3197;p52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198" name="Google Shape;3198;p52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199" name="Google Shape;3199;p52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3200" name="Google Shape;3200;p523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201" name="Google Shape;3201;p523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202" name="Google Shape;3202;p52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203" name="Google Shape;3203;p52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Comparison">
  <p:cSld name="4_Comparison">
    <p:spTree>
      <p:nvGrpSpPr>
        <p:cNvPr id="1" name="Shape 32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205" name="Google Shape;3205;p52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206" name="Google Shape;3206;p52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207" name="Google Shape;3207;p52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208" name="Google Shape;3208;p52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209" name="Google Shape;3209;p52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3210" name="Google Shape;3210;p52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211" name="Google Shape;3211;p524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3212" name="Google Shape;3212;p524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213" name="Google Shape;3213;p524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3214" name="Google Shape;3214;p524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215" name="Google Shape;3215;p52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216" name="Google Shape;3216;p52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217" name="Google Shape;3217;p52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7_Quotation">
  <p:cSld name="7_Quotation">
    <p:spTree>
      <p:nvGrpSpPr>
        <p:cNvPr id="1" name="Shape 32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19" name="Google Shape;3219;p525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220" name="Google Shape;3220;p525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221" name="Google Shape;3221;p525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222" name="Google Shape;3222;p52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223" name="Google Shape;3223;p52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224" name="Google Shape;3224;p52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225" name="Google Shape;3225;p52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226" name="Google Shape;3226;p52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227" name="Google Shape;3227;p52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228" name="Google Shape;3228;p52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229" name="Google Shape;3229;p52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3230" name="Google Shape;3230;p525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End">
  <p:cSld name="4_End">
    <p:spTree>
      <p:nvGrpSpPr>
        <p:cNvPr id="1" name="Shape 32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232" name="Google Shape;3232;p526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3233" name="Google Shape;3233;p526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34" name="Google Shape;3234;p526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3235" name="Google Shape;3235;p526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236" name="Google Shape;3236;p526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237" name="Google Shape;3237;p526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3238" name="Google Shape;3238;p52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3239" name="Google Shape;3239;p526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3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_Title Only">
  <p:cSld name="5_Title Only">
    <p:spTree>
      <p:nvGrpSpPr>
        <p:cNvPr id="1" name="Shape 32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241" name="Google Shape;3241;p527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242" name="Google Shape;3242;p52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243" name="Google Shape;3243;p52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244" name="Google Shape;3244;p52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245" name="Google Shape;3245;p52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3246" name="Google Shape;3246;p527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247" name="Google Shape;3247;p52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248" name="Google Shape;3248;p52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249" name="Google Shape;3249;p52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Blank">
  <p:cSld name="4_Blank">
    <p:spTree>
      <p:nvGrpSpPr>
        <p:cNvPr id="1" name="Shape 32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51" name="Google Shape;3251;p52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252" name="Google Shape;3252;p52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253" name="Google Shape;3253;p52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254" name="Google Shape;3254;p52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255" name="Google Shape;3255;p52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256" name="Google Shape;3256;p52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257" name="Google Shape;3257;p52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258" name="Google Shape;3258;p52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3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9_Quotation">
  <p:cSld name="9_Quotation">
    <p:spTree>
      <p:nvGrpSpPr>
        <p:cNvPr id="1" name="Shape 32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60" name="Google Shape;3260;p529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261" name="Google Shape;3261;p529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262" name="Google Shape;3262;p529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263" name="Google Shape;3263;p52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264" name="Google Shape;3264;p52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265" name="Google Shape;3265;p52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266" name="Google Shape;3266;p529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267" name="Google Shape;3267;p52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268" name="Google Shape;3268;p52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269" name="Google Shape;3269;p52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270" name="Google Shape;3270;p52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3271" name="Google Shape;3271;p529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0_Quotation">
  <p:cSld name="10_Quotation">
    <p:spTree>
      <p:nvGrpSpPr>
        <p:cNvPr id="1" name="Shape 32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73" name="Google Shape;3273;p530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274" name="Google Shape;3274;p530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275" name="Google Shape;3275;p530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276" name="Google Shape;3276;p53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277" name="Google Shape;3277;p53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278" name="Google Shape;3278;p53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279" name="Google Shape;3279;p530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280" name="Google Shape;3280;p53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281" name="Google Shape;3281;p53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282" name="Google Shape;3282;p53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283" name="Google Shape;3283;p53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3284" name="Google Shape;3284;p530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_Cover">
  <p:cSld name="6_Cover">
    <p:spTree>
      <p:nvGrpSpPr>
        <p:cNvPr id="1" name="Shape 32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86" name="Google Shape;3286;p531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287" name="Google Shape;3287;p531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288" name="Google Shape;3288;p531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3289" name="Google Shape;3289;p531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3290" name="Google Shape;3290;p531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3291" name="Google Shape;3291;p531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92" name="Google Shape;3292;p531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3293" name="Google Shape;3293;p53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4">
    <p:spTree>
      <p:nvGrpSpPr>
        <p:cNvPr id="1" name="Shape 3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7" name="Google Shape;347;p88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48" name="Google Shape;348;p88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49" name="Google Shape;349;p88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350" name="Google Shape;350;p88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351" name="Google Shape;351;p88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352" name="Google Shape;352;p88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3" name="Google Shape;353;p88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354" name="Google Shape;354;p8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3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8_Divider">
  <p:cSld name="8_Divider">
    <p:bg>
      <p:bgPr>
        <a:solidFill>
          <a:schemeClr val="lt2"/>
        </a:solidFill>
        <a:effectLst/>
      </p:bgPr>
    </p:bg>
    <p:spTree>
      <p:nvGrpSpPr>
        <p:cNvPr id="1" name="Shape 32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295" name="Google Shape;3295;p532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3296" name="Google Shape;3296;p532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97" name="Google Shape;3297;p532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98" name="Google Shape;3298;p532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3299" name="Google Shape;3299;p53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3300" name="Google Shape;3300;p532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301" name="Google Shape;3301;p532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7_Photo Slide">
  <p:cSld name="7_Photo Slide">
    <p:spTree>
      <p:nvGrpSpPr>
        <p:cNvPr id="1" name="Shape 33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03" name="Google Shape;3303;p533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3304" name="Google Shape;3304;p533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3305" name="Google Shape;3305;p533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3306" name="Google Shape;3306;p533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07" name="Google Shape;3307;p533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3308" name="Google Shape;3308;p533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3309" name="Google Shape;3309;p53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1_Quotation">
  <p:cSld name="11_Quotation">
    <p:spTree>
      <p:nvGrpSpPr>
        <p:cNvPr id="1" name="Shape 33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11" name="Google Shape;3311;p534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312" name="Google Shape;3312;p534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313" name="Google Shape;3313;p534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314" name="Google Shape;3314;p53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315" name="Google Shape;3315;p53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316" name="Google Shape;3316;p53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317" name="Google Shape;3317;p53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318" name="Google Shape;3318;p53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319" name="Google Shape;3319;p53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320" name="Google Shape;3320;p53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321" name="Google Shape;3321;p53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3322" name="Google Shape;3322;p534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9_Title and Content">
  <p:cSld name="9_Title and Content">
    <p:spTree>
      <p:nvGrpSpPr>
        <p:cNvPr id="1" name="Shape 33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324" name="Google Shape;3324;p53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325" name="Google Shape;3325;p53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326" name="Google Shape;3326;p53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327" name="Google Shape;3327;p53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328" name="Google Shape;3328;p53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3329" name="Google Shape;3329;p53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330" name="Google Shape;3330;p535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331" name="Google Shape;3331;p53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332" name="Google Shape;3332;p53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333" name="Google Shape;3333;p53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7_Two Content">
  <p:cSld name="7_Two Content">
    <p:spTree>
      <p:nvGrpSpPr>
        <p:cNvPr id="1" name="Shape 33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35" name="Google Shape;3335;p53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336" name="Google Shape;3336;p536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3337" name="Google Shape;3337;p53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338" name="Google Shape;3338;p53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339" name="Google Shape;3339;p53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340" name="Google Shape;3340;p53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341" name="Google Shape;3341;p53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3342" name="Google Shape;3342;p536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343" name="Google Shape;3343;p536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344" name="Google Shape;3344;p53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345" name="Google Shape;3345;p53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_Comparison">
  <p:cSld name="6_Comparison">
    <p:spTree>
      <p:nvGrpSpPr>
        <p:cNvPr id="1" name="Shape 33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347" name="Google Shape;3347;p537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348" name="Google Shape;3348;p53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349" name="Google Shape;3349;p53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350" name="Google Shape;3350;p53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351" name="Google Shape;3351;p53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3352" name="Google Shape;3352;p537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353" name="Google Shape;3353;p537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3354" name="Google Shape;3354;p537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355" name="Google Shape;3355;p537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3356" name="Google Shape;3356;p537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357" name="Google Shape;3357;p53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358" name="Google Shape;3358;p53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359" name="Google Shape;3359;p53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7_Title Only">
  <p:cSld name="7_Title Only">
    <p:spTree>
      <p:nvGrpSpPr>
        <p:cNvPr id="1" name="Shape 33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361" name="Google Shape;3361;p53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362" name="Google Shape;3362;p53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363" name="Google Shape;3363;p53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364" name="Google Shape;3364;p53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365" name="Google Shape;3365;p53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3366" name="Google Shape;3366;p538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367" name="Google Shape;3367;p53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368" name="Google Shape;3368;p53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369" name="Google Shape;3369;p53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_End">
  <p:cSld name="6_End">
    <p:spTree>
      <p:nvGrpSpPr>
        <p:cNvPr id="1" name="Shape 33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371" name="Google Shape;3371;p539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3372" name="Google Shape;3372;p539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73" name="Google Shape;3373;p539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3374" name="Google Shape;3374;p539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375" name="Google Shape;3375;p539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376" name="Google Shape;3376;p539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3377" name="Google Shape;3377;p53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3378" name="Google Shape;3378;p539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3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_Blank">
  <p:cSld name="5_Blank">
    <p:spTree>
      <p:nvGrpSpPr>
        <p:cNvPr id="1" name="Shape 33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80" name="Google Shape;3380;p54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381" name="Google Shape;3381;p54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382" name="Google Shape;3382;p54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383" name="Google Shape;3383;p540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384" name="Google Shape;3384;p54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385" name="Google Shape;3385;p54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386" name="Google Shape;3386;p54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387" name="Google Shape;3387;p54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3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7_Cover">
  <p:cSld name="7_Cover">
    <p:spTree>
      <p:nvGrpSpPr>
        <p:cNvPr id="1" name="Shape 33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89" name="Google Shape;3389;p541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390" name="Google Shape;3390;p541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391" name="Google Shape;3391;p541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3392" name="Google Shape;3392;p541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3393" name="Google Shape;3393;p541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3394" name="Google Shape;3394;p541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95" name="Google Shape;3395;p541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3396" name="Google Shape;3396;p54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5">
    <p:bg>
      <p:bgPr>
        <a:solidFill>
          <a:schemeClr val="lt2"/>
        </a:solidFill>
        <a:effectLst/>
      </p:bgPr>
    </p:bg>
    <p:spTree>
      <p:nvGrpSpPr>
        <p:cNvPr id="1" name="Shape 3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56" name="Google Shape;356;p89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357" name="Google Shape;357;p89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8" name="Google Shape;358;p89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9" name="Google Shape;359;p89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360" name="Google Shape;360;p8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361" name="Google Shape;361;p89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62" name="Google Shape;362;p89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9_Divider">
  <p:cSld name="9_Divider">
    <p:bg>
      <p:bgPr>
        <a:solidFill>
          <a:schemeClr val="lt2"/>
        </a:solidFill>
        <a:effectLst/>
      </p:bgPr>
    </p:bg>
    <p:spTree>
      <p:nvGrpSpPr>
        <p:cNvPr id="1" name="Shape 33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398" name="Google Shape;3398;p542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3399" name="Google Shape;3399;p542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00" name="Google Shape;3400;p542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01" name="Google Shape;3401;p542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3402" name="Google Shape;3402;p54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3403" name="Google Shape;3403;p542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404" name="Google Shape;3404;p542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8_Photo Slide">
  <p:cSld name="8_Photo Slide">
    <p:spTree>
      <p:nvGrpSpPr>
        <p:cNvPr id="1" name="Shape 34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06" name="Google Shape;3406;p543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3407" name="Google Shape;3407;p543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3408" name="Google Shape;3408;p543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3409" name="Google Shape;3409;p543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10" name="Google Shape;3410;p543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3411" name="Google Shape;3411;p543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3412" name="Google Shape;3412;p54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2_Quotation">
  <p:cSld name="12_Quotation">
    <p:spTree>
      <p:nvGrpSpPr>
        <p:cNvPr id="1" name="Shape 34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14" name="Google Shape;3414;p544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415" name="Google Shape;3415;p544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416" name="Google Shape;3416;p544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417" name="Google Shape;3417;p54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418" name="Google Shape;3418;p54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419" name="Google Shape;3419;p54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420" name="Google Shape;3420;p54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21" name="Google Shape;3421;p54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422" name="Google Shape;3422;p54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423" name="Google Shape;3423;p54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424" name="Google Shape;3424;p54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3425" name="Google Shape;3425;p544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0_Title and Content">
  <p:cSld name="10_Title and Content">
    <p:spTree>
      <p:nvGrpSpPr>
        <p:cNvPr id="1" name="Shape 34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27" name="Google Shape;3427;p54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28" name="Google Shape;3428;p54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429" name="Google Shape;3429;p54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430" name="Google Shape;3430;p54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431" name="Google Shape;3431;p54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3432" name="Google Shape;3432;p54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433" name="Google Shape;3433;p545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434" name="Google Shape;3434;p54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435" name="Google Shape;3435;p54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436" name="Google Shape;3436;p54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8_Two Content">
  <p:cSld name="8_Two Content">
    <p:spTree>
      <p:nvGrpSpPr>
        <p:cNvPr id="1" name="Shape 34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38" name="Google Shape;3438;p54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439" name="Google Shape;3439;p546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3440" name="Google Shape;3440;p54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41" name="Google Shape;3441;p54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442" name="Google Shape;3442;p54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443" name="Google Shape;3443;p54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444" name="Google Shape;3444;p54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3445" name="Google Shape;3445;p546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446" name="Google Shape;3446;p546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447" name="Google Shape;3447;p54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448" name="Google Shape;3448;p54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4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7_Comparison">
  <p:cSld name="7_Comparison">
    <p:spTree>
      <p:nvGrpSpPr>
        <p:cNvPr id="1" name="Shape 34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50" name="Google Shape;3450;p547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51" name="Google Shape;3451;p54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452" name="Google Shape;3452;p54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453" name="Google Shape;3453;p54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454" name="Google Shape;3454;p54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3455" name="Google Shape;3455;p547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456" name="Google Shape;3456;p547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3457" name="Google Shape;3457;p547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458" name="Google Shape;3458;p547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3459" name="Google Shape;3459;p547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460" name="Google Shape;3460;p54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461" name="Google Shape;3461;p54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462" name="Google Shape;3462;p54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4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8_Title Only">
  <p:cSld name="8_Title Only">
    <p:spTree>
      <p:nvGrpSpPr>
        <p:cNvPr id="1" name="Shape 34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64" name="Google Shape;3464;p54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65" name="Google Shape;3465;p54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466" name="Google Shape;3466;p54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467" name="Google Shape;3467;p54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468" name="Google Shape;3468;p54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3469" name="Google Shape;3469;p548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470" name="Google Shape;3470;p54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471" name="Google Shape;3471;p54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472" name="Google Shape;3472;p54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4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7_End">
  <p:cSld name="7_End">
    <p:spTree>
      <p:nvGrpSpPr>
        <p:cNvPr id="1" name="Shape 34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74" name="Google Shape;3474;p549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3475" name="Google Shape;3475;p549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76" name="Google Shape;3476;p549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3477" name="Google Shape;3477;p549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478" name="Google Shape;3478;p549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479" name="Google Shape;3479;p549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3480" name="Google Shape;3480;p54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3481" name="Google Shape;3481;p549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34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_Blank">
  <p:cSld name="6_Blank">
    <p:spTree>
      <p:nvGrpSpPr>
        <p:cNvPr id="1" name="Shape 34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83" name="Google Shape;3483;p55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484" name="Google Shape;3484;p55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485" name="Google Shape;3485;p55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486" name="Google Shape;3486;p550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87" name="Google Shape;3487;p55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488" name="Google Shape;3488;p55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489" name="Google Shape;3489;p55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490" name="Google Shape;3490;p55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34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3_Quotation">
  <p:cSld name="13_Quotation">
    <p:spTree>
      <p:nvGrpSpPr>
        <p:cNvPr id="1" name="Shape 34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92" name="Google Shape;3492;p551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493" name="Google Shape;3493;p551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494" name="Google Shape;3494;p551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495" name="Google Shape;3495;p55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496" name="Google Shape;3496;p55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497" name="Google Shape;3497;p55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498" name="Google Shape;3498;p55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99" name="Google Shape;3499;p55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500" name="Google Shape;3500;p55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501" name="Google Shape;3501;p55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502" name="Google Shape;3502;p55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3503" name="Google Shape;3503;p551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3">
    <p:spTree>
      <p:nvGrpSpPr>
        <p:cNvPr id="1" name="Shape 3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4" name="Google Shape;364;p90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365" name="Google Shape;365;p90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366" name="Google Shape;366;p90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367" name="Google Shape;367;p90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8" name="Google Shape;368;p90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369" name="Google Shape;369;p90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370" name="Google Shape;370;p9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5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8_Cover">
  <p:cSld name="8_Cover">
    <p:spTree>
      <p:nvGrpSpPr>
        <p:cNvPr id="1" name="Shape 35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05" name="Google Shape;3505;p552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506" name="Google Shape;3506;p552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507" name="Google Shape;3507;p552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3508" name="Google Shape;3508;p552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3509" name="Google Shape;3509;p552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3510" name="Google Shape;3510;p552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11" name="Google Shape;3511;p552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3512" name="Google Shape;3512;p55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35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0_Divider">
  <p:cSld name="10_Divider">
    <p:bg>
      <p:bgPr>
        <a:solidFill>
          <a:schemeClr val="lt2"/>
        </a:solidFill>
        <a:effectLst/>
      </p:bgPr>
    </p:bg>
    <p:spTree>
      <p:nvGrpSpPr>
        <p:cNvPr id="1" name="Shape 35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514" name="Google Shape;3514;p553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3515" name="Google Shape;3515;p553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16" name="Google Shape;3516;p553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17" name="Google Shape;3517;p553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3518" name="Google Shape;3518;p55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3519" name="Google Shape;3519;p553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520" name="Google Shape;3520;p553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5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9_Photo Slide">
  <p:cSld name="9_Photo Slide">
    <p:spTree>
      <p:nvGrpSpPr>
        <p:cNvPr id="1" name="Shape 35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22" name="Google Shape;3522;p554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3523" name="Google Shape;3523;p554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3524" name="Google Shape;3524;p554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3525" name="Google Shape;3525;p554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26" name="Google Shape;3526;p554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3527" name="Google Shape;3527;p554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3528" name="Google Shape;3528;p55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5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4_Quotation">
  <p:cSld name="14_Quotation">
    <p:spTree>
      <p:nvGrpSpPr>
        <p:cNvPr id="1" name="Shape 35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30" name="Google Shape;3530;p555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531" name="Google Shape;3531;p555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532" name="Google Shape;3532;p555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533" name="Google Shape;3533;p55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534" name="Google Shape;3534;p55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535" name="Google Shape;3535;p55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536" name="Google Shape;3536;p55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537" name="Google Shape;3537;p55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538" name="Google Shape;3538;p55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539" name="Google Shape;3539;p55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540" name="Google Shape;3540;p55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3541" name="Google Shape;3541;p555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5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1_Title and Content">
  <p:cSld name="11_Title and Content">
    <p:spTree>
      <p:nvGrpSpPr>
        <p:cNvPr id="1" name="Shape 35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543" name="Google Shape;3543;p55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544" name="Google Shape;3544;p55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545" name="Google Shape;3545;p55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546" name="Google Shape;3546;p55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547" name="Google Shape;3547;p55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3548" name="Google Shape;3548;p55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549" name="Google Shape;3549;p556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550" name="Google Shape;3550;p55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551" name="Google Shape;3551;p55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552" name="Google Shape;3552;p55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5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9_Two Content">
  <p:cSld name="9_Two Content">
    <p:spTree>
      <p:nvGrpSpPr>
        <p:cNvPr id="1" name="Shape 35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54" name="Google Shape;3554;p557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555" name="Google Shape;3555;p557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3556" name="Google Shape;3556;p557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557" name="Google Shape;3557;p55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558" name="Google Shape;3558;p55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559" name="Google Shape;3559;p55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560" name="Google Shape;3560;p55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3561" name="Google Shape;3561;p557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562" name="Google Shape;3562;p557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563" name="Google Shape;3563;p55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564" name="Google Shape;3564;p55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5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8_Comparison">
  <p:cSld name="8_Comparison">
    <p:spTree>
      <p:nvGrpSpPr>
        <p:cNvPr id="1" name="Shape 35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566" name="Google Shape;3566;p55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567" name="Google Shape;3567;p55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568" name="Google Shape;3568;p55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569" name="Google Shape;3569;p55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570" name="Google Shape;3570;p55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3571" name="Google Shape;3571;p558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572" name="Google Shape;3572;p558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3573" name="Google Shape;3573;p558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574" name="Google Shape;3574;p558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3575" name="Google Shape;3575;p558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576" name="Google Shape;3576;p55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577" name="Google Shape;3577;p55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578" name="Google Shape;3578;p55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5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9_Title Only">
  <p:cSld name="9_Title Only">
    <p:spTree>
      <p:nvGrpSpPr>
        <p:cNvPr id="1" name="Shape 35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580" name="Google Shape;3580;p559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581" name="Google Shape;3581;p55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582" name="Google Shape;3582;p55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583" name="Google Shape;3583;p55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584" name="Google Shape;3584;p55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3585" name="Google Shape;3585;p559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586" name="Google Shape;3586;p55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587" name="Google Shape;3587;p55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588" name="Google Shape;3588;p55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5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8_End">
  <p:cSld name="8_End">
    <p:spTree>
      <p:nvGrpSpPr>
        <p:cNvPr id="1" name="Shape 35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590" name="Google Shape;3590;p560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3591" name="Google Shape;3591;p560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92" name="Google Shape;3592;p560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3593" name="Google Shape;3593;p560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594" name="Google Shape;3594;p560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595" name="Google Shape;3595;p560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3596" name="Google Shape;3596;p56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3597" name="Google Shape;3597;p560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35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8_Blank">
  <p:cSld name="8_Blank">
    <p:spTree>
      <p:nvGrpSpPr>
        <p:cNvPr id="1" name="Shape 35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99" name="Google Shape;3599;p56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600" name="Google Shape;3600;p56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601" name="Google Shape;3601;p56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602" name="Google Shape;3602;p56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603" name="Google Shape;3603;p56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604" name="Google Shape;3604;p56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05" name="Google Shape;3605;p56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606" name="Google Shape;3606;p56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5">
    <p:spTree>
      <p:nvGrpSpPr>
        <p:cNvPr id="1" name="Shape 3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2" name="Google Shape;372;p91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73" name="Google Shape;373;p91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74" name="Google Shape;374;p91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75" name="Google Shape;375;p9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76" name="Google Shape;376;p9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77" name="Google Shape;377;p9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78" name="Google Shape;378;p9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79" name="Google Shape;379;p9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80" name="Google Shape;380;p9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81" name="Google Shape;381;p9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82" name="Google Shape;382;p9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383" name="Google Shape;383;p91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6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5_Quotation">
  <p:cSld name="15_Quotation">
    <p:spTree>
      <p:nvGrpSpPr>
        <p:cNvPr id="1" name="Shape 36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08" name="Google Shape;3608;p562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609" name="Google Shape;3609;p562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610" name="Google Shape;3610;p562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611" name="Google Shape;3611;p56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612" name="Google Shape;3612;p56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613" name="Google Shape;3613;p56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614" name="Google Shape;3614;p56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615" name="Google Shape;3615;p56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616" name="Google Shape;3616;p56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17" name="Google Shape;3617;p56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618" name="Google Shape;3618;p56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3619" name="Google Shape;3619;p562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6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9_Cover">
  <p:cSld name="9_Cover">
    <p:spTree>
      <p:nvGrpSpPr>
        <p:cNvPr id="1" name="Shape 36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21" name="Google Shape;3621;p563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622" name="Google Shape;3622;p563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623" name="Google Shape;3623;p563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3624" name="Google Shape;3624;p563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3625" name="Google Shape;3625;p563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3626" name="Google Shape;3626;p563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27" name="Google Shape;3627;p563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3628" name="Google Shape;3628;p56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36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1_Divider">
  <p:cSld name="11_Divider">
    <p:bg>
      <p:bgPr>
        <a:solidFill>
          <a:schemeClr val="lt2"/>
        </a:solidFill>
        <a:effectLst/>
      </p:bgPr>
    </p:bg>
    <p:spTree>
      <p:nvGrpSpPr>
        <p:cNvPr id="1" name="Shape 36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630" name="Google Shape;3630;p564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3631" name="Google Shape;3631;p564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32" name="Google Shape;3632;p564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33" name="Google Shape;3633;p564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3634" name="Google Shape;3634;p56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3635" name="Google Shape;3635;p564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636" name="Google Shape;3636;p564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6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0_Photo Slide">
  <p:cSld name="10_Photo Slide">
    <p:spTree>
      <p:nvGrpSpPr>
        <p:cNvPr id="1" name="Shape 36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38" name="Google Shape;3638;p565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3639" name="Google Shape;3639;p565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3640" name="Google Shape;3640;p565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3641" name="Google Shape;3641;p565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42" name="Google Shape;3642;p565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3643" name="Google Shape;3643;p565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3644" name="Google Shape;3644;p56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6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6_Quotation">
  <p:cSld name="16_Quotation">
    <p:spTree>
      <p:nvGrpSpPr>
        <p:cNvPr id="1" name="Shape 36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46" name="Google Shape;3646;p566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647" name="Google Shape;3647;p566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648" name="Google Shape;3648;p566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649" name="Google Shape;3649;p56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650" name="Google Shape;3650;p56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651" name="Google Shape;3651;p56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652" name="Google Shape;3652;p56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653" name="Google Shape;3653;p56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654" name="Google Shape;3654;p56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55" name="Google Shape;3655;p56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656" name="Google Shape;3656;p56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3657" name="Google Shape;3657;p566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6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7_Quotation">
  <p:cSld name="17_Quotation">
    <p:spTree>
      <p:nvGrpSpPr>
        <p:cNvPr id="1" name="Shape 36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59" name="Google Shape;3659;p567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660" name="Google Shape;3660;p567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661" name="Google Shape;3661;p567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662" name="Google Shape;3662;p56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663" name="Google Shape;3663;p56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664" name="Google Shape;3664;p56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665" name="Google Shape;3665;p567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666" name="Google Shape;3666;p56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667" name="Google Shape;3667;p56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68" name="Google Shape;3668;p56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669" name="Google Shape;3669;p56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3670" name="Google Shape;3670;p567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6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2_Title and Content">
  <p:cSld name="12_Title and Content">
    <p:spTree>
      <p:nvGrpSpPr>
        <p:cNvPr id="1" name="Shape 36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672" name="Google Shape;3672;p56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673" name="Google Shape;3673;p56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674" name="Google Shape;3674;p56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75" name="Google Shape;3675;p56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676" name="Google Shape;3676;p56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3677" name="Google Shape;3677;p568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678" name="Google Shape;3678;p568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679" name="Google Shape;3679;p56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680" name="Google Shape;3680;p56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681" name="Google Shape;3681;p56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6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0_Two Content">
  <p:cSld name="10_Two Content">
    <p:spTree>
      <p:nvGrpSpPr>
        <p:cNvPr id="1" name="Shape 36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83" name="Google Shape;3683;p569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684" name="Google Shape;3684;p569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3685" name="Google Shape;3685;p569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686" name="Google Shape;3686;p56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687" name="Google Shape;3687;p56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88" name="Google Shape;3688;p56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689" name="Google Shape;3689;p56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3690" name="Google Shape;3690;p569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691" name="Google Shape;3691;p569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692" name="Google Shape;3692;p56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693" name="Google Shape;3693;p56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6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9_Comparison">
  <p:cSld name="9_Comparison">
    <p:spTree>
      <p:nvGrpSpPr>
        <p:cNvPr id="1" name="Shape 36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695" name="Google Shape;3695;p570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696" name="Google Shape;3696;p57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697" name="Google Shape;3697;p57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98" name="Google Shape;3698;p57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699" name="Google Shape;3699;p57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3700" name="Google Shape;3700;p570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701" name="Google Shape;3701;p570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3702" name="Google Shape;3702;p570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703" name="Google Shape;3703;p570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3704" name="Google Shape;3704;p570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705" name="Google Shape;3705;p57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706" name="Google Shape;3706;p57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707" name="Google Shape;3707;p57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6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0_Title Only">
  <p:cSld name="10_Title Only">
    <p:spTree>
      <p:nvGrpSpPr>
        <p:cNvPr id="1" name="Shape 37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709" name="Google Shape;3709;p57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710" name="Google Shape;3710;p57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711" name="Google Shape;3711;p57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712" name="Google Shape;3712;p57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713" name="Google Shape;3713;p57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3714" name="Google Shape;3714;p571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715" name="Google Shape;3715;p57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716" name="Google Shape;3716;p57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717" name="Google Shape;3717;p57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2">
    <p:spTree>
      <p:nvGrpSpPr>
        <p:cNvPr id="1" name="Shape 3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5" name="Google Shape;385;p92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86" name="Google Shape;386;p92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387" name="Google Shape;387;p9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88" name="Google Shape;388;p9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89" name="Google Shape;389;p9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90" name="Google Shape;390;p9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91" name="Google Shape;391;p9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392" name="Google Shape;392;p92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93" name="Google Shape;393;p92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94" name="Google Shape;394;p9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95" name="Google Shape;395;p9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7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9_End">
  <p:cSld name="9_End">
    <p:spTree>
      <p:nvGrpSpPr>
        <p:cNvPr id="1" name="Shape 37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719" name="Google Shape;3719;p572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3720" name="Google Shape;3720;p572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21" name="Google Shape;3721;p572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3722" name="Google Shape;3722;p572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723" name="Google Shape;3723;p572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724" name="Google Shape;3724;p572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3725" name="Google Shape;3725;p57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3726" name="Google Shape;3726;p572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37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9_Blank">
  <p:cSld name="9_Blank">
    <p:spTree>
      <p:nvGrpSpPr>
        <p:cNvPr id="1" name="Shape 37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28" name="Google Shape;3728;p57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729" name="Google Shape;3729;p57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730" name="Google Shape;3730;p57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731" name="Google Shape;3731;p57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732" name="Google Shape;3732;p57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733" name="Google Shape;3733;p57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734" name="Google Shape;3734;p57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735" name="Google Shape;3735;p57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37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Title Slide">
  <p:cSld name="Title Slide">
    <p:bg>
      <p:bgPr>
        <a:solidFill>
          <a:schemeClr val="lt1"/>
        </a:solidFill>
        <a:effectLst/>
      </p:bgPr>
    </p:bg>
    <p:spTree>
      <p:nvGrpSpPr>
        <p:cNvPr id="1" name="Shape 37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37" name="Google Shape;3737;p574"/>
          <p:cNvSpPr/>
          <p:nvPr/>
        </p:nvSpPr>
        <p:spPr>
          <a:xfrm>
            <a:off x="0" y="0"/>
            <a:ext cx="12192000" cy="6858000"/>
          </a:xfrm>
          <a:custGeom>
            <a:avLst/>
            <a:gdLst/>
            <a:ahLst/>
            <a:cxnLst/>
            <a:rect l="l" t="t" r="r" b="b"/>
            <a:pathLst>
              <a:path w="12192000" h="6858000" extrusionOk="0">
                <a:moveTo>
                  <a:pt x="12192000" y="0"/>
                </a:moveTo>
                <a:lnTo>
                  <a:pt x="0" y="0"/>
                </a:lnTo>
                <a:lnTo>
                  <a:pt x="0" y="6858000"/>
                </a:lnTo>
                <a:lnTo>
                  <a:pt x="12192000" y="6858000"/>
                </a:lnTo>
                <a:lnTo>
                  <a:pt x="12192000" y="0"/>
                </a:lnTo>
                <a:close/>
              </a:path>
            </a:pathLst>
          </a:custGeom>
          <a:solidFill>
            <a:srgbClr val="F3F6FA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738" name="Google Shape;3738;p574"/>
          <p:cNvSpPr/>
          <p:nvPr/>
        </p:nvSpPr>
        <p:spPr>
          <a:xfrm>
            <a:off x="2" y="5100849"/>
            <a:ext cx="7111365" cy="1757680"/>
          </a:xfrm>
          <a:custGeom>
            <a:avLst/>
            <a:gdLst/>
            <a:ahLst/>
            <a:cxnLst/>
            <a:rect l="l" t="t" r="r" b="b"/>
            <a:pathLst>
              <a:path w="7111365" h="1757679" extrusionOk="0">
                <a:moveTo>
                  <a:pt x="612238" y="72"/>
                </a:moveTo>
                <a:lnTo>
                  <a:pt x="558414" y="0"/>
                </a:lnTo>
                <a:lnTo>
                  <a:pt x="504455" y="346"/>
                </a:lnTo>
                <a:lnTo>
                  <a:pt x="450360" y="1116"/>
                </a:lnTo>
                <a:lnTo>
                  <a:pt x="396127" y="2315"/>
                </a:lnTo>
                <a:lnTo>
                  <a:pt x="341757" y="3949"/>
                </a:lnTo>
                <a:lnTo>
                  <a:pt x="292962" y="5809"/>
                </a:lnTo>
                <a:lnTo>
                  <a:pt x="244267" y="8061"/>
                </a:lnTo>
                <a:lnTo>
                  <a:pt x="195669" y="10711"/>
                </a:lnTo>
                <a:lnTo>
                  <a:pt x="147165" y="13764"/>
                </a:lnTo>
                <a:lnTo>
                  <a:pt x="98753" y="17223"/>
                </a:lnTo>
                <a:lnTo>
                  <a:pt x="50431" y="21096"/>
                </a:lnTo>
                <a:lnTo>
                  <a:pt x="0" y="25666"/>
                </a:lnTo>
                <a:lnTo>
                  <a:pt x="0" y="1757146"/>
                </a:lnTo>
                <a:lnTo>
                  <a:pt x="7110983" y="1757146"/>
                </a:lnTo>
                <a:lnTo>
                  <a:pt x="6700405" y="1636344"/>
                </a:lnTo>
                <a:lnTo>
                  <a:pt x="6607186" y="1607300"/>
                </a:lnTo>
                <a:lnTo>
                  <a:pt x="6467358" y="1562910"/>
                </a:lnTo>
                <a:lnTo>
                  <a:pt x="6327483" y="1517588"/>
                </a:lnTo>
                <a:lnTo>
                  <a:pt x="6187509" y="1471399"/>
                </a:lnTo>
                <a:lnTo>
                  <a:pt x="6000630" y="1408578"/>
                </a:lnTo>
                <a:lnTo>
                  <a:pt x="5766459" y="1328280"/>
                </a:lnTo>
                <a:lnTo>
                  <a:pt x="5484294" y="1229723"/>
                </a:lnTo>
                <a:lnTo>
                  <a:pt x="4285873" y="804446"/>
                </a:lnTo>
                <a:lnTo>
                  <a:pt x="3990553" y="701631"/>
                </a:lnTo>
                <a:lnTo>
                  <a:pt x="3741532" y="616526"/>
                </a:lnTo>
                <a:lnTo>
                  <a:pt x="3543643" y="550199"/>
                </a:lnTo>
                <a:lnTo>
                  <a:pt x="3449272" y="519263"/>
                </a:lnTo>
                <a:lnTo>
                  <a:pt x="3354639" y="488840"/>
                </a:lnTo>
                <a:lnTo>
                  <a:pt x="3259736" y="458969"/>
                </a:lnTo>
                <a:lnTo>
                  <a:pt x="3164554" y="429687"/>
                </a:lnTo>
                <a:lnTo>
                  <a:pt x="3069083" y="401033"/>
                </a:lnTo>
                <a:lnTo>
                  <a:pt x="2973315" y="373045"/>
                </a:lnTo>
                <a:lnTo>
                  <a:pt x="2877241" y="345760"/>
                </a:lnTo>
                <a:lnTo>
                  <a:pt x="2780851" y="319217"/>
                </a:lnTo>
                <a:lnTo>
                  <a:pt x="2684137" y="293454"/>
                </a:lnTo>
                <a:lnTo>
                  <a:pt x="2587089" y="268509"/>
                </a:lnTo>
                <a:lnTo>
                  <a:pt x="2489699" y="244419"/>
                </a:lnTo>
                <a:lnTo>
                  <a:pt x="2391957" y="221224"/>
                </a:lnTo>
                <a:lnTo>
                  <a:pt x="2293855" y="198961"/>
                </a:lnTo>
                <a:lnTo>
                  <a:pt x="2244665" y="188191"/>
                </a:lnTo>
                <a:lnTo>
                  <a:pt x="2195383" y="177668"/>
                </a:lnTo>
                <a:lnTo>
                  <a:pt x="2146005" y="167398"/>
                </a:lnTo>
                <a:lnTo>
                  <a:pt x="2096532" y="157384"/>
                </a:lnTo>
                <a:lnTo>
                  <a:pt x="2046962" y="147632"/>
                </a:lnTo>
                <a:lnTo>
                  <a:pt x="1997294" y="138146"/>
                </a:lnTo>
                <a:lnTo>
                  <a:pt x="1947526" y="128931"/>
                </a:lnTo>
                <a:lnTo>
                  <a:pt x="1897659" y="119992"/>
                </a:lnTo>
                <a:lnTo>
                  <a:pt x="1847690" y="111333"/>
                </a:lnTo>
                <a:lnTo>
                  <a:pt x="1797618" y="102960"/>
                </a:lnTo>
                <a:lnTo>
                  <a:pt x="1747443" y="94877"/>
                </a:lnTo>
                <a:lnTo>
                  <a:pt x="1697163" y="87089"/>
                </a:lnTo>
                <a:lnTo>
                  <a:pt x="1646777" y="79601"/>
                </a:lnTo>
                <a:lnTo>
                  <a:pt x="1596283" y="72417"/>
                </a:lnTo>
                <a:lnTo>
                  <a:pt x="1545682" y="65542"/>
                </a:lnTo>
                <a:lnTo>
                  <a:pt x="1494971" y="58981"/>
                </a:lnTo>
                <a:lnTo>
                  <a:pt x="1444150" y="52739"/>
                </a:lnTo>
                <a:lnTo>
                  <a:pt x="1393217" y="46821"/>
                </a:lnTo>
                <a:lnTo>
                  <a:pt x="1342172" y="41230"/>
                </a:lnTo>
                <a:lnTo>
                  <a:pt x="1291013" y="35972"/>
                </a:lnTo>
                <a:lnTo>
                  <a:pt x="1239738" y="31052"/>
                </a:lnTo>
                <a:lnTo>
                  <a:pt x="1188348" y="26475"/>
                </a:lnTo>
                <a:lnTo>
                  <a:pt x="1136840" y="22245"/>
                </a:lnTo>
                <a:lnTo>
                  <a:pt x="1085214" y="18367"/>
                </a:lnTo>
                <a:lnTo>
                  <a:pt x="1033469" y="14845"/>
                </a:lnTo>
                <a:lnTo>
                  <a:pt x="981602" y="11685"/>
                </a:lnTo>
                <a:lnTo>
                  <a:pt x="929614" y="8891"/>
                </a:lnTo>
                <a:lnTo>
                  <a:pt x="877504" y="6469"/>
                </a:lnTo>
                <a:lnTo>
                  <a:pt x="825269" y="4422"/>
                </a:lnTo>
                <a:lnTo>
                  <a:pt x="772909" y="2755"/>
                </a:lnTo>
                <a:lnTo>
                  <a:pt x="719484" y="1455"/>
                </a:lnTo>
                <a:lnTo>
                  <a:pt x="665927" y="559"/>
                </a:lnTo>
                <a:lnTo>
                  <a:pt x="612238" y="7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3739" name="Google Shape;3739;p57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0" y="5041899"/>
            <a:ext cx="12192000" cy="1816100"/>
          </a:xfrm>
          <a:prstGeom prst="rect">
            <a:avLst/>
          </a:prstGeom>
          <a:noFill/>
          <a:ln>
            <a:noFill/>
          </a:ln>
        </p:spPr>
      </p:pic>
      <p:sp>
        <p:nvSpPr>
          <p:cNvPr id="3740" name="Google Shape;3740;p574"/>
          <p:cNvSpPr/>
          <p:nvPr/>
        </p:nvSpPr>
        <p:spPr>
          <a:xfrm>
            <a:off x="1" y="5020055"/>
            <a:ext cx="12192000" cy="1838325"/>
          </a:xfrm>
          <a:custGeom>
            <a:avLst/>
            <a:gdLst/>
            <a:ahLst/>
            <a:cxnLst/>
            <a:rect l="l" t="t" r="r" b="b"/>
            <a:pathLst>
              <a:path w="12192000" h="1838325" extrusionOk="0">
                <a:moveTo>
                  <a:pt x="682693" y="0"/>
                </a:moveTo>
                <a:lnTo>
                  <a:pt x="631977" y="191"/>
                </a:lnTo>
                <a:lnTo>
                  <a:pt x="584149" y="737"/>
                </a:lnTo>
                <a:lnTo>
                  <a:pt x="536385" y="1641"/>
                </a:lnTo>
                <a:lnTo>
                  <a:pt x="488688" y="2908"/>
                </a:lnTo>
                <a:lnTo>
                  <a:pt x="441056" y="4541"/>
                </a:lnTo>
                <a:lnTo>
                  <a:pt x="393493" y="6547"/>
                </a:lnTo>
                <a:lnTo>
                  <a:pt x="345998" y="8929"/>
                </a:lnTo>
                <a:lnTo>
                  <a:pt x="0" y="38164"/>
                </a:lnTo>
                <a:lnTo>
                  <a:pt x="0" y="105627"/>
                </a:lnTo>
                <a:lnTo>
                  <a:pt x="50435" y="101057"/>
                </a:lnTo>
                <a:lnTo>
                  <a:pt x="98761" y="97184"/>
                </a:lnTo>
                <a:lnTo>
                  <a:pt x="147175" y="93724"/>
                </a:lnTo>
                <a:lnTo>
                  <a:pt x="195680" y="90672"/>
                </a:lnTo>
                <a:lnTo>
                  <a:pt x="244280" y="88022"/>
                </a:lnTo>
                <a:lnTo>
                  <a:pt x="292975" y="85770"/>
                </a:lnTo>
                <a:lnTo>
                  <a:pt x="341769" y="83910"/>
                </a:lnTo>
                <a:lnTo>
                  <a:pt x="394500" y="82318"/>
                </a:lnTo>
                <a:lnTo>
                  <a:pt x="447099" y="81134"/>
                </a:lnTo>
                <a:lnTo>
                  <a:pt x="499569" y="80355"/>
                </a:lnTo>
                <a:lnTo>
                  <a:pt x="551910" y="79975"/>
                </a:lnTo>
                <a:lnTo>
                  <a:pt x="604123" y="79990"/>
                </a:lnTo>
                <a:lnTo>
                  <a:pt x="656210" y="80395"/>
                </a:lnTo>
                <a:lnTo>
                  <a:pt x="708172" y="81187"/>
                </a:lnTo>
                <a:lnTo>
                  <a:pt x="760009" y="82360"/>
                </a:lnTo>
                <a:lnTo>
                  <a:pt x="811723" y="83909"/>
                </a:lnTo>
                <a:lnTo>
                  <a:pt x="863315" y="85830"/>
                </a:lnTo>
                <a:lnTo>
                  <a:pt x="914785" y="88119"/>
                </a:lnTo>
                <a:lnTo>
                  <a:pt x="966136" y="90771"/>
                </a:lnTo>
                <a:lnTo>
                  <a:pt x="1017368" y="93782"/>
                </a:lnTo>
                <a:lnTo>
                  <a:pt x="1068481" y="97146"/>
                </a:lnTo>
                <a:lnTo>
                  <a:pt x="1119478" y="100859"/>
                </a:lnTo>
                <a:lnTo>
                  <a:pt x="1170360" y="104917"/>
                </a:lnTo>
                <a:lnTo>
                  <a:pt x="1221127" y="109315"/>
                </a:lnTo>
                <a:lnTo>
                  <a:pt x="1271780" y="114049"/>
                </a:lnTo>
                <a:lnTo>
                  <a:pt x="1322321" y="119113"/>
                </a:lnTo>
                <a:lnTo>
                  <a:pt x="1372750" y="124504"/>
                </a:lnTo>
                <a:lnTo>
                  <a:pt x="1423070" y="130217"/>
                </a:lnTo>
                <a:lnTo>
                  <a:pt x="1473280" y="136247"/>
                </a:lnTo>
                <a:lnTo>
                  <a:pt x="1523382" y="142589"/>
                </a:lnTo>
                <a:lnTo>
                  <a:pt x="1573377" y="149239"/>
                </a:lnTo>
                <a:lnTo>
                  <a:pt x="1623266" y="156193"/>
                </a:lnTo>
                <a:lnTo>
                  <a:pt x="1673051" y="163446"/>
                </a:lnTo>
                <a:lnTo>
                  <a:pt x="1722731" y="170993"/>
                </a:lnTo>
                <a:lnTo>
                  <a:pt x="1772309" y="178830"/>
                </a:lnTo>
                <a:lnTo>
                  <a:pt x="1821786" y="186951"/>
                </a:lnTo>
                <a:lnTo>
                  <a:pt x="1871162" y="195354"/>
                </a:lnTo>
                <a:lnTo>
                  <a:pt x="1920438" y="204032"/>
                </a:lnTo>
                <a:lnTo>
                  <a:pt x="1969617" y="212982"/>
                </a:lnTo>
                <a:lnTo>
                  <a:pt x="2018698" y="222199"/>
                </a:lnTo>
                <a:lnTo>
                  <a:pt x="2067683" y="231677"/>
                </a:lnTo>
                <a:lnTo>
                  <a:pt x="2116573" y="241414"/>
                </a:lnTo>
                <a:lnTo>
                  <a:pt x="2165369" y="251404"/>
                </a:lnTo>
                <a:lnTo>
                  <a:pt x="2214072" y="261642"/>
                </a:lnTo>
                <a:lnTo>
                  <a:pt x="2262683" y="272124"/>
                </a:lnTo>
                <a:lnTo>
                  <a:pt x="2359634" y="293801"/>
                </a:lnTo>
                <a:lnTo>
                  <a:pt x="2456232" y="316400"/>
                </a:lnTo>
                <a:lnTo>
                  <a:pt x="2552484" y="339883"/>
                </a:lnTo>
                <a:lnTo>
                  <a:pt x="2648399" y="364213"/>
                </a:lnTo>
                <a:lnTo>
                  <a:pt x="2743986" y="389354"/>
                </a:lnTo>
                <a:lnTo>
                  <a:pt x="2839253" y="415270"/>
                </a:lnTo>
                <a:lnTo>
                  <a:pt x="2934210" y="441923"/>
                </a:lnTo>
                <a:lnTo>
                  <a:pt x="3028865" y="469277"/>
                </a:lnTo>
                <a:lnTo>
                  <a:pt x="3123226" y="497296"/>
                </a:lnTo>
                <a:lnTo>
                  <a:pt x="3217303" y="525943"/>
                </a:lnTo>
                <a:lnTo>
                  <a:pt x="3311104" y="555181"/>
                </a:lnTo>
                <a:lnTo>
                  <a:pt x="3404637" y="584973"/>
                </a:lnTo>
                <a:lnTo>
                  <a:pt x="3497912" y="615284"/>
                </a:lnTo>
                <a:lnTo>
                  <a:pt x="3590937" y="646075"/>
                </a:lnTo>
                <a:lnTo>
                  <a:pt x="3791774" y="713748"/>
                </a:lnTo>
                <a:lnTo>
                  <a:pt x="4040254" y="799025"/>
                </a:lnTo>
                <a:lnTo>
                  <a:pt x="4334988" y="901968"/>
                </a:lnTo>
                <a:lnTo>
                  <a:pt x="5625866" y="1359840"/>
                </a:lnTo>
                <a:lnTo>
                  <a:pt x="5907371" y="1457295"/>
                </a:lnTo>
                <a:lnTo>
                  <a:pt x="6094441" y="1520802"/>
                </a:lnTo>
                <a:lnTo>
                  <a:pt x="6281177" y="1582959"/>
                </a:lnTo>
                <a:lnTo>
                  <a:pt x="6421085" y="1628599"/>
                </a:lnTo>
                <a:lnTo>
                  <a:pt x="6560929" y="1673327"/>
                </a:lnTo>
                <a:lnTo>
                  <a:pt x="6700761" y="1717079"/>
                </a:lnTo>
                <a:lnTo>
                  <a:pt x="7111365" y="1837945"/>
                </a:lnTo>
                <a:lnTo>
                  <a:pt x="12192000" y="1837945"/>
                </a:lnTo>
                <a:lnTo>
                  <a:pt x="12192000" y="1008838"/>
                </a:lnTo>
                <a:lnTo>
                  <a:pt x="12147976" y="1027873"/>
                </a:lnTo>
                <a:lnTo>
                  <a:pt x="12103695" y="1046580"/>
                </a:lnTo>
                <a:lnTo>
                  <a:pt x="12059162" y="1064960"/>
                </a:lnTo>
                <a:lnTo>
                  <a:pt x="12014382" y="1083015"/>
                </a:lnTo>
                <a:lnTo>
                  <a:pt x="11969360" y="1100744"/>
                </a:lnTo>
                <a:lnTo>
                  <a:pt x="11924100" y="1118147"/>
                </a:lnTo>
                <a:lnTo>
                  <a:pt x="11878609" y="1135227"/>
                </a:lnTo>
                <a:lnTo>
                  <a:pt x="11832891" y="1151982"/>
                </a:lnTo>
                <a:lnTo>
                  <a:pt x="11786951" y="1168414"/>
                </a:lnTo>
                <a:lnTo>
                  <a:pt x="11740793" y="1184523"/>
                </a:lnTo>
                <a:lnTo>
                  <a:pt x="11694424" y="1200309"/>
                </a:lnTo>
                <a:lnTo>
                  <a:pt x="11647847" y="1215774"/>
                </a:lnTo>
                <a:lnTo>
                  <a:pt x="11601068" y="1230917"/>
                </a:lnTo>
                <a:lnTo>
                  <a:pt x="11554093" y="1245740"/>
                </a:lnTo>
                <a:lnTo>
                  <a:pt x="11506925" y="1260242"/>
                </a:lnTo>
                <a:lnTo>
                  <a:pt x="11459569" y="1274425"/>
                </a:lnTo>
                <a:lnTo>
                  <a:pt x="11412032" y="1288288"/>
                </a:lnTo>
                <a:lnTo>
                  <a:pt x="11364318" y="1301833"/>
                </a:lnTo>
                <a:lnTo>
                  <a:pt x="11316431" y="1315060"/>
                </a:lnTo>
                <a:lnTo>
                  <a:pt x="11268377" y="1327969"/>
                </a:lnTo>
                <a:lnTo>
                  <a:pt x="11220161" y="1340561"/>
                </a:lnTo>
                <a:lnTo>
                  <a:pt x="11171788" y="1352836"/>
                </a:lnTo>
                <a:lnTo>
                  <a:pt x="11123263" y="1364796"/>
                </a:lnTo>
                <a:lnTo>
                  <a:pt x="11074590" y="1376440"/>
                </a:lnTo>
                <a:lnTo>
                  <a:pt x="11025776" y="1387769"/>
                </a:lnTo>
                <a:lnTo>
                  <a:pt x="10976824" y="1398783"/>
                </a:lnTo>
                <a:lnTo>
                  <a:pt x="10927740" y="1409484"/>
                </a:lnTo>
                <a:lnTo>
                  <a:pt x="10878528" y="1419872"/>
                </a:lnTo>
                <a:lnTo>
                  <a:pt x="10829194" y="1429946"/>
                </a:lnTo>
                <a:lnTo>
                  <a:pt x="10779744" y="1439709"/>
                </a:lnTo>
                <a:lnTo>
                  <a:pt x="10730180" y="1449159"/>
                </a:lnTo>
                <a:lnTo>
                  <a:pt x="10680510" y="1458299"/>
                </a:lnTo>
                <a:lnTo>
                  <a:pt x="10630737" y="1467128"/>
                </a:lnTo>
                <a:lnTo>
                  <a:pt x="10580867" y="1475646"/>
                </a:lnTo>
                <a:lnTo>
                  <a:pt x="10530905" y="1483856"/>
                </a:lnTo>
                <a:lnTo>
                  <a:pt x="10480855" y="1491756"/>
                </a:lnTo>
                <a:lnTo>
                  <a:pt x="10430723" y="1499347"/>
                </a:lnTo>
                <a:lnTo>
                  <a:pt x="10380514" y="1506631"/>
                </a:lnTo>
                <a:lnTo>
                  <a:pt x="10330232" y="1513607"/>
                </a:lnTo>
                <a:lnTo>
                  <a:pt x="10279883" y="1520276"/>
                </a:lnTo>
                <a:lnTo>
                  <a:pt x="10229472" y="1526638"/>
                </a:lnTo>
                <a:lnTo>
                  <a:pt x="10179004" y="1532695"/>
                </a:lnTo>
                <a:lnTo>
                  <a:pt x="10128483" y="1538447"/>
                </a:lnTo>
                <a:lnTo>
                  <a:pt x="10077914" y="1543893"/>
                </a:lnTo>
                <a:lnTo>
                  <a:pt x="10027304" y="1549036"/>
                </a:lnTo>
                <a:lnTo>
                  <a:pt x="9976655" y="1553875"/>
                </a:lnTo>
                <a:lnTo>
                  <a:pt x="9925975" y="1558410"/>
                </a:lnTo>
                <a:lnTo>
                  <a:pt x="9875267" y="1562643"/>
                </a:lnTo>
                <a:lnTo>
                  <a:pt x="9824537" y="1566574"/>
                </a:lnTo>
                <a:lnTo>
                  <a:pt x="9773789" y="1570203"/>
                </a:lnTo>
                <a:lnTo>
                  <a:pt x="9723029" y="1573531"/>
                </a:lnTo>
                <a:lnTo>
                  <a:pt x="9672261" y="1576558"/>
                </a:lnTo>
                <a:lnTo>
                  <a:pt x="9621491" y="1579285"/>
                </a:lnTo>
                <a:lnTo>
                  <a:pt x="9570724" y="1581713"/>
                </a:lnTo>
                <a:lnTo>
                  <a:pt x="9519964" y="1583842"/>
                </a:lnTo>
                <a:lnTo>
                  <a:pt x="9469216" y="1585673"/>
                </a:lnTo>
                <a:lnTo>
                  <a:pt x="9418487" y="1587206"/>
                </a:lnTo>
                <a:lnTo>
                  <a:pt x="9367779" y="1588441"/>
                </a:lnTo>
                <a:lnTo>
                  <a:pt x="9317099" y="1589380"/>
                </a:lnTo>
                <a:lnTo>
                  <a:pt x="9266452" y="1590022"/>
                </a:lnTo>
                <a:lnTo>
                  <a:pt x="9215842" y="1590369"/>
                </a:lnTo>
                <a:lnTo>
                  <a:pt x="9165275" y="1590420"/>
                </a:lnTo>
                <a:lnTo>
                  <a:pt x="9114755" y="1590177"/>
                </a:lnTo>
                <a:lnTo>
                  <a:pt x="9064287" y="1589639"/>
                </a:lnTo>
                <a:lnTo>
                  <a:pt x="9013877" y="1588808"/>
                </a:lnTo>
                <a:lnTo>
                  <a:pt x="8963530" y="1587684"/>
                </a:lnTo>
                <a:lnTo>
                  <a:pt x="8913250" y="1586267"/>
                </a:lnTo>
                <a:lnTo>
                  <a:pt x="8863042" y="1584559"/>
                </a:lnTo>
                <a:lnTo>
                  <a:pt x="8812912" y="1582559"/>
                </a:lnTo>
                <a:lnTo>
                  <a:pt x="8762864" y="1580267"/>
                </a:lnTo>
                <a:lnTo>
                  <a:pt x="8712904" y="1577686"/>
                </a:lnTo>
                <a:lnTo>
                  <a:pt x="8663036" y="1574814"/>
                </a:lnTo>
                <a:lnTo>
                  <a:pt x="8613265" y="1571654"/>
                </a:lnTo>
                <a:lnTo>
                  <a:pt x="8563597" y="1568204"/>
                </a:lnTo>
                <a:lnTo>
                  <a:pt x="8514036" y="1564466"/>
                </a:lnTo>
                <a:lnTo>
                  <a:pt x="8464588" y="1560440"/>
                </a:lnTo>
                <a:lnTo>
                  <a:pt x="8415256" y="1556128"/>
                </a:lnTo>
                <a:lnTo>
                  <a:pt x="8366048" y="1551528"/>
                </a:lnTo>
                <a:lnTo>
                  <a:pt x="8316966" y="1546642"/>
                </a:lnTo>
                <a:lnTo>
                  <a:pt x="8268017" y="1541471"/>
                </a:lnTo>
                <a:lnTo>
                  <a:pt x="8219205" y="1536015"/>
                </a:lnTo>
                <a:lnTo>
                  <a:pt x="8170536" y="1530274"/>
                </a:lnTo>
                <a:lnTo>
                  <a:pt x="8122014" y="1524249"/>
                </a:lnTo>
                <a:lnTo>
                  <a:pt x="8073644" y="1517940"/>
                </a:lnTo>
                <a:lnTo>
                  <a:pt x="8025431" y="1511349"/>
                </a:lnTo>
                <a:lnTo>
                  <a:pt x="7977381" y="1504475"/>
                </a:lnTo>
                <a:lnTo>
                  <a:pt x="7929498" y="1497319"/>
                </a:lnTo>
                <a:lnTo>
                  <a:pt x="7881788" y="1489882"/>
                </a:lnTo>
                <a:lnTo>
                  <a:pt x="7834254" y="1482164"/>
                </a:lnTo>
                <a:lnTo>
                  <a:pt x="7786903" y="1474166"/>
                </a:lnTo>
                <a:lnTo>
                  <a:pt x="7738126" y="1465660"/>
                </a:lnTo>
                <a:lnTo>
                  <a:pt x="7640491" y="1448021"/>
                </a:lnTo>
                <a:lnTo>
                  <a:pt x="7542751" y="1429573"/>
                </a:lnTo>
                <a:lnTo>
                  <a:pt x="7444910" y="1410348"/>
                </a:lnTo>
                <a:lnTo>
                  <a:pt x="7346973" y="1390379"/>
                </a:lnTo>
                <a:lnTo>
                  <a:pt x="7248943" y="1369697"/>
                </a:lnTo>
                <a:lnTo>
                  <a:pt x="7150826" y="1348335"/>
                </a:lnTo>
                <a:lnTo>
                  <a:pt x="7052624" y="1326325"/>
                </a:lnTo>
                <a:lnTo>
                  <a:pt x="6954344" y="1303699"/>
                </a:lnTo>
                <a:lnTo>
                  <a:pt x="6855988" y="1280488"/>
                </a:lnTo>
                <a:lnTo>
                  <a:pt x="6757561" y="1256726"/>
                </a:lnTo>
                <a:lnTo>
                  <a:pt x="6609797" y="1220118"/>
                </a:lnTo>
                <a:lnTo>
                  <a:pt x="6461898" y="1182449"/>
                </a:lnTo>
                <a:lnTo>
                  <a:pt x="6313878" y="1143828"/>
                </a:lnTo>
                <a:lnTo>
                  <a:pt x="6116354" y="1091037"/>
                </a:lnTo>
                <a:lnTo>
                  <a:pt x="5918674" y="1037003"/>
                </a:lnTo>
                <a:lnTo>
                  <a:pt x="5671408" y="968101"/>
                </a:lnTo>
                <a:lnTo>
                  <a:pt x="4632326" y="673191"/>
                </a:lnTo>
                <a:lnTo>
                  <a:pt x="4335739" y="590761"/>
                </a:lnTo>
                <a:lnTo>
                  <a:pt x="4138197" y="537088"/>
                </a:lnTo>
                <a:lnTo>
                  <a:pt x="3940841" y="484740"/>
                </a:lnTo>
                <a:lnTo>
                  <a:pt x="3792966" y="446503"/>
                </a:lnTo>
                <a:lnTo>
                  <a:pt x="3645230" y="409263"/>
                </a:lnTo>
                <a:lnTo>
                  <a:pt x="3497647" y="373130"/>
                </a:lnTo>
                <a:lnTo>
                  <a:pt x="3399350" y="349710"/>
                </a:lnTo>
                <a:lnTo>
                  <a:pt x="3301131" y="326862"/>
                </a:lnTo>
                <a:lnTo>
                  <a:pt x="3202995" y="304617"/>
                </a:lnTo>
                <a:lnTo>
                  <a:pt x="3104947" y="283009"/>
                </a:lnTo>
                <a:lnTo>
                  <a:pt x="3006989" y="262069"/>
                </a:lnTo>
                <a:lnTo>
                  <a:pt x="2909128" y="241830"/>
                </a:lnTo>
                <a:lnTo>
                  <a:pt x="2811366" y="222323"/>
                </a:lnTo>
                <a:lnTo>
                  <a:pt x="2713708" y="203581"/>
                </a:lnTo>
                <a:lnTo>
                  <a:pt x="2616159" y="185635"/>
                </a:lnTo>
                <a:lnTo>
                  <a:pt x="2518722" y="168518"/>
                </a:lnTo>
                <a:lnTo>
                  <a:pt x="2421402" y="152263"/>
                </a:lnTo>
                <a:lnTo>
                  <a:pt x="2324204" y="136900"/>
                </a:lnTo>
                <a:lnTo>
                  <a:pt x="2227131" y="122463"/>
                </a:lnTo>
                <a:lnTo>
                  <a:pt x="2130188" y="108983"/>
                </a:lnTo>
                <a:lnTo>
                  <a:pt x="2033378" y="96492"/>
                </a:lnTo>
                <a:lnTo>
                  <a:pt x="1936708" y="85023"/>
                </a:lnTo>
                <a:lnTo>
                  <a:pt x="1888425" y="79682"/>
                </a:lnTo>
                <a:lnTo>
                  <a:pt x="1840179" y="74608"/>
                </a:lnTo>
                <a:lnTo>
                  <a:pt x="1791970" y="69805"/>
                </a:lnTo>
                <a:lnTo>
                  <a:pt x="1743798" y="65278"/>
                </a:lnTo>
                <a:lnTo>
                  <a:pt x="1695663" y="61030"/>
                </a:lnTo>
                <a:lnTo>
                  <a:pt x="1647567" y="57066"/>
                </a:lnTo>
                <a:lnTo>
                  <a:pt x="1599510" y="53390"/>
                </a:lnTo>
                <a:lnTo>
                  <a:pt x="1551492" y="50004"/>
                </a:lnTo>
                <a:lnTo>
                  <a:pt x="1503514" y="46915"/>
                </a:lnTo>
                <a:lnTo>
                  <a:pt x="1451727" y="41426"/>
                </a:lnTo>
                <a:lnTo>
                  <a:pt x="1400000" y="36255"/>
                </a:lnTo>
                <a:lnTo>
                  <a:pt x="1348336" y="31407"/>
                </a:lnTo>
                <a:lnTo>
                  <a:pt x="1296735" y="26886"/>
                </a:lnTo>
                <a:lnTo>
                  <a:pt x="1245197" y="22697"/>
                </a:lnTo>
                <a:lnTo>
                  <a:pt x="1193723" y="18846"/>
                </a:lnTo>
                <a:lnTo>
                  <a:pt x="1142315" y="15337"/>
                </a:lnTo>
                <a:lnTo>
                  <a:pt x="1090973" y="12176"/>
                </a:lnTo>
                <a:lnTo>
                  <a:pt x="1039697" y="9368"/>
                </a:lnTo>
                <a:lnTo>
                  <a:pt x="988488" y="6917"/>
                </a:lnTo>
                <a:lnTo>
                  <a:pt x="937348" y="4828"/>
                </a:lnTo>
                <a:lnTo>
                  <a:pt x="886276" y="3107"/>
                </a:lnTo>
                <a:lnTo>
                  <a:pt x="835274" y="1759"/>
                </a:lnTo>
                <a:lnTo>
                  <a:pt x="784343" y="788"/>
                </a:lnTo>
                <a:lnTo>
                  <a:pt x="733482" y="200"/>
                </a:lnTo>
                <a:lnTo>
                  <a:pt x="682693" y="0"/>
                </a:lnTo>
                <a:close/>
              </a:path>
            </a:pathLst>
          </a:custGeom>
          <a:solidFill>
            <a:srgbClr val="1C488A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3741" name="Google Shape;3741;p574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313956" y="5564123"/>
            <a:ext cx="2025383" cy="911351"/>
          </a:xfrm>
          <a:prstGeom prst="rect">
            <a:avLst/>
          </a:prstGeom>
          <a:noFill/>
          <a:ln>
            <a:noFill/>
          </a:ln>
        </p:spPr>
      </p:pic>
      <p:sp>
        <p:nvSpPr>
          <p:cNvPr id="3742" name="Google Shape;3742;p574"/>
          <p:cNvSpPr/>
          <p:nvPr/>
        </p:nvSpPr>
        <p:spPr>
          <a:xfrm>
            <a:off x="1520189" y="2812542"/>
            <a:ext cx="2286000" cy="0"/>
          </a:xfrm>
          <a:custGeom>
            <a:avLst/>
            <a:gdLst/>
            <a:ahLst/>
            <a:cxnLst/>
            <a:rect l="l" t="t" r="r" b="b"/>
            <a:pathLst>
              <a:path w="2286000" h="120000" extrusionOk="0">
                <a:moveTo>
                  <a:pt x="0" y="0"/>
                </a:moveTo>
                <a:lnTo>
                  <a:pt x="2286000" y="0"/>
                </a:lnTo>
              </a:path>
            </a:pathLst>
          </a:custGeom>
          <a:noFill/>
          <a:ln w="32000" cap="flat" cmpd="sng">
            <a:solidFill>
              <a:srgbClr val="F5836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743" name="Google Shape;3743;p574"/>
          <p:cNvSpPr txBox="1">
            <a:spLocks noGrp="1"/>
          </p:cNvSpPr>
          <p:nvPr>
            <p:ph type="ctrTitle"/>
          </p:nvPr>
        </p:nvSpPr>
        <p:spPr>
          <a:xfrm>
            <a:off x="471690" y="493920"/>
            <a:ext cx="11248618" cy="57404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libri"/>
              <a:buNone/>
              <a:defRPr b="0" i="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744" name="Google Shape;3744;p574"/>
          <p:cNvSpPr txBox="1">
            <a:spLocks noGrp="1"/>
          </p:cNvSpPr>
          <p:nvPr>
            <p:ph type="subTitle" idx="1"/>
          </p:nvPr>
        </p:nvSpPr>
        <p:spPr>
          <a:xfrm>
            <a:off x="1828800" y="3840480"/>
            <a:ext cx="8534400" cy="1714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/>
            </a:lvl1pPr>
            <a:lvl2pPr lvl="1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lvl="2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lvl="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lvl="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lvl="5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lvl="6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lvl="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lvl="8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745" name="Google Shape;3745;p57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solidFill>
                  <a:srgbClr val="919497"/>
                </a:solidFill>
              </a:defRPr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746" name="Google Shape;3746;p574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3747" name="Google Shape;3747;p57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L="38100" marR="0" lvl="0" indent="0" algn="r">
              <a:lnSpc>
                <a:spcPct val="118750"/>
              </a:lnSpc>
              <a:spcBef>
                <a:spcPts val="0"/>
              </a:spcBef>
              <a:buNone/>
              <a:defRPr sz="1200" b="0" i="0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38100" marR="0" lvl="1" indent="0" algn="r">
              <a:lnSpc>
                <a:spcPct val="118750"/>
              </a:lnSpc>
              <a:spcBef>
                <a:spcPts val="0"/>
              </a:spcBef>
              <a:buNone/>
              <a:defRPr sz="1200" b="0" i="0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38100" marR="0" lvl="2" indent="0" algn="r">
              <a:lnSpc>
                <a:spcPct val="118750"/>
              </a:lnSpc>
              <a:spcBef>
                <a:spcPts val="0"/>
              </a:spcBef>
              <a:buNone/>
              <a:defRPr sz="1200" b="0" i="0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38100" marR="0" lvl="3" indent="0" algn="r">
              <a:lnSpc>
                <a:spcPct val="118750"/>
              </a:lnSpc>
              <a:spcBef>
                <a:spcPts val="0"/>
              </a:spcBef>
              <a:buNone/>
              <a:defRPr sz="1200" b="0" i="0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38100" marR="0" lvl="4" indent="0" algn="r">
              <a:lnSpc>
                <a:spcPct val="118750"/>
              </a:lnSpc>
              <a:spcBef>
                <a:spcPts val="0"/>
              </a:spcBef>
              <a:buNone/>
              <a:defRPr sz="1200" b="0" i="0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38100" marR="0" lvl="5" indent="0" algn="r">
              <a:lnSpc>
                <a:spcPct val="118750"/>
              </a:lnSpc>
              <a:spcBef>
                <a:spcPts val="0"/>
              </a:spcBef>
              <a:buNone/>
              <a:defRPr sz="1200" b="0" i="0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38100" marR="0" lvl="6" indent="0" algn="r">
              <a:lnSpc>
                <a:spcPct val="118750"/>
              </a:lnSpc>
              <a:spcBef>
                <a:spcPts val="0"/>
              </a:spcBef>
              <a:buNone/>
              <a:defRPr sz="1200" b="0" i="0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38100" marR="0" lvl="7" indent="0" algn="r">
              <a:lnSpc>
                <a:spcPct val="118750"/>
              </a:lnSpc>
              <a:spcBef>
                <a:spcPts val="0"/>
              </a:spcBef>
              <a:buNone/>
              <a:defRPr sz="1200" b="0" i="0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38100" marR="0" lvl="8" indent="0" algn="r">
              <a:lnSpc>
                <a:spcPct val="118750"/>
              </a:lnSpc>
              <a:spcBef>
                <a:spcPts val="0"/>
              </a:spcBef>
              <a:buNone/>
              <a:defRPr sz="1200" b="0" i="0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3810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37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8_Quotation">
  <p:cSld name="18_Quotation">
    <p:spTree>
      <p:nvGrpSpPr>
        <p:cNvPr id="1" name="Shape 37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49" name="Google Shape;3749;p575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750" name="Google Shape;3750;p575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751" name="Google Shape;3751;p575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752" name="Google Shape;3752;p57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753" name="Google Shape;3753;p57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754" name="Google Shape;3754;p57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755" name="Google Shape;3755;p57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756" name="Google Shape;3756;p57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757" name="Google Shape;3757;p57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758" name="Google Shape;3758;p57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759" name="Google Shape;3759;p57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3760" name="Google Shape;3760;p575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7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9_Quotation">
  <p:cSld name="19_Quotation">
    <p:spTree>
      <p:nvGrpSpPr>
        <p:cNvPr id="1" name="Shape 37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62" name="Google Shape;3762;p576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763" name="Google Shape;3763;p576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764" name="Google Shape;3764;p576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765" name="Google Shape;3765;p57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766" name="Google Shape;3766;p57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767" name="Google Shape;3767;p57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768" name="Google Shape;3768;p57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769" name="Google Shape;3769;p57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770" name="Google Shape;3770;p57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771" name="Google Shape;3771;p57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772" name="Google Shape;3772;p57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3773" name="Google Shape;3773;p576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7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itle Slide" type="title">
  <p:cSld name="TITLE">
    <p:spTree>
      <p:nvGrpSpPr>
        <p:cNvPr id="1" name="Shape 37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75" name="Google Shape;3775;p577"/>
          <p:cNvSpPr txBox="1"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776" name="Google Shape;3776;p577"/>
          <p:cNvSpPr txBox="1"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/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3777" name="Google Shape;3777;p577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3778" name="Google Shape;3778;p57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779" name="Google Shape;3779;p57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37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Slide_Yale Blue">
  <p:cSld name="3_Title Slide_Yale Blue">
    <p:spTree>
      <p:nvGrpSpPr>
        <p:cNvPr id="1" name="Shape 37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81" name="Google Shape;3781;p578"/>
          <p:cNvSpPr txBox="1">
            <a:spLocks noGrp="1"/>
          </p:cNvSpPr>
          <p:nvPr>
            <p:ph type="body" idx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782" name="Google Shape;3782;p578"/>
          <p:cNvSpPr txBox="1">
            <a:spLocks noGrp="1"/>
          </p:cNvSpPr>
          <p:nvPr>
            <p:ph type="ctrTitle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783" name="Google Shape;3783;p578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3784" name="Google Shape;3784;p57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785" name="Google Shape;3785;p57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3786" name="Google Shape;3786;p578"/>
          <p:cNvSpPr/>
          <p:nvPr/>
        </p:nvSpPr>
        <p:spPr>
          <a:xfrm rot="10800000">
            <a:off x="1" y="2000248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787" name="Google Shape;3787;p578"/>
          <p:cNvSpPr/>
          <p:nvPr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788" name="Google Shape;3788;p578"/>
          <p:cNvSpPr txBox="1">
            <a:spLocks noGrp="1"/>
          </p:cNvSpPr>
          <p:nvPr>
            <p:ph type="body" idx="2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3789" name="Google Shape;3789;p57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7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Title Slide_Yale Blue">
  <p:cSld name="4_Title Slide_Yale Blue">
    <p:spTree>
      <p:nvGrpSpPr>
        <p:cNvPr id="1" name="Shape 37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91" name="Google Shape;3791;p579"/>
          <p:cNvSpPr txBox="1">
            <a:spLocks noGrp="1"/>
          </p:cNvSpPr>
          <p:nvPr>
            <p:ph type="body" idx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792" name="Google Shape;3792;p579"/>
          <p:cNvSpPr txBox="1">
            <a:spLocks noGrp="1"/>
          </p:cNvSpPr>
          <p:nvPr>
            <p:ph type="ctrTitle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793" name="Google Shape;3793;p579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3794" name="Google Shape;3794;p57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795" name="Google Shape;3795;p57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3796" name="Google Shape;3796;p579"/>
          <p:cNvSpPr/>
          <p:nvPr/>
        </p:nvSpPr>
        <p:spPr>
          <a:xfrm rot="10800000">
            <a:off x="1" y="2000248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797" name="Google Shape;3797;p579"/>
          <p:cNvSpPr/>
          <p:nvPr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798" name="Google Shape;3798;p579"/>
          <p:cNvSpPr txBox="1">
            <a:spLocks noGrp="1"/>
          </p:cNvSpPr>
          <p:nvPr>
            <p:ph type="body" idx="2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3799" name="Google Shape;3799;p57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7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ullets Layout">
  <p:cSld name="Title and Bullets Layout">
    <p:spTree>
      <p:nvGrpSpPr>
        <p:cNvPr id="1" name="Shape 38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01" name="Google Shape;3801;p580"/>
          <p:cNvSpPr txBox="1">
            <a:spLocks noGrp="1"/>
          </p:cNvSpPr>
          <p:nvPr>
            <p:ph type="title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802" name="Google Shape;3802;p580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803" name="Google Shape;3803;p580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804" name="Google Shape;3804;p580"/>
          <p:cNvSpPr txBox="1">
            <a:spLocks noGrp="1"/>
          </p:cNvSpPr>
          <p:nvPr>
            <p:ph type="body" idx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3805" name="Google Shape;3805;p58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7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3_Title and Content">
  <p:cSld name="13_Title and Content">
    <p:spTree>
      <p:nvGrpSpPr>
        <p:cNvPr id="1" name="Shape 38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07" name="Google Shape;3807;p581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3808" name="Google Shape;3808;p58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3809" name="Google Shape;3809;p581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810" name="Google Shape;3810;p581"/>
          <p:cNvSpPr txBox="1">
            <a:spLocks noGrp="1"/>
          </p:cNvSpPr>
          <p:nvPr>
            <p:ph type="title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811" name="Google Shape;3811;p581"/>
          <p:cNvSpPr txBox="1">
            <a:spLocks noGrp="1"/>
          </p:cNvSpPr>
          <p:nvPr>
            <p:ph type="body" idx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2">
    <p:spTree>
      <p:nvGrpSpPr>
        <p:cNvPr id="1" name="Shape 3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97" name="Google Shape;397;p9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98" name="Google Shape;398;p9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99" name="Google Shape;399;p9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00" name="Google Shape;400;p9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01" name="Google Shape;401;p9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402" name="Google Shape;402;p93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03" name="Google Shape;403;p93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404" name="Google Shape;404;p93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05" name="Google Shape;405;p93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406" name="Google Shape;406;p93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07" name="Google Shape;407;p9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08" name="Google Shape;408;p9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09" name="Google Shape;409;p9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8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Section | Picture and Copy Layout">
  <p:cSld name="Two Section | Picture and Copy Layout">
    <p:spTree>
      <p:nvGrpSpPr>
        <p:cNvPr id="1" name="Shape 38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13" name="Google Shape;3813;p582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814" name="Google Shape;3814;p582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815" name="Google Shape;3815;p582"/>
          <p:cNvSpPr txBox="1">
            <a:spLocks noGrp="1"/>
          </p:cNvSpPr>
          <p:nvPr>
            <p:ph type="body" idx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816" name="Google Shape;3816;p582"/>
          <p:cNvSpPr txBox="1">
            <a:spLocks noGrp="1"/>
          </p:cNvSpPr>
          <p:nvPr>
            <p:ph type="body" idx="2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817" name="Google Shape;3817;p582"/>
          <p:cNvSpPr txBox="1">
            <a:spLocks noGrp="1"/>
          </p:cNvSpPr>
          <p:nvPr>
            <p:ph type="title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3818" name="Google Shape;3818;p58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8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_Title Slide_Yale Blue">
  <p:cSld name="5_Title Slide_Yale Blue">
    <p:spTree>
      <p:nvGrpSpPr>
        <p:cNvPr id="1" name="Shape 38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20" name="Google Shape;3820;p583"/>
          <p:cNvSpPr txBox="1">
            <a:spLocks noGrp="1"/>
          </p:cNvSpPr>
          <p:nvPr>
            <p:ph type="body" idx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821" name="Google Shape;3821;p583"/>
          <p:cNvSpPr txBox="1">
            <a:spLocks noGrp="1"/>
          </p:cNvSpPr>
          <p:nvPr>
            <p:ph type="ctrTitle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822" name="Google Shape;3822;p583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3823" name="Google Shape;3823;p58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824" name="Google Shape;3824;p58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3825" name="Google Shape;3825;p583"/>
          <p:cNvSpPr/>
          <p:nvPr/>
        </p:nvSpPr>
        <p:spPr>
          <a:xfrm rot="10800000">
            <a:off x="1" y="2000248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826" name="Google Shape;3826;p583"/>
          <p:cNvSpPr/>
          <p:nvPr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827" name="Google Shape;3827;p583"/>
          <p:cNvSpPr txBox="1">
            <a:spLocks noGrp="1"/>
          </p:cNvSpPr>
          <p:nvPr>
            <p:ph type="body" idx="2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3828" name="Google Shape;3828;p58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8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itle and Bullets Layout">
  <p:cSld name="1_Title and Bullets Layout">
    <p:spTree>
      <p:nvGrpSpPr>
        <p:cNvPr id="1" name="Shape 38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30" name="Google Shape;3830;p584"/>
          <p:cNvSpPr txBox="1">
            <a:spLocks noGrp="1"/>
          </p:cNvSpPr>
          <p:nvPr>
            <p:ph type="title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831" name="Google Shape;3831;p584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832" name="Google Shape;3832;p584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833" name="Google Shape;3833;p584"/>
          <p:cNvSpPr txBox="1">
            <a:spLocks noGrp="1"/>
          </p:cNvSpPr>
          <p:nvPr>
            <p:ph type="body" idx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3834" name="Google Shape;3834;p58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8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4_Title and Content">
  <p:cSld name="14_Title and Content">
    <p:spTree>
      <p:nvGrpSpPr>
        <p:cNvPr id="1" name="Shape 38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36" name="Google Shape;3836;p585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3837" name="Google Shape;3837;p58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3838" name="Google Shape;3838;p585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839" name="Google Shape;3839;p585"/>
          <p:cNvSpPr txBox="1">
            <a:spLocks noGrp="1"/>
          </p:cNvSpPr>
          <p:nvPr>
            <p:ph type="title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840" name="Google Shape;3840;p585"/>
          <p:cNvSpPr txBox="1">
            <a:spLocks noGrp="1"/>
          </p:cNvSpPr>
          <p:nvPr>
            <p:ph type="body" idx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8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wo Section | Picture and Copy Layout">
  <p:cSld name="1_Two Section | Picture and Copy Layout">
    <p:spTree>
      <p:nvGrpSpPr>
        <p:cNvPr id="1" name="Shape 38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42" name="Google Shape;3842;p586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843" name="Google Shape;3843;p586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844" name="Google Shape;3844;p586"/>
          <p:cNvSpPr txBox="1">
            <a:spLocks noGrp="1"/>
          </p:cNvSpPr>
          <p:nvPr>
            <p:ph type="body" idx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845" name="Google Shape;3845;p586"/>
          <p:cNvSpPr txBox="1">
            <a:spLocks noGrp="1"/>
          </p:cNvSpPr>
          <p:nvPr>
            <p:ph type="body" idx="2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846" name="Google Shape;3846;p586"/>
          <p:cNvSpPr txBox="1">
            <a:spLocks noGrp="1"/>
          </p:cNvSpPr>
          <p:nvPr>
            <p:ph type="title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3847" name="Google Shape;3847;p58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8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_Title Slide_Yale Blue">
  <p:cSld name="6_Title Slide_Yale Blue">
    <p:spTree>
      <p:nvGrpSpPr>
        <p:cNvPr id="1" name="Shape 38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49" name="Google Shape;3849;p587"/>
          <p:cNvSpPr txBox="1">
            <a:spLocks noGrp="1"/>
          </p:cNvSpPr>
          <p:nvPr>
            <p:ph type="body" idx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850" name="Google Shape;3850;p587"/>
          <p:cNvSpPr txBox="1">
            <a:spLocks noGrp="1"/>
          </p:cNvSpPr>
          <p:nvPr>
            <p:ph type="ctrTitle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851" name="Google Shape;3851;p587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3852" name="Google Shape;3852;p58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853" name="Google Shape;3853;p58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3854" name="Google Shape;3854;p587"/>
          <p:cNvSpPr/>
          <p:nvPr/>
        </p:nvSpPr>
        <p:spPr>
          <a:xfrm rot="10800000">
            <a:off x="1" y="2000248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855" name="Google Shape;3855;p587"/>
          <p:cNvSpPr/>
          <p:nvPr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856" name="Google Shape;3856;p587"/>
          <p:cNvSpPr txBox="1">
            <a:spLocks noGrp="1"/>
          </p:cNvSpPr>
          <p:nvPr>
            <p:ph type="body" idx="2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3857" name="Google Shape;3857;p58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8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7_Title Slide_Yale Blue">
  <p:cSld name="7_Title Slide_Yale Blue">
    <p:spTree>
      <p:nvGrpSpPr>
        <p:cNvPr id="1" name="Shape 38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59" name="Google Shape;3859;p588"/>
          <p:cNvSpPr txBox="1">
            <a:spLocks noGrp="1"/>
          </p:cNvSpPr>
          <p:nvPr>
            <p:ph type="body" idx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860" name="Google Shape;3860;p588"/>
          <p:cNvSpPr txBox="1">
            <a:spLocks noGrp="1"/>
          </p:cNvSpPr>
          <p:nvPr>
            <p:ph type="ctrTitle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861" name="Google Shape;3861;p588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3862" name="Google Shape;3862;p58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863" name="Google Shape;3863;p58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3864" name="Google Shape;3864;p588"/>
          <p:cNvSpPr/>
          <p:nvPr/>
        </p:nvSpPr>
        <p:spPr>
          <a:xfrm rot="10800000">
            <a:off x="1" y="2000248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865" name="Google Shape;3865;p588"/>
          <p:cNvSpPr/>
          <p:nvPr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866" name="Google Shape;3866;p588"/>
          <p:cNvSpPr txBox="1">
            <a:spLocks noGrp="1"/>
          </p:cNvSpPr>
          <p:nvPr>
            <p:ph type="body" idx="2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3867" name="Google Shape;3867;p58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8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Title and Bullets Layout">
  <p:cSld name="2_Title and Bullets Layout">
    <p:spTree>
      <p:nvGrpSpPr>
        <p:cNvPr id="1" name="Shape 38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69" name="Google Shape;3869;p589"/>
          <p:cNvSpPr txBox="1">
            <a:spLocks noGrp="1"/>
          </p:cNvSpPr>
          <p:nvPr>
            <p:ph type="title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870" name="Google Shape;3870;p589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871" name="Google Shape;3871;p589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872" name="Google Shape;3872;p589"/>
          <p:cNvSpPr txBox="1">
            <a:spLocks noGrp="1"/>
          </p:cNvSpPr>
          <p:nvPr>
            <p:ph type="body" idx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3873" name="Google Shape;3873;p58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8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5_Title and Content">
  <p:cSld name="15_Title and Content">
    <p:spTree>
      <p:nvGrpSpPr>
        <p:cNvPr id="1" name="Shape 38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75" name="Google Shape;3875;p590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3876" name="Google Shape;3876;p59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3877" name="Google Shape;3877;p590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878" name="Google Shape;3878;p590"/>
          <p:cNvSpPr txBox="1">
            <a:spLocks noGrp="1"/>
          </p:cNvSpPr>
          <p:nvPr>
            <p:ph type="title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879" name="Google Shape;3879;p590"/>
          <p:cNvSpPr txBox="1">
            <a:spLocks noGrp="1"/>
          </p:cNvSpPr>
          <p:nvPr>
            <p:ph type="body" idx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8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Two Section | Picture and Copy Layout">
  <p:cSld name="2_Two Section | Picture and Copy Layout">
    <p:spTree>
      <p:nvGrpSpPr>
        <p:cNvPr id="1" name="Shape 38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81" name="Google Shape;3881;p591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882" name="Google Shape;3882;p591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883" name="Google Shape;3883;p591"/>
          <p:cNvSpPr txBox="1">
            <a:spLocks noGrp="1"/>
          </p:cNvSpPr>
          <p:nvPr>
            <p:ph type="body" idx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884" name="Google Shape;3884;p591"/>
          <p:cNvSpPr txBox="1">
            <a:spLocks noGrp="1"/>
          </p:cNvSpPr>
          <p:nvPr>
            <p:ph type="body" idx="2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885" name="Google Shape;3885;p591"/>
          <p:cNvSpPr txBox="1">
            <a:spLocks noGrp="1"/>
          </p:cNvSpPr>
          <p:nvPr>
            <p:ph type="title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3886" name="Google Shape;3886;p59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2">
    <p:spTree>
      <p:nvGrpSpPr>
        <p:cNvPr id="1" name="Shape 4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11" name="Google Shape;411;p9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412" name="Google Shape;412;p9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13" name="Google Shape;413;p9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14" name="Google Shape;414;p9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15" name="Google Shape;415;p9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416" name="Google Shape;416;p9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17" name="Google Shape;417;p9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18" name="Google Shape;418;p9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19" name="Google Shape;419;p9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9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8_Title Slide_Yale Blue">
  <p:cSld name="8_Title Slide_Yale Blue">
    <p:spTree>
      <p:nvGrpSpPr>
        <p:cNvPr id="1" name="Shape 38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88" name="Google Shape;3888;p592"/>
          <p:cNvSpPr txBox="1">
            <a:spLocks noGrp="1"/>
          </p:cNvSpPr>
          <p:nvPr>
            <p:ph type="body" idx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889" name="Google Shape;3889;p592"/>
          <p:cNvSpPr txBox="1">
            <a:spLocks noGrp="1"/>
          </p:cNvSpPr>
          <p:nvPr>
            <p:ph type="ctrTitle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890" name="Google Shape;3890;p592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3891" name="Google Shape;3891;p59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892" name="Google Shape;3892;p59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3893" name="Google Shape;3893;p592"/>
          <p:cNvSpPr/>
          <p:nvPr/>
        </p:nvSpPr>
        <p:spPr>
          <a:xfrm rot="10800000">
            <a:off x="1" y="2000248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894" name="Google Shape;3894;p592"/>
          <p:cNvSpPr/>
          <p:nvPr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895" name="Google Shape;3895;p592"/>
          <p:cNvSpPr txBox="1">
            <a:spLocks noGrp="1"/>
          </p:cNvSpPr>
          <p:nvPr>
            <p:ph type="body" idx="2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3896" name="Google Shape;3896;p59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9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and Bullets Layout">
  <p:cSld name="3_Title and Bullets Layout">
    <p:spTree>
      <p:nvGrpSpPr>
        <p:cNvPr id="1" name="Shape 38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98" name="Google Shape;3898;p593"/>
          <p:cNvSpPr txBox="1">
            <a:spLocks noGrp="1"/>
          </p:cNvSpPr>
          <p:nvPr>
            <p:ph type="title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899" name="Google Shape;3899;p593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900" name="Google Shape;3900;p593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901" name="Google Shape;3901;p593"/>
          <p:cNvSpPr txBox="1">
            <a:spLocks noGrp="1"/>
          </p:cNvSpPr>
          <p:nvPr>
            <p:ph type="body" idx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3902" name="Google Shape;3902;p59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9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6_Title and Content">
  <p:cSld name="16_Title and Content">
    <p:spTree>
      <p:nvGrpSpPr>
        <p:cNvPr id="1" name="Shape 39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04" name="Google Shape;3904;p594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3905" name="Google Shape;3905;p59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3906" name="Google Shape;3906;p594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907" name="Google Shape;3907;p594"/>
          <p:cNvSpPr txBox="1">
            <a:spLocks noGrp="1"/>
          </p:cNvSpPr>
          <p:nvPr>
            <p:ph type="title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908" name="Google Shape;3908;p594"/>
          <p:cNvSpPr txBox="1">
            <a:spLocks noGrp="1"/>
          </p:cNvSpPr>
          <p:nvPr>
            <p:ph type="body" idx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9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wo Section | Picture and Copy Layout">
  <p:cSld name="3_Two Section | Picture and Copy Layout">
    <p:spTree>
      <p:nvGrpSpPr>
        <p:cNvPr id="1" name="Shape 39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10" name="Google Shape;3910;p595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911" name="Google Shape;3911;p595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912" name="Google Shape;3912;p595"/>
          <p:cNvSpPr txBox="1">
            <a:spLocks noGrp="1"/>
          </p:cNvSpPr>
          <p:nvPr>
            <p:ph type="body" idx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913" name="Google Shape;3913;p595"/>
          <p:cNvSpPr txBox="1">
            <a:spLocks noGrp="1"/>
          </p:cNvSpPr>
          <p:nvPr>
            <p:ph type="body" idx="2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914" name="Google Shape;3914;p595"/>
          <p:cNvSpPr txBox="1">
            <a:spLocks noGrp="1"/>
          </p:cNvSpPr>
          <p:nvPr>
            <p:ph type="title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3915" name="Google Shape;3915;p59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9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Title and Bullets Layout">
  <p:cSld name="4_Title and Bullets Layout">
    <p:spTree>
      <p:nvGrpSpPr>
        <p:cNvPr id="1" name="Shape 39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17" name="Google Shape;3917;p596"/>
          <p:cNvSpPr txBox="1">
            <a:spLocks noGrp="1"/>
          </p:cNvSpPr>
          <p:nvPr>
            <p:ph type="title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918" name="Google Shape;3918;p596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919" name="Google Shape;3919;p596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920" name="Google Shape;3920;p596"/>
          <p:cNvSpPr txBox="1">
            <a:spLocks noGrp="1"/>
          </p:cNvSpPr>
          <p:nvPr>
            <p:ph type="body" idx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3921" name="Google Shape;3921;p59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9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7_Title and Content">
  <p:cSld name="17_Title and Content">
    <p:spTree>
      <p:nvGrpSpPr>
        <p:cNvPr id="1" name="Shape 39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23" name="Google Shape;3923;p597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3924" name="Google Shape;3924;p59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3925" name="Google Shape;3925;p597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926" name="Google Shape;3926;p597"/>
          <p:cNvSpPr txBox="1">
            <a:spLocks noGrp="1"/>
          </p:cNvSpPr>
          <p:nvPr>
            <p:ph type="title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927" name="Google Shape;3927;p597"/>
          <p:cNvSpPr txBox="1">
            <a:spLocks noGrp="1"/>
          </p:cNvSpPr>
          <p:nvPr>
            <p:ph type="body" idx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9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Two Section | Picture and Copy Layout">
  <p:cSld name="4_Two Section | Picture and Copy Layout">
    <p:spTree>
      <p:nvGrpSpPr>
        <p:cNvPr id="1" name="Shape 39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29" name="Google Shape;3929;p598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930" name="Google Shape;3930;p598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931" name="Google Shape;3931;p598"/>
          <p:cNvSpPr txBox="1">
            <a:spLocks noGrp="1"/>
          </p:cNvSpPr>
          <p:nvPr>
            <p:ph type="body" idx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932" name="Google Shape;3932;p598"/>
          <p:cNvSpPr txBox="1">
            <a:spLocks noGrp="1"/>
          </p:cNvSpPr>
          <p:nvPr>
            <p:ph type="body" idx="2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933" name="Google Shape;3933;p598"/>
          <p:cNvSpPr txBox="1">
            <a:spLocks noGrp="1"/>
          </p:cNvSpPr>
          <p:nvPr>
            <p:ph type="title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3934" name="Google Shape;3934;p59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9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0_Cover">
  <p:cSld name="10_Cover">
    <p:spTree>
      <p:nvGrpSpPr>
        <p:cNvPr id="1" name="Shape 39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36" name="Google Shape;3936;p599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937" name="Google Shape;3937;p599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938" name="Google Shape;3938;p599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3939" name="Google Shape;3939;p599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3940" name="Google Shape;3940;p599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3941" name="Google Shape;3941;p599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42" name="Google Shape;3942;p599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3943" name="Google Shape;3943;p59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39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2_Divider">
  <p:cSld name="12_Divider">
    <p:bg>
      <p:bgPr>
        <a:solidFill>
          <a:schemeClr val="lt2"/>
        </a:solidFill>
        <a:effectLst/>
      </p:bgPr>
    </p:bg>
    <p:spTree>
      <p:nvGrpSpPr>
        <p:cNvPr id="1" name="Shape 39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945" name="Google Shape;3945;p600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3946" name="Google Shape;3946;p600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47" name="Google Shape;3947;p600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48" name="Google Shape;3948;p600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3949" name="Google Shape;3949;p60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3950" name="Google Shape;3950;p600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951" name="Google Shape;3951;p600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9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1_Photo Slide">
  <p:cSld name="11_Photo Slide">
    <p:spTree>
      <p:nvGrpSpPr>
        <p:cNvPr id="1" name="Shape 39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53" name="Google Shape;3953;p601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3954" name="Google Shape;3954;p601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3955" name="Google Shape;3955;p601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3956" name="Google Shape;3956;p601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57" name="Google Shape;3957;p601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3958" name="Google Shape;3958;p601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3959" name="Google Shape;3959;p60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">
    <p:bg>
      <p:bgPr>
        <a:solidFill>
          <a:schemeClr val="lt2"/>
        </a:solidFill>
        <a:effectLst/>
      </p:bgPr>
    </p:bg>
    <p:spTree>
      <p:nvGrpSpPr>
        <p:cNvPr id="1" name="Shape 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4" name="Google Shape;44;p50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45" name="Google Shape;45;p50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6" name="Google Shape;46;p50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7" name="Google Shape;47;p50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48" name="Google Shape;48;p5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49" name="Google Shape;49;p50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0" name="Google Shape;50;p50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3">
    <p:spTree>
      <p:nvGrpSpPr>
        <p:cNvPr id="1" name="Shape 4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1" name="Google Shape;421;p95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22" name="Google Shape;422;p95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23" name="Google Shape;423;p95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424" name="Google Shape;424;p95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25" name="Google Shape;425;p95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26" name="Google Shape;426;p95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427" name="Google Shape;427;p9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428" name="Google Shape;428;p95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40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0_Quotation">
  <p:cSld name="20_Quotation">
    <p:spTree>
      <p:nvGrpSpPr>
        <p:cNvPr id="1" name="Shape 39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61" name="Google Shape;3961;p602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962" name="Google Shape;3962;p602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963" name="Google Shape;3963;p602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964" name="Google Shape;3964;p60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965" name="Google Shape;3965;p60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966" name="Google Shape;3966;p60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967" name="Google Shape;3967;p60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968" name="Google Shape;3968;p60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969" name="Google Shape;3969;p60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970" name="Google Shape;3970;p60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971" name="Google Shape;3971;p60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3972" name="Google Shape;3972;p602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0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8_Title and Content">
  <p:cSld name="18_Title and Content">
    <p:spTree>
      <p:nvGrpSpPr>
        <p:cNvPr id="1" name="Shape 39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974" name="Google Shape;3974;p60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975" name="Google Shape;3975;p60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976" name="Google Shape;3976;p60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977" name="Google Shape;3977;p60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978" name="Google Shape;3978;p60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3979" name="Google Shape;3979;p603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980" name="Google Shape;3980;p603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981" name="Google Shape;3981;p60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982" name="Google Shape;3982;p60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983" name="Google Shape;3983;p60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0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1_Two Content">
  <p:cSld name="11_Two Content">
    <p:spTree>
      <p:nvGrpSpPr>
        <p:cNvPr id="1" name="Shape 39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85" name="Google Shape;3985;p60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986" name="Google Shape;3986;p604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3987" name="Google Shape;3987;p60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988" name="Google Shape;3988;p60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989" name="Google Shape;3989;p60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990" name="Google Shape;3990;p60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991" name="Google Shape;3991;p60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3992" name="Google Shape;3992;p604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993" name="Google Shape;3993;p604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994" name="Google Shape;3994;p60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995" name="Google Shape;3995;p60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0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0_Comparison">
  <p:cSld name="10_Comparison">
    <p:spTree>
      <p:nvGrpSpPr>
        <p:cNvPr id="1" name="Shape 39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997" name="Google Shape;3997;p60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998" name="Google Shape;3998;p60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999" name="Google Shape;3999;p60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000" name="Google Shape;4000;p60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001" name="Google Shape;4001;p60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4002" name="Google Shape;4002;p60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003" name="Google Shape;4003;p605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4004" name="Google Shape;4004;p605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005" name="Google Shape;4005;p605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4006" name="Google Shape;4006;p605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007" name="Google Shape;4007;p60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008" name="Google Shape;4008;p60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009" name="Google Shape;4009;p60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0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1_Title Only">
  <p:cSld name="11_Title Only">
    <p:spTree>
      <p:nvGrpSpPr>
        <p:cNvPr id="1" name="Shape 40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011" name="Google Shape;4011;p60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4012" name="Google Shape;4012;p60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013" name="Google Shape;4013;p60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014" name="Google Shape;4014;p60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015" name="Google Shape;4015;p60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4016" name="Google Shape;4016;p60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017" name="Google Shape;4017;p60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018" name="Google Shape;4018;p60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019" name="Google Shape;4019;p60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0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0_End">
  <p:cSld name="10_End">
    <p:spTree>
      <p:nvGrpSpPr>
        <p:cNvPr id="1" name="Shape 40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021" name="Google Shape;4021;p607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022" name="Google Shape;4022;p607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23" name="Google Shape;4023;p607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4024" name="Google Shape;4024;p607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025" name="Google Shape;4025;p607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026" name="Google Shape;4026;p607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4027" name="Google Shape;4027;p60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4028" name="Google Shape;4028;p607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40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0_Blank">
  <p:cSld name="10_Blank">
    <p:spTree>
      <p:nvGrpSpPr>
        <p:cNvPr id="1" name="Shape 40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30" name="Google Shape;4030;p60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031" name="Google Shape;4031;p60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032" name="Google Shape;4032;p60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4033" name="Google Shape;4033;p60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4034" name="Google Shape;4034;p60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035" name="Google Shape;4035;p60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036" name="Google Shape;4036;p60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037" name="Google Shape;4037;p60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40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1_Cover">
  <p:cSld name="11_Cover">
    <p:spTree>
      <p:nvGrpSpPr>
        <p:cNvPr id="1" name="Shape 40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39" name="Google Shape;4039;p609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040" name="Google Shape;4040;p609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041" name="Google Shape;4041;p609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4042" name="Google Shape;4042;p609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4043" name="Google Shape;4043;p609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4044" name="Google Shape;4044;p609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45" name="Google Shape;4045;p609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4046" name="Google Shape;4046;p60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40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3_Divider">
  <p:cSld name="13_Divider">
    <p:bg>
      <p:bgPr>
        <a:solidFill>
          <a:schemeClr val="lt2"/>
        </a:solidFill>
        <a:effectLst/>
      </p:bgPr>
    </p:bg>
    <p:spTree>
      <p:nvGrpSpPr>
        <p:cNvPr id="1" name="Shape 40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048" name="Google Shape;4048;p610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4049" name="Google Shape;4049;p610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50" name="Google Shape;4050;p610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51" name="Google Shape;4051;p610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4052" name="Google Shape;4052;p61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4053" name="Google Shape;4053;p610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054" name="Google Shape;4054;p610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0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2_Photo Slide">
  <p:cSld name="12_Photo Slide">
    <p:spTree>
      <p:nvGrpSpPr>
        <p:cNvPr id="1" name="Shape 40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56" name="Google Shape;4056;p611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4057" name="Google Shape;4057;p611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4058" name="Google Shape;4058;p611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4059" name="Google Shape;4059;p611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60" name="Google Shape;4060;p611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4061" name="Google Shape;4061;p611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4062" name="Google Shape;4062;p61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3">
    <p:spTree>
      <p:nvGrpSpPr>
        <p:cNvPr id="1" name="Shape 4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0" name="Google Shape;430;p9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31" name="Google Shape;431;p9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32" name="Google Shape;432;p9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433" name="Google Shape;433;p9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434" name="Google Shape;434;p9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35" name="Google Shape;435;p9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36" name="Google Shape;436;p9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37" name="Google Shape;437;p9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4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1_Quotation">
  <p:cSld name="21_Quotation">
    <p:spTree>
      <p:nvGrpSpPr>
        <p:cNvPr id="1" name="Shape 40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64" name="Google Shape;4064;p612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065" name="Google Shape;4065;p612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066" name="Google Shape;4066;p612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067" name="Google Shape;4067;p61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068" name="Google Shape;4068;p61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069" name="Google Shape;4069;p61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4070" name="Google Shape;4070;p61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4071" name="Google Shape;4071;p61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072" name="Google Shape;4072;p61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073" name="Google Shape;4073;p61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074" name="Google Shape;4074;p61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4075" name="Google Shape;4075;p612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9_Title and Content">
  <p:cSld name="19_Title and Content">
    <p:spTree>
      <p:nvGrpSpPr>
        <p:cNvPr id="1" name="Shape 40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077" name="Google Shape;4077;p61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4078" name="Google Shape;4078;p61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079" name="Google Shape;4079;p61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080" name="Google Shape;4080;p61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081" name="Google Shape;4081;p61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4082" name="Google Shape;4082;p613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083" name="Google Shape;4083;p613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084" name="Google Shape;4084;p61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085" name="Google Shape;4085;p61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086" name="Google Shape;4086;p61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2_Two Content">
  <p:cSld name="12_Two Content">
    <p:spTree>
      <p:nvGrpSpPr>
        <p:cNvPr id="1" name="Shape 40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88" name="Google Shape;4088;p61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089" name="Google Shape;4089;p614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4090" name="Google Shape;4090;p61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4091" name="Google Shape;4091;p61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092" name="Google Shape;4092;p61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093" name="Google Shape;4093;p61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094" name="Google Shape;4094;p61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4095" name="Google Shape;4095;p614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096" name="Google Shape;4096;p614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097" name="Google Shape;4097;p61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098" name="Google Shape;4098;p61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1_Comparison">
  <p:cSld name="11_Comparison">
    <p:spTree>
      <p:nvGrpSpPr>
        <p:cNvPr id="1" name="Shape 40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100" name="Google Shape;4100;p61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4101" name="Google Shape;4101;p61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102" name="Google Shape;4102;p61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103" name="Google Shape;4103;p61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104" name="Google Shape;4104;p61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4105" name="Google Shape;4105;p61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106" name="Google Shape;4106;p615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4107" name="Google Shape;4107;p615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108" name="Google Shape;4108;p615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4109" name="Google Shape;4109;p615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110" name="Google Shape;4110;p61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111" name="Google Shape;4111;p61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112" name="Google Shape;4112;p61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2_Title Only">
  <p:cSld name="12_Title Only">
    <p:spTree>
      <p:nvGrpSpPr>
        <p:cNvPr id="1" name="Shape 41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114" name="Google Shape;4114;p61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4115" name="Google Shape;4115;p61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116" name="Google Shape;4116;p61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117" name="Google Shape;4117;p61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118" name="Google Shape;4118;p61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4119" name="Google Shape;4119;p61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120" name="Google Shape;4120;p61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121" name="Google Shape;4121;p61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122" name="Google Shape;4122;p61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1_End">
  <p:cSld name="11_End">
    <p:spTree>
      <p:nvGrpSpPr>
        <p:cNvPr id="1" name="Shape 41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124" name="Google Shape;4124;p617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25" name="Google Shape;4125;p617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126" name="Google Shape;4126;p617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4127" name="Google Shape;4127;p617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128" name="Google Shape;4128;p617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129" name="Google Shape;4129;p617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4130" name="Google Shape;4130;p61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4131" name="Google Shape;4131;p617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4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1_Blank">
  <p:cSld name="11_Blank">
    <p:spTree>
      <p:nvGrpSpPr>
        <p:cNvPr id="1" name="Shape 41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33" name="Google Shape;4133;p61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134" name="Google Shape;4134;p61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135" name="Google Shape;4135;p61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4136" name="Google Shape;4136;p61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4137" name="Google Shape;4137;p61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138" name="Google Shape;4138;p61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139" name="Google Shape;4139;p61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140" name="Google Shape;4140;p61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41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2_Title Slide">
  <p:cSld name="2_Title Slide">
    <p:spTree>
      <p:nvGrpSpPr>
        <p:cNvPr id="1" name="Shape 41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42" name="Google Shape;4142;p619"/>
          <p:cNvSpPr/>
          <p:nvPr/>
        </p:nvSpPr>
        <p:spPr>
          <a:xfrm>
            <a:off x="-21166" y="6629400"/>
            <a:ext cx="12213167" cy="228600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4143" name="Google Shape;4143;p61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945967" y="408518"/>
            <a:ext cx="3706284" cy="1813983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4144" name="Google Shape;4144;p619"/>
          <p:cNvGrpSpPr/>
          <p:nvPr/>
        </p:nvGrpSpPr>
        <p:grpSpPr>
          <a:xfrm>
            <a:off x="0" y="0"/>
            <a:ext cx="1862667" cy="6629400"/>
            <a:chOff x="-15876" y="0"/>
            <a:chExt cx="1927803" cy="6858000"/>
          </a:xfrm>
        </p:grpSpPr>
        <p:sp>
          <p:nvSpPr>
            <p:cNvPr id="4145" name="Google Shape;4145;p619"/>
            <p:cNvSpPr/>
            <p:nvPr/>
          </p:nvSpPr>
          <p:spPr>
            <a:xfrm>
              <a:off x="-15876" y="0"/>
              <a:ext cx="1844557" cy="6858000"/>
            </a:xfrm>
            <a:prstGeom prst="rect">
              <a:avLst/>
            </a:prstGeom>
            <a:solidFill>
              <a:srgbClr val="8000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4146" name="Google Shape;4146;p619"/>
            <p:cNvPicPr preferRelativeResize="0"/>
            <p:nvPr/>
          </p:nvPicPr>
          <p:blipFill rotWithShape="1">
            <a:blip r:embed="rId3">
              <a:alphaModFix/>
            </a:blip>
            <a:srcRect l="7219" t="16937" r="72250" b="20588"/>
            <a:stretch/>
          </p:blipFill>
          <p:spPr>
            <a:xfrm>
              <a:off x="-15876" y="0"/>
              <a:ext cx="1927803" cy="6858000"/>
            </a:xfrm>
            <a:prstGeom prst="rect">
              <a:avLst/>
            </a:prstGeom>
            <a:solidFill>
              <a:schemeClr val="dk2"/>
            </a:solidFill>
            <a:ln>
              <a:noFill/>
            </a:ln>
          </p:spPr>
        </p:pic>
      </p:grpSp>
      <p:sp>
        <p:nvSpPr>
          <p:cNvPr id="4147" name="Google Shape;4147;p619"/>
          <p:cNvSpPr txBox="1">
            <a:spLocks noGrp="1"/>
          </p:cNvSpPr>
          <p:nvPr>
            <p:ph type="subTitle" idx="1"/>
          </p:nvPr>
        </p:nvSpPr>
        <p:spPr>
          <a:xfrm>
            <a:off x="3147489" y="4195763"/>
            <a:ext cx="5488516" cy="3657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1pPr>
            <a:lvl2pPr lvl="1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lvl="2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lvl="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lvl="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lvl="5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lvl="6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lvl="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lvl="8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148" name="Google Shape;4148;p619"/>
          <p:cNvSpPr txBox="1">
            <a:spLocks noGrp="1"/>
          </p:cNvSpPr>
          <p:nvPr>
            <p:ph type="ctrTitle"/>
          </p:nvPr>
        </p:nvSpPr>
        <p:spPr>
          <a:xfrm>
            <a:off x="1621872" y="1806429"/>
            <a:ext cx="10189827" cy="22782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333"/>
              <a:buFont typeface="Calibri"/>
              <a:buNone/>
              <a:defRPr sz="5333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149" name="Google Shape;4149;p619"/>
          <p:cNvSpPr txBox="1">
            <a:spLocks noGrp="1"/>
          </p:cNvSpPr>
          <p:nvPr>
            <p:ph type="body" idx="2"/>
          </p:nvPr>
        </p:nvSpPr>
        <p:spPr>
          <a:xfrm>
            <a:off x="3147484" y="4600575"/>
            <a:ext cx="5486400" cy="3657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150" name="Google Shape;4150;p619"/>
          <p:cNvSpPr txBox="1">
            <a:spLocks noGrp="1"/>
          </p:cNvSpPr>
          <p:nvPr>
            <p:ph type="body" idx="3"/>
          </p:nvPr>
        </p:nvSpPr>
        <p:spPr>
          <a:xfrm>
            <a:off x="3147484" y="5005387"/>
            <a:ext cx="5486400" cy="3657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1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Table of Content">
  <p:cSld name="Table of Content">
    <p:spTree>
      <p:nvGrpSpPr>
        <p:cNvPr id="1" name="Shape 41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52" name="Google Shape;4152;p620"/>
          <p:cNvSpPr/>
          <p:nvPr/>
        </p:nvSpPr>
        <p:spPr>
          <a:xfrm>
            <a:off x="-10584" y="6620933"/>
            <a:ext cx="12213168" cy="237067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153" name="Google Shape;4153;p620"/>
          <p:cNvSpPr txBox="1">
            <a:spLocks noGrp="1"/>
          </p:cNvSpPr>
          <p:nvPr>
            <p:ph type="title"/>
          </p:nvPr>
        </p:nvSpPr>
        <p:spPr>
          <a:xfrm>
            <a:off x="218114" y="224840"/>
            <a:ext cx="11715725" cy="5693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933"/>
              <a:buFont typeface="Calibri"/>
              <a:buNone/>
              <a:defRPr sz="2933">
                <a:solidFill>
                  <a:schemeClr val="dk2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154" name="Google Shape;4154;p620"/>
          <p:cNvSpPr txBox="1">
            <a:spLocks noGrp="1"/>
          </p:cNvSpPr>
          <p:nvPr>
            <p:ph type="body" idx="1"/>
          </p:nvPr>
        </p:nvSpPr>
        <p:spPr>
          <a:xfrm>
            <a:off x="218114" y="917197"/>
            <a:ext cx="11715725" cy="495867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Noto Sans Symbols"/>
              <a:buChar char="▪"/>
              <a:defRPr sz="1867" b="1"/>
            </a:lvl1pPr>
            <a:lvl2pPr marL="914400" lvl="1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Arial"/>
              <a:buChar char="̶"/>
              <a:defRPr sz="1867"/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Arial"/>
              <a:buChar char="•"/>
              <a:defRPr sz="1867"/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Noto Sans Symbols"/>
              <a:buChar char="✔"/>
              <a:defRPr sz="1867"/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155" name="Google Shape;4155;p620"/>
          <p:cNvSpPr txBox="1">
            <a:spLocks noGrp="1"/>
          </p:cNvSpPr>
          <p:nvPr>
            <p:ph type="body" idx="2"/>
          </p:nvPr>
        </p:nvSpPr>
        <p:spPr>
          <a:xfrm>
            <a:off x="3858937" y="5969001"/>
            <a:ext cx="8074903" cy="6498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marL="457200" lvl="0" indent="-3132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333"/>
              <a:buChar char="•"/>
              <a:defRPr sz="1333" b="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156" name="Google Shape;4156;p62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spcBef>
                <a:spcPts val="0"/>
              </a:spcBef>
              <a:buNone/>
              <a:defRPr sz="1467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spcBef>
                <a:spcPts val="0"/>
              </a:spcBef>
              <a:buNone/>
              <a:defRPr sz="1467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spcBef>
                <a:spcPts val="0"/>
              </a:spcBef>
              <a:buNone/>
              <a:defRPr sz="1467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spcBef>
                <a:spcPts val="0"/>
              </a:spcBef>
              <a:buNone/>
              <a:defRPr sz="1467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spcBef>
                <a:spcPts val="0"/>
              </a:spcBef>
              <a:buNone/>
              <a:defRPr sz="1467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spcBef>
                <a:spcPts val="0"/>
              </a:spcBef>
              <a:buNone/>
              <a:defRPr sz="1467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spcBef>
                <a:spcPts val="0"/>
              </a:spcBef>
              <a:buNone/>
              <a:defRPr sz="1467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spcBef>
                <a:spcPts val="0"/>
              </a:spcBef>
              <a:buNone/>
              <a:defRPr sz="1467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spcBef>
                <a:spcPts val="0"/>
              </a:spcBef>
              <a:buNone/>
              <a:defRPr sz="1467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4157" name="Google Shape;4157;p620" descr="M:\Marketing Communication and Referral Access\Luis\newbrand\UCM_logo\master\horizontal\UCM_Logo_Master_Brand_Horizontal_Tagline_rgb.jpg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01601" y="5969000"/>
            <a:ext cx="3704343" cy="65193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_HEADER">
    <p:spTree>
      <p:nvGrpSpPr>
        <p:cNvPr id="1" name="Shape 41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59" name="Google Shape;4159;p621"/>
          <p:cNvSpPr txBox="1">
            <a:spLocks noGrp="1"/>
          </p:cNvSpPr>
          <p:nvPr>
            <p:ph type="title"/>
          </p:nvPr>
        </p:nvSpPr>
        <p:spPr>
          <a:xfrm>
            <a:off x="963084" y="4406903"/>
            <a:ext cx="10363200" cy="13620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000"/>
              <a:buFont typeface="Calibri"/>
              <a:buNone/>
              <a:defRPr sz="4000" b="1" cap="none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160" name="Google Shape;4160;p621"/>
          <p:cNvSpPr txBox="1">
            <a:spLocks noGrp="1"/>
          </p:cNvSpPr>
          <p:nvPr>
            <p:ph type="body" idx="1"/>
          </p:nvPr>
        </p:nvSpPr>
        <p:spPr>
          <a:xfrm>
            <a:off x="963084" y="2906713"/>
            <a:ext cx="10363200" cy="15001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>
                <a:solidFill>
                  <a:srgbClr val="919497"/>
                </a:solidFill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>
                <a:solidFill>
                  <a:srgbClr val="919497"/>
                </a:solidFill>
              </a:defRPr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>
                <a:solidFill>
                  <a:srgbClr val="919497"/>
                </a:solidFill>
              </a:defRPr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>
                <a:solidFill>
                  <a:srgbClr val="919497"/>
                </a:solidFill>
              </a:defRPr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>
                <a:solidFill>
                  <a:srgbClr val="919497"/>
                </a:solidFill>
              </a:defRPr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919497"/>
              </a:buClr>
              <a:buSzPts val="1400"/>
              <a:buNone/>
              <a:defRPr sz="1400">
                <a:solidFill>
                  <a:srgbClr val="919497"/>
                </a:solidFill>
              </a:defRPr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919497"/>
              </a:buClr>
              <a:buSzPts val="1400"/>
              <a:buNone/>
              <a:defRPr sz="1400">
                <a:solidFill>
                  <a:srgbClr val="919497"/>
                </a:solidFill>
              </a:defRPr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919497"/>
              </a:buClr>
              <a:buSzPts val="1400"/>
              <a:buNone/>
              <a:defRPr sz="1400">
                <a:solidFill>
                  <a:srgbClr val="919497"/>
                </a:solidFill>
              </a:defRPr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919497"/>
              </a:buClr>
              <a:buSzPts val="1400"/>
              <a:buNone/>
              <a:defRPr sz="1400">
                <a:solidFill>
                  <a:srgbClr val="919497"/>
                </a:solidFill>
              </a:defRPr>
            </a:lvl9pPr>
          </a:lstStyle>
          <a:p>
            <a:endParaRPr/>
          </a:p>
        </p:txBody>
      </p:sp>
      <p:sp>
        <p:nvSpPr>
          <p:cNvPr id="4161" name="Google Shape;4161;p621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4162" name="Google Shape;4162;p62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163" name="Google Shape;4163;p62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spcBef>
                <a:spcPts val="0"/>
              </a:spcBef>
              <a:buNone/>
              <a:defRPr sz="1200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spcBef>
                <a:spcPts val="0"/>
              </a:spcBef>
              <a:buNone/>
              <a:defRPr sz="1200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spcBef>
                <a:spcPts val="0"/>
              </a:spcBef>
              <a:buNone/>
              <a:defRPr sz="1200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spcBef>
                <a:spcPts val="0"/>
              </a:spcBef>
              <a:buNone/>
              <a:defRPr sz="1200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spcBef>
                <a:spcPts val="0"/>
              </a:spcBef>
              <a:buNone/>
              <a:defRPr sz="1200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spcBef>
                <a:spcPts val="0"/>
              </a:spcBef>
              <a:buNone/>
              <a:defRPr sz="1200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spcBef>
                <a:spcPts val="0"/>
              </a:spcBef>
              <a:buNone/>
              <a:defRPr sz="1200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spcBef>
                <a:spcPts val="0"/>
              </a:spcBef>
              <a:buNone/>
              <a:defRPr sz="1200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spcBef>
                <a:spcPts val="0"/>
              </a:spcBef>
              <a:buNone/>
              <a:defRPr sz="1200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5">
    <p:spTree>
      <p:nvGrpSpPr>
        <p:cNvPr id="1" name="Shape 4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9" name="Google Shape;439;p97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40" name="Google Shape;440;p97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41" name="Google Shape;441;p97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442" name="Google Shape;442;p97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443" name="Google Shape;443;p97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444" name="Google Shape;444;p97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45" name="Google Shape;445;p97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446" name="Google Shape;446;p9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4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ntent with Caption" type="objTx">
  <p:cSld name="OBJECT_WITH_CAPTION_TEXT">
    <p:spTree>
      <p:nvGrpSpPr>
        <p:cNvPr id="1" name="Shape 41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65" name="Google Shape;4165;p622"/>
          <p:cNvSpPr txBox="1">
            <a:spLocks noGrp="1"/>
          </p:cNvSpPr>
          <p:nvPr>
            <p:ph type="title"/>
          </p:nvPr>
        </p:nvSpPr>
        <p:spPr>
          <a:xfrm>
            <a:off x="609605" y="273051"/>
            <a:ext cx="4011084" cy="116205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000"/>
              <a:buFont typeface="Calibri"/>
              <a:buNone/>
              <a:defRPr sz="2000" b="1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166" name="Google Shape;4166;p622"/>
          <p:cNvSpPr txBox="1">
            <a:spLocks noGrp="1"/>
          </p:cNvSpPr>
          <p:nvPr>
            <p:ph type="body" idx="1"/>
          </p:nvPr>
        </p:nvSpPr>
        <p:spPr>
          <a:xfrm>
            <a:off x="4766733" y="273054"/>
            <a:ext cx="6815667" cy="58531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431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Char char="•"/>
              <a:defRPr sz="3200"/>
            </a:lvl1pPr>
            <a:lvl2pPr marL="914400" lvl="1" indent="-406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800"/>
              <a:buChar char="•"/>
              <a:defRPr sz="2800"/>
            </a:lvl2pPr>
            <a:lvl3pPr marL="1371600" lvl="2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 sz="2400"/>
            </a:lvl3pPr>
            <a:lvl4pPr marL="1828800" lvl="3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4pPr>
            <a:lvl5pPr marL="2286000" lvl="4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5pPr>
            <a:lvl6pPr marL="2743200" lvl="5" indent="-355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6pPr>
            <a:lvl7pPr marL="3200400" lvl="6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7pPr>
            <a:lvl8pPr marL="3657600" lvl="7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8pPr>
            <a:lvl9pPr marL="4114800" lvl="8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9pPr>
          </a:lstStyle>
          <a:p>
            <a:endParaRPr/>
          </a:p>
        </p:txBody>
      </p:sp>
      <p:sp>
        <p:nvSpPr>
          <p:cNvPr id="4167" name="Google Shape;4167;p622"/>
          <p:cNvSpPr txBox="1">
            <a:spLocks noGrp="1"/>
          </p:cNvSpPr>
          <p:nvPr>
            <p:ph type="body" idx="2"/>
          </p:nvPr>
        </p:nvSpPr>
        <p:spPr>
          <a:xfrm>
            <a:off x="609605" y="1435103"/>
            <a:ext cx="4011084" cy="46910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/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000"/>
              <a:buNone/>
              <a:defRPr sz="1000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900"/>
              <a:buNone/>
              <a:defRPr sz="900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900"/>
              <a:buNone/>
              <a:defRPr sz="900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/>
            </a:lvl9pPr>
          </a:lstStyle>
          <a:p>
            <a:endParaRPr/>
          </a:p>
        </p:txBody>
      </p:sp>
      <p:sp>
        <p:nvSpPr>
          <p:cNvPr id="4168" name="Google Shape;4168;p622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4169" name="Google Shape;4169;p62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170" name="Google Shape;4170;p62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spcBef>
                <a:spcPts val="0"/>
              </a:spcBef>
              <a:buNone/>
              <a:defRPr sz="1200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spcBef>
                <a:spcPts val="0"/>
              </a:spcBef>
              <a:buNone/>
              <a:defRPr sz="1200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spcBef>
                <a:spcPts val="0"/>
              </a:spcBef>
              <a:buNone/>
              <a:defRPr sz="1200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spcBef>
                <a:spcPts val="0"/>
              </a:spcBef>
              <a:buNone/>
              <a:defRPr sz="1200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spcBef>
                <a:spcPts val="0"/>
              </a:spcBef>
              <a:buNone/>
              <a:defRPr sz="1200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spcBef>
                <a:spcPts val="0"/>
              </a:spcBef>
              <a:buNone/>
              <a:defRPr sz="1200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spcBef>
                <a:spcPts val="0"/>
              </a:spcBef>
              <a:buNone/>
              <a:defRPr sz="1200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spcBef>
                <a:spcPts val="0"/>
              </a:spcBef>
              <a:buNone/>
              <a:defRPr sz="1200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spcBef>
                <a:spcPts val="0"/>
              </a:spcBef>
              <a:buNone/>
              <a:defRPr sz="1200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42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EVERYDAY - CONTENT ONLY">
  <p:cSld name="EVERYDAY - CONTENT ONLY">
    <p:spTree>
      <p:nvGrpSpPr>
        <p:cNvPr id="1" name="Shape 41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72" name="Google Shape;4172;p623"/>
          <p:cNvSpPr/>
          <p:nvPr/>
        </p:nvSpPr>
        <p:spPr>
          <a:xfrm>
            <a:off x="0" y="0"/>
            <a:ext cx="12192000" cy="1313056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dk2"/>
              </a:gs>
            </a:gsLst>
            <a:lin ang="0" scaled="0"/>
          </a:gra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173" name="Google Shape;4173;p623"/>
          <p:cNvSpPr/>
          <p:nvPr/>
        </p:nvSpPr>
        <p:spPr>
          <a:xfrm>
            <a:off x="6863643" y="16267"/>
            <a:ext cx="5328356" cy="812272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2745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525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4174" name="Google Shape;4174;p623"/>
          <p:cNvSpPr txBox="1">
            <a:spLocks noGrp="1"/>
          </p:cNvSpPr>
          <p:nvPr>
            <p:ph type="body" idx="1"/>
          </p:nvPr>
        </p:nvSpPr>
        <p:spPr>
          <a:xfrm>
            <a:off x="508540" y="1707786"/>
            <a:ext cx="11203664" cy="464856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>
                <a:solidFill>
                  <a:srgbClr val="4B545E"/>
                </a:solidFill>
              </a:defRPr>
            </a:lvl1pPr>
            <a:lvl2pPr marL="914400" lvl="1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>
                <a:solidFill>
                  <a:srgbClr val="4B545E"/>
                </a:solidFill>
              </a:defRPr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>
                <a:solidFill>
                  <a:srgbClr val="4B545E"/>
                </a:solidFill>
              </a:defRPr>
            </a:lvl3pPr>
            <a:lvl4pPr marL="1828800" lvl="3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4pPr>
            <a:lvl5pPr marL="2286000" lvl="4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175" name="Google Shape;4175;p623"/>
          <p:cNvSpPr/>
          <p:nvPr/>
        </p:nvSpPr>
        <p:spPr>
          <a:xfrm>
            <a:off x="6863643" y="519648"/>
            <a:ext cx="5328356" cy="812272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2745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525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4176" name="Google Shape;4176;p623"/>
          <p:cNvSpPr txBox="1">
            <a:spLocks noGrp="1"/>
          </p:cNvSpPr>
          <p:nvPr>
            <p:ph type="title"/>
          </p:nvPr>
        </p:nvSpPr>
        <p:spPr>
          <a:xfrm>
            <a:off x="304800" y="170056"/>
            <a:ext cx="11430000" cy="114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Font typeface="Calibri"/>
              <a:buNone/>
              <a:defRPr sz="3200" b="1">
                <a:solidFill>
                  <a:schemeClr val="lt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177" name="Google Shape;4177;p623"/>
          <p:cNvSpPr txBox="1">
            <a:spLocks noGrp="1"/>
          </p:cNvSpPr>
          <p:nvPr>
            <p:ph type="body" idx="2"/>
          </p:nvPr>
        </p:nvSpPr>
        <p:spPr>
          <a:xfrm>
            <a:off x="332187" y="953346"/>
            <a:ext cx="11430112" cy="4159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4178" name="Google Shape;4178;p623"/>
          <p:cNvCxnSpPr/>
          <p:nvPr/>
        </p:nvCxnSpPr>
        <p:spPr>
          <a:xfrm>
            <a:off x="11311725" y="6447272"/>
            <a:ext cx="0" cy="267883"/>
          </a:xfrm>
          <a:prstGeom prst="straightConnector1">
            <a:avLst/>
          </a:prstGeom>
          <a:noFill/>
          <a:ln w="9525" cap="flat" cmpd="sng">
            <a:solidFill>
              <a:srgbClr val="7F7F7F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179" name="Google Shape;4179;p623"/>
          <p:cNvSpPr txBox="1">
            <a:spLocks noGrp="1"/>
          </p:cNvSpPr>
          <p:nvPr>
            <p:ph type="sldNum" idx="12"/>
          </p:nvPr>
        </p:nvSpPr>
        <p:spPr>
          <a:xfrm>
            <a:off x="11202595" y="6454533"/>
            <a:ext cx="559704" cy="3191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000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000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000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000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000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000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000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000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000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4180" name="Google Shape;4180;p62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596461" y="6492240"/>
            <a:ext cx="1606135" cy="229238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">
    <p:spTree>
      <p:nvGrpSpPr>
        <p:cNvPr id="1" name="Shape 41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187" name="Google Shape;4187;p5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4188" name="Google Shape;4188;p5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189" name="Google Shape;4189;p5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190" name="Google Shape;4190;p5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191" name="Google Shape;4191;p5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4192" name="Google Shape;4192;p52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193" name="Google Shape;4193;p52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194" name="Google Shape;4194;p5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195" name="Google Shape;4195;p5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196" name="Google Shape;4196;p5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5">
    <p:spTree>
      <p:nvGrpSpPr>
        <p:cNvPr id="1" name="Shape 41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198" name="Google Shape;4198;p5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4199" name="Google Shape;4199;p5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200" name="Google Shape;4200;p5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01" name="Google Shape;4201;p5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202" name="Google Shape;4202;p5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4203" name="Google Shape;4203;p53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204" name="Google Shape;4204;p53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205" name="Google Shape;4205;p5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206" name="Google Shape;4206;p5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207" name="Google Shape;4207;p5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6">
    <p:spTree>
      <p:nvGrpSpPr>
        <p:cNvPr id="1" name="Shape 42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09" name="Google Shape;4209;p5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4210" name="Google Shape;4210;p5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211" name="Google Shape;4211;p5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12" name="Google Shape;4212;p5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213" name="Google Shape;4213;p5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4214" name="Google Shape;4214;p5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215" name="Google Shape;4215;p55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216" name="Google Shape;4216;p5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217" name="Google Shape;4217;p5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218" name="Google Shape;4218;p5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 type="twoObj">
  <p:cSld name="TWO_OBJECTS">
    <p:spTree>
      <p:nvGrpSpPr>
        <p:cNvPr id="1" name="Shape 42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20" name="Google Shape;4220;p57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221" name="Google Shape;4221;p57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4222" name="Google Shape;4222;p57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4223" name="Google Shape;4223;p5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224" name="Google Shape;4224;p5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25" name="Google Shape;4225;p5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226" name="Google Shape;4226;p5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4227" name="Google Shape;4227;p57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228" name="Google Shape;4228;p57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229" name="Google Shape;4229;p5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230" name="Google Shape;4230;p5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 type="obj">
  <p:cSld name="OBJECT">
    <p:spTree>
      <p:nvGrpSpPr>
        <p:cNvPr id="1" name="Shape 42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32" name="Google Shape;4232;p62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4233" name="Google Shape;4233;p62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234" name="Google Shape;4234;p62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35" name="Google Shape;4235;p62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236" name="Google Shape;4236;p62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4237" name="Google Shape;4237;p62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238" name="Google Shape;4238;p624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239" name="Google Shape;4239;p62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240" name="Google Shape;4240;p62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241" name="Google Shape;4241;p62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OBJECT 2">
    <p:spTree>
      <p:nvGrpSpPr>
        <p:cNvPr id="1" name="Shape 42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43" name="Google Shape;4243;p62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4244" name="Google Shape;4244;p62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245" name="Google Shape;4245;p62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46" name="Google Shape;4246;p62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247" name="Google Shape;4247;p62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4248" name="Google Shape;4248;p62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249" name="Google Shape;4249;p625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250" name="Google Shape;4250;p62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251" name="Google Shape;4251;p62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252" name="Google Shape;4252;p62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OBJECT 3">
    <p:spTree>
      <p:nvGrpSpPr>
        <p:cNvPr id="1" name="Shape 42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54" name="Google Shape;4254;p62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4255" name="Google Shape;4255;p62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256" name="Google Shape;4256;p62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57" name="Google Shape;4257;p62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258" name="Google Shape;4258;p62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4259" name="Google Shape;4259;p62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260" name="Google Shape;4260;p626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261" name="Google Shape;4261;p62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262" name="Google Shape;4262;p62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263" name="Google Shape;4263;p62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">
    <p:spTree>
      <p:nvGrpSpPr>
        <p:cNvPr id="1" name="Shape 42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65" name="Google Shape;4265;p627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266" name="Google Shape;4266;p627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267" name="Google Shape;4267;p627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4268" name="Google Shape;4268;p627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4269" name="Google Shape;4269;p627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4270" name="Google Shape;4270;p627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271" name="Google Shape;4271;p627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4272" name="Google Shape;4272;p62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6">
    <p:bg>
      <p:bgPr>
        <a:solidFill>
          <a:schemeClr val="lt2"/>
        </a:solidFill>
        <a:effectLst/>
      </p:bgPr>
    </p:bg>
    <p:spTree>
      <p:nvGrpSpPr>
        <p:cNvPr id="1" name="Shape 4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48" name="Google Shape;448;p98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449" name="Google Shape;449;p98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50" name="Google Shape;450;p98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51" name="Google Shape;451;p98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452" name="Google Shape;452;p9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453" name="Google Shape;453;p98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4" name="Google Shape;454;p98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2">
    <p:spTree>
      <p:nvGrpSpPr>
        <p:cNvPr id="1" name="Shape 42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74" name="Google Shape;4274;p62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4275" name="Google Shape;4275;p62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276" name="Google Shape;4276;p62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77" name="Google Shape;4277;p62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278" name="Google Shape;4278;p62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4279" name="Google Shape;4279;p628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280" name="Google Shape;4280;p628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281" name="Google Shape;4281;p62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282" name="Google Shape;4282;p62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283" name="Google Shape;4283;p62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2 2">
    <p:spTree>
      <p:nvGrpSpPr>
        <p:cNvPr id="1" name="Shape 42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85" name="Google Shape;4285;p629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4286" name="Google Shape;4286;p62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287" name="Google Shape;4287;p62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88" name="Google Shape;4288;p62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289" name="Google Shape;4289;p62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4290" name="Google Shape;4290;p629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291" name="Google Shape;4291;p629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292" name="Google Shape;4292;p62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293" name="Google Shape;4293;p62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294" name="Google Shape;4294;p62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">
    <p:spTree>
      <p:nvGrpSpPr>
        <p:cNvPr id="1" name="Shape 42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96" name="Google Shape;4296;p630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297" name="Google Shape;4297;p630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4298" name="Google Shape;4298;p630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4299" name="Google Shape;4299;p63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300" name="Google Shape;4300;p63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301" name="Google Shape;4301;p63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302" name="Google Shape;4302;p63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4303" name="Google Shape;4303;p630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304" name="Google Shape;4304;p630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305" name="Google Shape;4305;p63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306" name="Google Shape;4306;p63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3">
    <p:spTree>
      <p:nvGrpSpPr>
        <p:cNvPr id="1" name="Shape 43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308" name="Google Shape;4308;p63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4309" name="Google Shape;4309;p63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310" name="Google Shape;4310;p63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311" name="Google Shape;4311;p63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312" name="Google Shape;4312;p63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4313" name="Google Shape;4313;p631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314" name="Google Shape;4314;p631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315" name="Google Shape;4315;p63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316" name="Google Shape;4316;p63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317" name="Google Shape;4317;p63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spTree>
      <p:nvGrpSpPr>
        <p:cNvPr id="1" name="Shape 43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19" name="Google Shape;4319;p63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320" name="Google Shape;4320;p63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321" name="Google Shape;4321;p63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4322" name="Google Shape;4322;p63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4323" name="Google Shape;4323;p63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324" name="Google Shape;4324;p63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325" name="Google Shape;4325;p63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326" name="Google Shape;4326;p63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4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">
    <p:bg>
      <p:bgPr>
        <a:solidFill>
          <a:schemeClr val="lt2"/>
        </a:solidFill>
        <a:effectLst/>
      </p:bgPr>
    </p:bg>
    <p:spTree>
      <p:nvGrpSpPr>
        <p:cNvPr id="1" name="Shape 43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328" name="Google Shape;4328;p633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4329" name="Google Shape;4329;p633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330" name="Google Shape;4330;p633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331" name="Google Shape;4331;p633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4332" name="Google Shape;4332;p63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4333" name="Google Shape;4333;p633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334" name="Google Shape;4334;p633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">
    <p:spTree>
      <p:nvGrpSpPr>
        <p:cNvPr id="1" name="Shape 43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36" name="Google Shape;4336;p634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4337" name="Google Shape;4337;p634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4338" name="Google Shape;4338;p634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4339" name="Google Shape;4339;p634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340" name="Google Shape;4340;p634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4341" name="Google Shape;4341;p634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4342" name="Google Shape;4342;p63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4">
    <p:spTree>
      <p:nvGrpSpPr>
        <p:cNvPr id="1" name="Shape 43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344" name="Google Shape;4344;p63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4345" name="Google Shape;4345;p63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346" name="Google Shape;4346;p63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347" name="Google Shape;4347;p63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348" name="Google Shape;4348;p63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4349" name="Google Shape;4349;p63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350" name="Google Shape;4350;p635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351" name="Google Shape;4351;p63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352" name="Google Shape;4352;p63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353" name="Google Shape;4353;p63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2">
    <p:spTree>
      <p:nvGrpSpPr>
        <p:cNvPr id="1" name="Shape 43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55" name="Google Shape;4355;p636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356" name="Google Shape;4356;p636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357" name="Google Shape;4357;p636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4358" name="Google Shape;4358;p636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4359" name="Google Shape;4359;p636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4360" name="Google Shape;4360;p636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361" name="Google Shape;4361;p636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4362" name="Google Shape;4362;p63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4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_OBJECTS 2">
    <p:spTree>
      <p:nvGrpSpPr>
        <p:cNvPr id="1" name="Shape 43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64" name="Google Shape;4364;p637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365" name="Google Shape;4365;p637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4366" name="Google Shape;4366;p637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4367" name="Google Shape;4367;p63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368" name="Google Shape;4368;p63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369" name="Google Shape;4369;p63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370" name="Google Shape;4370;p63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4371" name="Google Shape;4371;p637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372" name="Google Shape;4372;p637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373" name="Google Shape;4373;p63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374" name="Google Shape;4374;p63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6">
    <p:spTree>
      <p:nvGrpSpPr>
        <p:cNvPr id="1" name="Shape 4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6" name="Google Shape;456;p99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57" name="Google Shape;457;p99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8" name="Google Shape;458;p99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59" name="Google Shape;459;p9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60" name="Google Shape;460;p9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61" name="Google Shape;461;p9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462" name="Google Shape;462;p99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463" name="Google Shape;463;p9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64" name="Google Shape;464;p9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65" name="Google Shape;465;p9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66" name="Google Shape;466;p9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467" name="Google Shape;467;p99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2 3">
    <p:spTree>
      <p:nvGrpSpPr>
        <p:cNvPr id="1" name="Shape 43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376" name="Google Shape;4376;p63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4377" name="Google Shape;4377;p63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378" name="Google Shape;4378;p63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379" name="Google Shape;4379;p63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380" name="Google Shape;4380;p63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4381" name="Google Shape;4381;p638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382" name="Google Shape;4382;p638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383" name="Google Shape;4383;p63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384" name="Google Shape;4384;p63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385" name="Google Shape;4385;p63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2">
    <p:spTree>
      <p:nvGrpSpPr>
        <p:cNvPr id="1" name="Shape 43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87" name="Google Shape;4387;p639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388" name="Google Shape;4388;p639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4389" name="Google Shape;4389;p639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4390" name="Google Shape;4390;p63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391" name="Google Shape;4391;p63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392" name="Google Shape;4392;p63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393" name="Google Shape;4393;p63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4394" name="Google Shape;4394;p639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395" name="Google Shape;4395;p639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396" name="Google Shape;4396;p63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397" name="Google Shape;4397;p63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3 2">
    <p:spTree>
      <p:nvGrpSpPr>
        <p:cNvPr id="1" name="Shape 43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399" name="Google Shape;4399;p640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4400" name="Google Shape;4400;p64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401" name="Google Shape;4401;p64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402" name="Google Shape;4402;p64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403" name="Google Shape;4403;p64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4404" name="Google Shape;4404;p640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405" name="Google Shape;4405;p640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406" name="Google Shape;4406;p64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407" name="Google Shape;4407;p64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408" name="Google Shape;4408;p64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2">
    <p:spTree>
      <p:nvGrpSpPr>
        <p:cNvPr id="1" name="Shape 44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10" name="Google Shape;4410;p64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411" name="Google Shape;4411;p64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412" name="Google Shape;4412;p64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4413" name="Google Shape;4413;p64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4414" name="Google Shape;4414;p64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415" name="Google Shape;4415;p64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416" name="Google Shape;4416;p64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417" name="Google Shape;4417;p64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4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2">
    <p:bg>
      <p:bgPr>
        <a:solidFill>
          <a:schemeClr val="lt2"/>
        </a:solidFill>
        <a:effectLst/>
      </p:bgPr>
    </p:bg>
    <p:spTree>
      <p:nvGrpSpPr>
        <p:cNvPr id="1" name="Shape 44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419" name="Google Shape;4419;p642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4420" name="Google Shape;4420;p642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421" name="Google Shape;4421;p642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422" name="Google Shape;4422;p642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4423" name="Google Shape;4423;p64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4424" name="Google Shape;4424;p642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425" name="Google Shape;4425;p642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4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2">
    <p:spTree>
      <p:nvGrpSpPr>
        <p:cNvPr id="1" name="Shape 44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27" name="Google Shape;4427;p643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4428" name="Google Shape;4428;p643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4429" name="Google Shape;4429;p643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4430" name="Google Shape;4430;p643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431" name="Google Shape;4431;p643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4432" name="Google Shape;4432;p643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4433" name="Google Shape;4433;p64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4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4 2">
    <p:spTree>
      <p:nvGrpSpPr>
        <p:cNvPr id="1" name="Shape 44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435" name="Google Shape;4435;p64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4436" name="Google Shape;4436;p64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437" name="Google Shape;4437;p64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438" name="Google Shape;4438;p64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439" name="Google Shape;4439;p64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4440" name="Google Shape;4440;p64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441" name="Google Shape;4441;p644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442" name="Google Shape;4442;p64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443" name="Google Shape;4443;p64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444" name="Google Shape;4444;p64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4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5 2">
    <p:spTree>
      <p:nvGrpSpPr>
        <p:cNvPr id="1" name="Shape 44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446" name="Google Shape;4446;p64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4447" name="Google Shape;4447;p64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448" name="Google Shape;4448;p64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449" name="Google Shape;4449;p64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450" name="Google Shape;4450;p64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4451" name="Google Shape;4451;p64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452" name="Google Shape;4452;p645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453" name="Google Shape;4453;p64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454" name="Google Shape;4454;p64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455" name="Google Shape;4455;p64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4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5 3">
    <p:spTree>
      <p:nvGrpSpPr>
        <p:cNvPr id="1" name="Shape 44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457" name="Google Shape;4457;p64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4458" name="Google Shape;4458;p64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459" name="Google Shape;4459;p64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460" name="Google Shape;4460;p64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461" name="Google Shape;4461;p64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4462" name="Google Shape;4462;p64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463" name="Google Shape;4463;p646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464" name="Google Shape;4464;p64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465" name="Google Shape;4465;p64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466" name="Google Shape;4466;p64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4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2 2">
    <p:bg>
      <p:bgPr>
        <a:solidFill>
          <a:schemeClr val="lt2"/>
        </a:solidFill>
        <a:effectLst/>
      </p:bgPr>
    </p:bg>
    <p:spTree>
      <p:nvGrpSpPr>
        <p:cNvPr id="1" name="Shape 44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468" name="Google Shape;4468;p647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4469" name="Google Shape;4469;p647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470" name="Google Shape;4470;p647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471" name="Google Shape;4471;p647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4472" name="Google Shape;4472;p64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4473" name="Google Shape;4473;p647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474" name="Google Shape;4474;p647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4">
    <p:spTree>
      <p:nvGrpSpPr>
        <p:cNvPr id="1" name="Shape 4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9" name="Google Shape;469;p100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470" name="Google Shape;470;p100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471" name="Google Shape;471;p100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472" name="Google Shape;472;p100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73" name="Google Shape;473;p100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474" name="Google Shape;474;p100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475" name="Google Shape;475;p10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5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7">
    <p:spTree>
      <p:nvGrpSpPr>
        <p:cNvPr id="1" name="Shape 44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476" name="Google Shape;4476;p64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4477" name="Google Shape;4477;p64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478" name="Google Shape;4478;p64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479" name="Google Shape;4479;p64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480" name="Google Shape;4480;p64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4481" name="Google Shape;4481;p648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482" name="Google Shape;4482;p648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483" name="Google Shape;4483;p64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484" name="Google Shape;4484;p64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485" name="Google Shape;4485;p64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5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2 3">
    <p:bg>
      <p:bgPr>
        <a:solidFill>
          <a:schemeClr val="lt2"/>
        </a:solidFill>
        <a:effectLst/>
      </p:bgPr>
    </p:bg>
    <p:spTree>
      <p:nvGrpSpPr>
        <p:cNvPr id="1" name="Shape 44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487" name="Google Shape;4487;p649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4488" name="Google Shape;4488;p649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489" name="Google Shape;4489;p649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490" name="Google Shape;4490;p649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4491" name="Google Shape;4491;p64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4492" name="Google Shape;4492;p649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493" name="Google Shape;4493;p649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5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6 2">
    <p:spTree>
      <p:nvGrpSpPr>
        <p:cNvPr id="1" name="Shape 44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495" name="Google Shape;4495;p650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4496" name="Google Shape;4496;p65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497" name="Google Shape;4497;p65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498" name="Google Shape;4498;p65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499" name="Google Shape;4499;p65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4500" name="Google Shape;4500;p650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01" name="Google Shape;4501;p650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502" name="Google Shape;4502;p65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503" name="Google Shape;4503;p65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504" name="Google Shape;4504;p65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5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7 2">
    <p:spTree>
      <p:nvGrpSpPr>
        <p:cNvPr id="1" name="Shape 45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506" name="Google Shape;4506;p65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4507" name="Google Shape;4507;p65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508" name="Google Shape;4508;p65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509" name="Google Shape;4509;p65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510" name="Google Shape;4510;p65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4511" name="Google Shape;4511;p651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12" name="Google Shape;4512;p651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513" name="Google Shape;4513;p65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514" name="Google Shape;4514;p65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515" name="Google Shape;4515;p65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5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2 2">
    <p:spTree>
      <p:nvGrpSpPr>
        <p:cNvPr id="1" name="Shape 45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17" name="Google Shape;4517;p652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518" name="Google Shape;4518;p652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19" name="Google Shape;4519;p652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4520" name="Google Shape;4520;p652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4521" name="Google Shape;4521;p652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4522" name="Google Shape;4522;p652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523" name="Google Shape;4523;p652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4524" name="Google Shape;4524;p65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45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3">
    <p:bg>
      <p:bgPr>
        <a:solidFill>
          <a:schemeClr val="lt2"/>
        </a:solidFill>
        <a:effectLst/>
      </p:bgPr>
    </p:bg>
    <p:spTree>
      <p:nvGrpSpPr>
        <p:cNvPr id="1" name="Shape 45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526" name="Google Shape;4526;p653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4527" name="Google Shape;4527;p653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528" name="Google Shape;4528;p653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529" name="Google Shape;4529;p653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4530" name="Google Shape;4530;p65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4531" name="Google Shape;4531;p653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32" name="Google Shape;4532;p653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5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2 2">
    <p:spTree>
      <p:nvGrpSpPr>
        <p:cNvPr id="1" name="Shape 45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34" name="Google Shape;4534;p654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4535" name="Google Shape;4535;p654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4536" name="Google Shape;4536;p654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4537" name="Google Shape;4537;p654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538" name="Google Shape;4538;p654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4539" name="Google Shape;4539;p654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4540" name="Google Shape;4540;p65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5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">
    <p:spTree>
      <p:nvGrpSpPr>
        <p:cNvPr id="1" name="Shape 45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42" name="Google Shape;4542;p655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543" name="Google Shape;4543;p655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44" name="Google Shape;4544;p655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545" name="Google Shape;4545;p65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546" name="Google Shape;4546;p65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547" name="Google Shape;4547;p65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4548" name="Google Shape;4548;p65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4549" name="Google Shape;4549;p65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550" name="Google Shape;4550;p65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551" name="Google Shape;4551;p65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552" name="Google Shape;4552;p65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4553" name="Google Shape;4553;p655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5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2">
    <p:spTree>
      <p:nvGrpSpPr>
        <p:cNvPr id="1" name="Shape 45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55" name="Google Shape;4555;p656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556" name="Google Shape;4556;p656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57" name="Google Shape;4557;p656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558" name="Google Shape;4558;p65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559" name="Google Shape;4559;p65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560" name="Google Shape;4560;p65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4561" name="Google Shape;4561;p65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4562" name="Google Shape;4562;p65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563" name="Google Shape;4563;p65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564" name="Google Shape;4564;p65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565" name="Google Shape;4565;p65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4566" name="Google Shape;4566;p656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5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8">
    <p:spTree>
      <p:nvGrpSpPr>
        <p:cNvPr id="1" name="Shape 45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568" name="Google Shape;4568;p657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4569" name="Google Shape;4569;p65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570" name="Google Shape;4570;p65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571" name="Google Shape;4571;p65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572" name="Google Shape;4572;p65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4573" name="Google Shape;4573;p657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74" name="Google Shape;4574;p657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575" name="Google Shape;4575;p65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576" name="Google Shape;4576;p65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577" name="Google Shape;4577;p65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7">
    <p:spTree>
      <p:nvGrpSpPr>
        <p:cNvPr id="1" name="Shape 4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7" name="Google Shape;477;p101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78" name="Google Shape;478;p101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79" name="Google Shape;479;p101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80" name="Google Shape;480;p10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81" name="Google Shape;481;p10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82" name="Google Shape;482;p10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483" name="Google Shape;483;p10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484" name="Google Shape;484;p10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85" name="Google Shape;485;p10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86" name="Google Shape;486;p10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87" name="Google Shape;487;p10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488" name="Google Shape;488;p101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6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2 2">
    <p:spTree>
      <p:nvGrpSpPr>
        <p:cNvPr id="1" name="Shape 45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79" name="Google Shape;4579;p658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80" name="Google Shape;4580;p658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4581" name="Google Shape;4581;p65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4582" name="Google Shape;4582;p65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583" name="Google Shape;4583;p65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584" name="Google Shape;4584;p65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585" name="Google Shape;4585;p65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4586" name="Google Shape;4586;p658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587" name="Google Shape;4587;p658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588" name="Google Shape;4588;p65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589" name="Google Shape;4589;p65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6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 type="twoTxTwoObj">
  <p:cSld name="TWO_OBJECTS_WITH_TEXT">
    <p:spTree>
      <p:nvGrpSpPr>
        <p:cNvPr id="1" name="Shape 45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591" name="Google Shape;4591;p659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4592" name="Google Shape;4592;p65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593" name="Google Shape;4593;p65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594" name="Google Shape;4594;p65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595" name="Google Shape;4595;p65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4596" name="Google Shape;4596;p659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97" name="Google Shape;4597;p659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4598" name="Google Shape;4598;p659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599" name="Google Shape;4599;p659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4600" name="Google Shape;4600;p659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601" name="Google Shape;4601;p65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602" name="Google Shape;4602;p65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603" name="Google Shape;4603;p65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6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_ONLY">
    <p:spTree>
      <p:nvGrpSpPr>
        <p:cNvPr id="1" name="Shape 46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605" name="Google Shape;4605;p660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4606" name="Google Shape;4606;p66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607" name="Google Shape;4607;p66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608" name="Google Shape;4608;p66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609" name="Google Shape;4609;p66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4610" name="Google Shape;4610;p660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611" name="Google Shape;4611;p66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612" name="Google Shape;4612;p66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613" name="Google Shape;4613;p66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6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">
    <p:spTree>
      <p:nvGrpSpPr>
        <p:cNvPr id="1" name="Shape 46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615" name="Google Shape;4615;p661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616" name="Google Shape;4616;p661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617" name="Google Shape;4617;p661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4618" name="Google Shape;4618;p661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619" name="Google Shape;4619;p661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620" name="Google Shape;4620;p661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4621" name="Google Shape;4621;p66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4622" name="Google Shape;4622;p661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46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">
    <p:spTree>
      <p:nvGrpSpPr>
        <p:cNvPr id="1" name="Shape 46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24" name="Google Shape;4624;p66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625" name="Google Shape;4625;p66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626" name="Google Shape;4626;p66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4627" name="Google Shape;4627;p66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4628" name="Google Shape;4628;p66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629" name="Google Shape;4629;p66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630" name="Google Shape;4630;p66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631" name="Google Shape;4631;p66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46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2 2">
    <p:spTree>
      <p:nvGrpSpPr>
        <p:cNvPr id="1" name="Shape 46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33" name="Google Shape;4633;p663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634" name="Google Shape;4634;p663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635" name="Google Shape;4635;p663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636" name="Google Shape;4636;p66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637" name="Google Shape;4637;p66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638" name="Google Shape;4638;p66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4639" name="Google Shape;4639;p66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4640" name="Google Shape;4640;p66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641" name="Google Shape;4641;p66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642" name="Google Shape;4642;p66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643" name="Google Shape;4643;p66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4644" name="Google Shape;4644;p663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6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2 3">
    <p:spTree>
      <p:nvGrpSpPr>
        <p:cNvPr id="1" name="Shape 46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46" name="Google Shape;4646;p664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647" name="Google Shape;4647;p664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648" name="Google Shape;4648;p664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649" name="Google Shape;4649;p66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650" name="Google Shape;4650;p66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651" name="Google Shape;4651;p66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4652" name="Google Shape;4652;p66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4653" name="Google Shape;4653;p66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654" name="Google Shape;4654;p66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655" name="Google Shape;4655;p66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656" name="Google Shape;4656;p66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4657" name="Google Shape;4657;p664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6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2 3">
    <p:spTree>
      <p:nvGrpSpPr>
        <p:cNvPr id="1" name="Shape 46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59" name="Google Shape;4659;p665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660" name="Google Shape;4660;p665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661" name="Google Shape;4661;p665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4662" name="Google Shape;4662;p665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4663" name="Google Shape;4663;p665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4664" name="Google Shape;4664;p665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665" name="Google Shape;4665;p665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4666" name="Google Shape;4666;p66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46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3 2">
    <p:bg>
      <p:bgPr>
        <a:solidFill>
          <a:schemeClr val="lt2"/>
        </a:solidFill>
        <a:effectLst/>
      </p:bgPr>
    </p:bg>
    <p:spTree>
      <p:nvGrpSpPr>
        <p:cNvPr id="1" name="Shape 46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668" name="Google Shape;4668;p666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4669" name="Google Shape;4669;p666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670" name="Google Shape;4670;p666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671" name="Google Shape;4671;p666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4672" name="Google Shape;4672;p66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4673" name="Google Shape;4673;p666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674" name="Google Shape;4674;p666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6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2 3">
    <p:spTree>
      <p:nvGrpSpPr>
        <p:cNvPr id="1" name="Shape 46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76" name="Google Shape;4676;p667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4677" name="Google Shape;4677;p667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4678" name="Google Shape;4678;p667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4679" name="Google Shape;4679;p667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680" name="Google Shape;4680;p667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4681" name="Google Shape;4681;p667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4682" name="Google Shape;4682;p66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3">
    <p:spTree>
      <p:nvGrpSpPr>
        <p:cNvPr id="1" name="Shape 4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0" name="Google Shape;490;p102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91" name="Google Shape;491;p102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492" name="Google Shape;492;p10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493" name="Google Shape;493;p10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94" name="Google Shape;494;p10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95" name="Google Shape;495;p10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96" name="Google Shape;496;p10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497" name="Google Shape;497;p102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98" name="Google Shape;498;p102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99" name="Google Shape;499;p10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00" name="Google Shape;500;p10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7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3">
    <p:spTree>
      <p:nvGrpSpPr>
        <p:cNvPr id="1" name="Shape 46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84" name="Google Shape;4684;p668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685" name="Google Shape;4685;p668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686" name="Google Shape;4686;p668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687" name="Google Shape;4687;p66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688" name="Google Shape;4688;p66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689" name="Google Shape;4689;p66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4690" name="Google Shape;4690;p66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4691" name="Google Shape;4691;p66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692" name="Google Shape;4692;p66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693" name="Google Shape;4693;p66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694" name="Google Shape;4694;p66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4695" name="Google Shape;4695;p668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7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8 2">
    <p:spTree>
      <p:nvGrpSpPr>
        <p:cNvPr id="1" name="Shape 46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697" name="Google Shape;4697;p669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4698" name="Google Shape;4698;p66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699" name="Google Shape;4699;p66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700" name="Google Shape;4700;p66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701" name="Google Shape;4701;p66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4702" name="Google Shape;4702;p669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703" name="Google Shape;4703;p669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704" name="Google Shape;4704;p66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705" name="Google Shape;4705;p66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706" name="Google Shape;4706;p66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7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2 3">
    <p:spTree>
      <p:nvGrpSpPr>
        <p:cNvPr id="1" name="Shape 47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08" name="Google Shape;4708;p670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709" name="Google Shape;4709;p670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4710" name="Google Shape;4710;p670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4711" name="Google Shape;4711;p67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712" name="Google Shape;4712;p67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713" name="Google Shape;4713;p67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714" name="Google Shape;4714;p67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4715" name="Google Shape;4715;p670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716" name="Google Shape;4716;p670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717" name="Google Shape;4717;p67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718" name="Google Shape;4718;p67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7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TWO_OBJECTS_WITH_TEXT 2">
    <p:spTree>
      <p:nvGrpSpPr>
        <p:cNvPr id="1" name="Shape 47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720" name="Google Shape;4720;p67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4721" name="Google Shape;4721;p67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722" name="Google Shape;4722;p67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723" name="Google Shape;4723;p67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724" name="Google Shape;4724;p67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4725" name="Google Shape;4725;p671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726" name="Google Shape;4726;p671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4727" name="Google Shape;4727;p671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728" name="Google Shape;4728;p671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4729" name="Google Shape;4729;p671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730" name="Google Shape;4730;p67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731" name="Google Shape;4731;p67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732" name="Google Shape;4732;p67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7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_ONLY 2">
    <p:spTree>
      <p:nvGrpSpPr>
        <p:cNvPr id="1" name="Shape 47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734" name="Google Shape;4734;p67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4735" name="Google Shape;4735;p67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736" name="Google Shape;4736;p67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737" name="Google Shape;4737;p67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738" name="Google Shape;4738;p67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4739" name="Google Shape;4739;p672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740" name="Google Shape;4740;p67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741" name="Google Shape;4741;p67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742" name="Google Shape;4742;p67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7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2">
    <p:spTree>
      <p:nvGrpSpPr>
        <p:cNvPr id="1" name="Shape 47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744" name="Google Shape;4744;p673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745" name="Google Shape;4745;p673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746" name="Google Shape;4746;p673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4747" name="Google Shape;4747;p673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748" name="Google Shape;4748;p673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749" name="Google Shape;4749;p673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4750" name="Google Shape;4750;p67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4751" name="Google Shape;4751;p673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47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2">
    <p:spTree>
      <p:nvGrpSpPr>
        <p:cNvPr id="1" name="Shape 47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53" name="Google Shape;4753;p67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754" name="Google Shape;4754;p67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755" name="Google Shape;4755;p67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4756" name="Google Shape;4756;p67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4757" name="Google Shape;4757;p67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758" name="Google Shape;4758;p67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759" name="Google Shape;4759;p67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760" name="Google Shape;4760;p67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47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2 4">
    <p:spTree>
      <p:nvGrpSpPr>
        <p:cNvPr id="1" name="Shape 47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62" name="Google Shape;4762;p675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763" name="Google Shape;4763;p675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764" name="Google Shape;4764;p675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765" name="Google Shape;4765;p67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766" name="Google Shape;4766;p67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767" name="Google Shape;4767;p67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4768" name="Google Shape;4768;p67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4769" name="Google Shape;4769;p67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770" name="Google Shape;4770;p67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771" name="Google Shape;4771;p67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772" name="Google Shape;4772;p67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4773" name="Google Shape;4773;p675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7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2 4">
    <p:spTree>
      <p:nvGrpSpPr>
        <p:cNvPr id="1" name="Shape 47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75" name="Google Shape;4775;p676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776" name="Google Shape;4776;p676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777" name="Google Shape;4777;p676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4778" name="Google Shape;4778;p676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4779" name="Google Shape;4779;p676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4780" name="Google Shape;4780;p676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781" name="Google Shape;4781;p676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4782" name="Google Shape;4782;p67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47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3 3">
    <p:bg>
      <p:bgPr>
        <a:solidFill>
          <a:schemeClr val="lt2"/>
        </a:solidFill>
        <a:effectLst/>
      </p:bgPr>
    </p:bg>
    <p:spTree>
      <p:nvGrpSpPr>
        <p:cNvPr id="1" name="Shape 47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784" name="Google Shape;4784;p677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4785" name="Google Shape;4785;p677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786" name="Google Shape;4786;p677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787" name="Google Shape;4787;p677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4788" name="Google Shape;4788;p67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4789" name="Google Shape;4789;p677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790" name="Google Shape;4790;p677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3">
    <p:spTree>
      <p:nvGrpSpPr>
        <p:cNvPr id="1" name="Shape 5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02" name="Google Shape;502;p10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03" name="Google Shape;503;p10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04" name="Google Shape;504;p10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05" name="Google Shape;505;p10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06" name="Google Shape;506;p10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507" name="Google Shape;507;p103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08" name="Google Shape;508;p103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509" name="Google Shape;509;p103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10" name="Google Shape;510;p103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511" name="Google Shape;511;p103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12" name="Google Shape;512;p10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13" name="Google Shape;513;p10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14" name="Google Shape;514;p10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8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2 4">
    <p:spTree>
      <p:nvGrpSpPr>
        <p:cNvPr id="1" name="Shape 47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92" name="Google Shape;4792;p678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4793" name="Google Shape;4793;p678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4794" name="Google Shape;4794;p678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4795" name="Google Shape;4795;p678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796" name="Google Shape;4796;p678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4797" name="Google Shape;4797;p678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4798" name="Google Shape;4798;p67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8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4">
    <p:spTree>
      <p:nvGrpSpPr>
        <p:cNvPr id="1" name="Shape 47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00" name="Google Shape;4800;p679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801" name="Google Shape;4801;p679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802" name="Google Shape;4802;p679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803" name="Google Shape;4803;p67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804" name="Google Shape;4804;p67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805" name="Google Shape;4805;p67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4806" name="Google Shape;4806;p679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4807" name="Google Shape;4807;p67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808" name="Google Shape;4808;p67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809" name="Google Shape;4809;p67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810" name="Google Shape;4810;p67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4811" name="Google Shape;4811;p679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8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8 3">
    <p:spTree>
      <p:nvGrpSpPr>
        <p:cNvPr id="1" name="Shape 48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813" name="Google Shape;4813;p680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4814" name="Google Shape;4814;p68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815" name="Google Shape;4815;p68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816" name="Google Shape;4816;p68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817" name="Google Shape;4817;p68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4818" name="Google Shape;4818;p680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819" name="Google Shape;4819;p680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820" name="Google Shape;4820;p68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821" name="Google Shape;4821;p68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822" name="Google Shape;4822;p68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8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2 4">
    <p:spTree>
      <p:nvGrpSpPr>
        <p:cNvPr id="1" name="Shape 48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24" name="Google Shape;4824;p681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825" name="Google Shape;4825;p681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4826" name="Google Shape;4826;p68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4827" name="Google Shape;4827;p68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828" name="Google Shape;4828;p68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829" name="Google Shape;4829;p68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830" name="Google Shape;4830;p68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4831" name="Google Shape;4831;p681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832" name="Google Shape;4832;p681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833" name="Google Shape;4833;p68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834" name="Google Shape;4834;p68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8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TWO_OBJECTS_WITH_TEXT 3">
    <p:spTree>
      <p:nvGrpSpPr>
        <p:cNvPr id="1" name="Shape 48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836" name="Google Shape;4836;p68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4837" name="Google Shape;4837;p68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838" name="Google Shape;4838;p68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839" name="Google Shape;4839;p68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840" name="Google Shape;4840;p68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4841" name="Google Shape;4841;p682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842" name="Google Shape;4842;p682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4843" name="Google Shape;4843;p682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844" name="Google Shape;4844;p682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4845" name="Google Shape;4845;p682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846" name="Google Shape;4846;p68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847" name="Google Shape;4847;p68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848" name="Google Shape;4848;p68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8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_ONLY 3">
    <p:spTree>
      <p:nvGrpSpPr>
        <p:cNvPr id="1" name="Shape 48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850" name="Google Shape;4850;p68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4851" name="Google Shape;4851;p68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852" name="Google Shape;4852;p68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853" name="Google Shape;4853;p68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854" name="Google Shape;4854;p68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4855" name="Google Shape;4855;p683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856" name="Google Shape;4856;p68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857" name="Google Shape;4857;p68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858" name="Google Shape;4858;p68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8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3">
    <p:spTree>
      <p:nvGrpSpPr>
        <p:cNvPr id="1" name="Shape 48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860" name="Google Shape;4860;p684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861" name="Google Shape;4861;p684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862" name="Google Shape;4862;p684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4863" name="Google Shape;4863;p684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864" name="Google Shape;4864;p684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865" name="Google Shape;4865;p684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4866" name="Google Shape;4866;p68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4867" name="Google Shape;4867;p684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48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3">
    <p:spTree>
      <p:nvGrpSpPr>
        <p:cNvPr id="1" name="Shape 48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69" name="Google Shape;4869;p68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870" name="Google Shape;4870;p68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871" name="Google Shape;4871;p68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4872" name="Google Shape;4872;p68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4873" name="Google Shape;4873;p68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874" name="Google Shape;4874;p68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875" name="Google Shape;4875;p68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876" name="Google Shape;4876;p68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48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2 5">
    <p:spTree>
      <p:nvGrpSpPr>
        <p:cNvPr id="1" name="Shape 48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78" name="Google Shape;4878;p686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879" name="Google Shape;4879;p686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880" name="Google Shape;4880;p686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881" name="Google Shape;4881;p68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882" name="Google Shape;4882;p68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883" name="Google Shape;4883;p68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4884" name="Google Shape;4884;p68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4885" name="Google Shape;4885;p68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886" name="Google Shape;4886;p68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887" name="Google Shape;4887;p68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888" name="Google Shape;4888;p68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4889" name="Google Shape;4889;p686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8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3">
    <p:spTree>
      <p:nvGrpSpPr>
        <p:cNvPr id="1" name="Shape 48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91" name="Google Shape;4891;p687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892" name="Google Shape;4892;p687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893" name="Google Shape;4893;p687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4894" name="Google Shape;4894;p687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4895" name="Google Shape;4895;p687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4896" name="Google Shape;4896;p687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897" name="Google Shape;4897;p687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4898" name="Google Shape;4898;p68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3">
    <p:spTree>
      <p:nvGrpSpPr>
        <p:cNvPr id="1" name="Shape 5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16" name="Google Shape;516;p10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17" name="Google Shape;517;p10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18" name="Google Shape;518;p10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19" name="Google Shape;519;p10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20" name="Google Shape;520;p10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521" name="Google Shape;521;p10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22" name="Google Shape;522;p10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23" name="Google Shape;523;p10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24" name="Google Shape;524;p10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9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4">
    <p:bg>
      <p:bgPr>
        <a:solidFill>
          <a:schemeClr val="lt2"/>
        </a:solidFill>
        <a:effectLst/>
      </p:bgPr>
    </p:bg>
    <p:spTree>
      <p:nvGrpSpPr>
        <p:cNvPr id="1" name="Shape 48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900" name="Google Shape;4900;p688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4901" name="Google Shape;4901;p688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902" name="Google Shape;4902;p688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903" name="Google Shape;4903;p688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4904" name="Google Shape;4904;p68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4905" name="Google Shape;4905;p688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906" name="Google Shape;4906;p688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9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3">
    <p:spTree>
      <p:nvGrpSpPr>
        <p:cNvPr id="1" name="Shape 49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08" name="Google Shape;4908;p689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4909" name="Google Shape;4909;p689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4910" name="Google Shape;4910;p689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4911" name="Google Shape;4911;p689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912" name="Google Shape;4912;p689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4913" name="Google Shape;4913;p689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4914" name="Google Shape;4914;p68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9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3 2">
    <p:spTree>
      <p:nvGrpSpPr>
        <p:cNvPr id="1" name="Shape 49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16" name="Google Shape;4916;p690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917" name="Google Shape;4917;p690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918" name="Google Shape;4918;p690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919" name="Google Shape;4919;p69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920" name="Google Shape;4920;p69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921" name="Google Shape;4921;p69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4922" name="Google Shape;4922;p690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4923" name="Google Shape;4923;p69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924" name="Google Shape;4924;p69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925" name="Google Shape;4925;p69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926" name="Google Shape;4926;p69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4927" name="Google Shape;4927;p690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9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3 3">
    <p:spTree>
      <p:nvGrpSpPr>
        <p:cNvPr id="1" name="Shape 49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29" name="Google Shape;4929;p691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930" name="Google Shape;4930;p691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931" name="Google Shape;4931;p691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932" name="Google Shape;4932;p69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933" name="Google Shape;4933;p69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934" name="Google Shape;4934;p69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4935" name="Google Shape;4935;p69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4936" name="Google Shape;4936;p69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937" name="Google Shape;4937;p69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938" name="Google Shape;4938;p69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939" name="Google Shape;4939;p69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4940" name="Google Shape;4940;p691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9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3">
    <p:spTree>
      <p:nvGrpSpPr>
        <p:cNvPr id="1" name="Shape 49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42" name="Google Shape;4942;p692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943" name="Google Shape;4943;p692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4944" name="Google Shape;4944;p69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4945" name="Google Shape;4945;p69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946" name="Google Shape;4946;p69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947" name="Google Shape;4947;p69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948" name="Google Shape;4948;p69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4949" name="Google Shape;4949;p692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950" name="Google Shape;4950;p692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951" name="Google Shape;4951;p69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952" name="Google Shape;4952;p69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9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">
    <p:spTree>
      <p:nvGrpSpPr>
        <p:cNvPr id="1" name="Shape 49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954" name="Google Shape;4954;p69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4955" name="Google Shape;4955;p69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956" name="Google Shape;4956;p69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957" name="Google Shape;4957;p69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958" name="Google Shape;4958;p69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4959" name="Google Shape;4959;p693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960" name="Google Shape;4960;p693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4961" name="Google Shape;4961;p693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962" name="Google Shape;4962;p693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4963" name="Google Shape;4963;p693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964" name="Google Shape;4964;p69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965" name="Google Shape;4965;p69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966" name="Google Shape;4966;p69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9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">
    <p:spTree>
      <p:nvGrpSpPr>
        <p:cNvPr id="1" name="Shape 49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968" name="Google Shape;4968;p69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4969" name="Google Shape;4969;p69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970" name="Google Shape;4970;p69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971" name="Google Shape;4971;p69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972" name="Google Shape;4972;p69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4973" name="Google Shape;4973;p69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974" name="Google Shape;4974;p69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975" name="Google Shape;4975;p69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976" name="Google Shape;4976;p69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9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2 2">
    <p:spTree>
      <p:nvGrpSpPr>
        <p:cNvPr id="1" name="Shape 49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978" name="Google Shape;4978;p695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979" name="Google Shape;4979;p695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980" name="Google Shape;4980;p695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4981" name="Google Shape;4981;p695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982" name="Google Shape;4982;p695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983" name="Google Shape;4983;p695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4984" name="Google Shape;4984;p69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4985" name="Google Shape;4985;p695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49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Quotation">
  <p:cSld name="2_Quotation">
    <p:spTree>
      <p:nvGrpSpPr>
        <p:cNvPr id="1" name="Shape 49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87" name="Google Shape;4987;p696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988" name="Google Shape;4988;p696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989" name="Google Shape;4989;p696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990" name="Google Shape;4990;p69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991" name="Google Shape;4991;p69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992" name="Google Shape;4992;p69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4993" name="Google Shape;4993;p69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4994" name="Google Shape;4994;p69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995" name="Google Shape;4995;p69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996" name="Google Shape;4996;p69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997" name="Google Shape;4997;p69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4998" name="Google Shape;4998;p696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9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Quotation">
  <p:cSld name="3_Quotation">
    <p:spTree>
      <p:nvGrpSpPr>
        <p:cNvPr id="1" name="Shape 49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00" name="Google Shape;5000;p697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001" name="Google Shape;5001;p697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002" name="Google Shape;5002;p697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003" name="Google Shape;5003;p69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004" name="Google Shape;5004;p69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005" name="Google Shape;5005;p69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5006" name="Google Shape;5006;p697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007" name="Google Shape;5007;p69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008" name="Google Shape;5008;p69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009" name="Google Shape;5009;p69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010" name="Google Shape;5010;p69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5011" name="Google Shape;5011;p697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">
    <p:spTree>
      <p:nvGrpSpPr>
        <p:cNvPr id="1" name="Shape 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2" name="Google Shape;52;p5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3" name="Google Shape;53;p5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4" name="Google Shape;54;p5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5" name="Google Shape;55;p5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6" name="Google Shape;56;p5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57" name="Google Shape;57;p5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8" name="Google Shape;58;p54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9" name="Google Shape;59;p5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0" name="Google Shape;60;p5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1" name="Google Shape;61;p5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4">
    <p:spTree>
      <p:nvGrpSpPr>
        <p:cNvPr id="1" name="Shape 5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26" name="Google Shape;526;p105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527" name="Google Shape;527;p105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28" name="Google Shape;528;p105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529" name="Google Shape;529;p105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30" name="Google Shape;530;p105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31" name="Google Shape;531;p105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532" name="Google Shape;532;p10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533" name="Google Shape;533;p105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50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3 2">
    <p:spTree>
      <p:nvGrpSpPr>
        <p:cNvPr id="1" name="Shape 50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13" name="Google Shape;5013;p698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014" name="Google Shape;5014;p698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015" name="Google Shape;5015;p698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5016" name="Google Shape;5016;p698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5017" name="Google Shape;5017;p698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5018" name="Google Shape;5018;p698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019" name="Google Shape;5019;p698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5020" name="Google Shape;5020;p69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50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4 2">
    <p:bg>
      <p:bgPr>
        <a:solidFill>
          <a:schemeClr val="lt2"/>
        </a:solidFill>
        <a:effectLst/>
      </p:bgPr>
    </p:bg>
    <p:spTree>
      <p:nvGrpSpPr>
        <p:cNvPr id="1" name="Shape 50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022" name="Google Shape;5022;p699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5023" name="Google Shape;5023;p699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024" name="Google Shape;5024;p699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025" name="Google Shape;5025;p699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5026" name="Google Shape;5026;p69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5027" name="Google Shape;5027;p699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028" name="Google Shape;5028;p699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0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3 2">
    <p:spTree>
      <p:nvGrpSpPr>
        <p:cNvPr id="1" name="Shape 50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30" name="Google Shape;5030;p700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5031" name="Google Shape;5031;p700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5032" name="Google Shape;5032;p700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5033" name="Google Shape;5033;p700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034" name="Google Shape;5034;p700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5035" name="Google Shape;5035;p700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5036" name="Google Shape;5036;p70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0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3 4">
    <p:spTree>
      <p:nvGrpSpPr>
        <p:cNvPr id="1" name="Shape 50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38" name="Google Shape;5038;p701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039" name="Google Shape;5039;p701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040" name="Google Shape;5040;p701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041" name="Google Shape;5041;p70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042" name="Google Shape;5042;p70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043" name="Google Shape;5043;p70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5044" name="Google Shape;5044;p70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045" name="Google Shape;5045;p70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046" name="Google Shape;5046;p70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047" name="Google Shape;5047;p70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048" name="Google Shape;5048;p70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5049" name="Google Shape;5049;p701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0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3 5">
    <p:spTree>
      <p:nvGrpSpPr>
        <p:cNvPr id="1" name="Shape 50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51" name="Google Shape;5051;p702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052" name="Google Shape;5052;p702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053" name="Google Shape;5053;p702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054" name="Google Shape;5054;p70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055" name="Google Shape;5055;p70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056" name="Google Shape;5056;p70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5057" name="Google Shape;5057;p70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058" name="Google Shape;5058;p70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059" name="Google Shape;5059;p70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060" name="Google Shape;5060;p70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061" name="Google Shape;5061;p70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5062" name="Google Shape;5062;p702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0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3 6">
    <p:spTree>
      <p:nvGrpSpPr>
        <p:cNvPr id="1" name="Shape 50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64" name="Google Shape;5064;p703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065" name="Google Shape;5065;p703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066" name="Google Shape;5066;p703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067" name="Google Shape;5067;p70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068" name="Google Shape;5068;p70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069" name="Google Shape;5069;p70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5070" name="Google Shape;5070;p70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071" name="Google Shape;5071;p70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072" name="Google Shape;5072;p70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073" name="Google Shape;5073;p70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074" name="Google Shape;5074;p70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5075" name="Google Shape;5075;p703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0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3 2">
    <p:spTree>
      <p:nvGrpSpPr>
        <p:cNvPr id="1" name="Shape 50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77" name="Google Shape;5077;p70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078" name="Google Shape;5078;p704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5079" name="Google Shape;5079;p70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080" name="Google Shape;5080;p70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081" name="Google Shape;5081;p70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082" name="Google Shape;5082;p70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083" name="Google Shape;5083;p70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5084" name="Google Shape;5084;p704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085" name="Google Shape;5085;p704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086" name="Google Shape;5086;p70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087" name="Google Shape;5087;p70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0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2">
    <p:spTree>
      <p:nvGrpSpPr>
        <p:cNvPr id="1" name="Shape 50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089" name="Google Shape;5089;p70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090" name="Google Shape;5090;p70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091" name="Google Shape;5091;p70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092" name="Google Shape;5092;p70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093" name="Google Shape;5093;p70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5094" name="Google Shape;5094;p70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095" name="Google Shape;5095;p705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5096" name="Google Shape;5096;p705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097" name="Google Shape;5097;p705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5098" name="Google Shape;5098;p705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099" name="Google Shape;5099;p70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100" name="Google Shape;5100;p70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101" name="Google Shape;5101;p70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0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2">
    <p:spTree>
      <p:nvGrpSpPr>
        <p:cNvPr id="1" name="Shape 51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103" name="Google Shape;5103;p70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104" name="Google Shape;5104;p70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105" name="Google Shape;5105;p70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106" name="Google Shape;5106;p70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107" name="Google Shape;5107;p70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5108" name="Google Shape;5108;p70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109" name="Google Shape;5109;p70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110" name="Google Shape;5110;p70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111" name="Google Shape;5111;p70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0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2 3">
    <p:spTree>
      <p:nvGrpSpPr>
        <p:cNvPr id="1" name="Shape 51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113" name="Google Shape;5113;p707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5114" name="Google Shape;5114;p707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115" name="Google Shape;5115;p707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5116" name="Google Shape;5116;p707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117" name="Google Shape;5117;p707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118" name="Google Shape;5118;p707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5119" name="Google Shape;5119;p70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5120" name="Google Shape;5120;p707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4">
    <p:spTree>
      <p:nvGrpSpPr>
        <p:cNvPr id="1" name="Shape 5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5" name="Google Shape;535;p10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36" name="Google Shape;536;p10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37" name="Google Shape;537;p10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538" name="Google Shape;538;p10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39" name="Google Shape;539;p10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40" name="Google Shape;540;p10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41" name="Google Shape;541;p10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42" name="Google Shape;542;p10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5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Quotation">
  <p:cSld name="2_Quotation 2">
    <p:spTree>
      <p:nvGrpSpPr>
        <p:cNvPr id="1" name="Shape 51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Google Shape;5122;p708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123" name="Google Shape;5123;p708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124" name="Google Shape;5124;p708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125" name="Google Shape;5125;p70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126" name="Google Shape;5126;p70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127" name="Google Shape;5127;p70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5128" name="Google Shape;5128;p70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129" name="Google Shape;5129;p70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130" name="Google Shape;5130;p70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131" name="Google Shape;5131;p70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132" name="Google Shape;5132;p70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5133" name="Google Shape;5133;p708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Quotation">
  <p:cSld name="3_Quotation 2">
    <p:spTree>
      <p:nvGrpSpPr>
        <p:cNvPr id="1" name="Shape 51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35" name="Google Shape;5135;p709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136" name="Google Shape;5136;p709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137" name="Google Shape;5137;p709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138" name="Google Shape;5138;p70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139" name="Google Shape;5139;p70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140" name="Google Shape;5140;p70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5141" name="Google Shape;5141;p709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142" name="Google Shape;5142;p70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143" name="Google Shape;5143;p70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144" name="Google Shape;5144;p70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145" name="Google Shape;5145;p70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5146" name="Google Shape;5146;p709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Quotation">
  <p:cSld name="2_Quotation 3">
    <p:spTree>
      <p:nvGrpSpPr>
        <p:cNvPr id="1" name="Shape 51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48" name="Google Shape;5148;p710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149" name="Google Shape;5149;p710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150" name="Google Shape;5150;p710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151" name="Google Shape;5151;p71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152" name="Google Shape;5152;p71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153" name="Google Shape;5153;p71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5154" name="Google Shape;5154;p710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155" name="Google Shape;5155;p71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156" name="Google Shape;5156;p71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157" name="Google Shape;5157;p71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158" name="Google Shape;5158;p71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5159" name="Google Shape;5159;p710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Quotation">
  <p:cSld name="3_Quotation 3">
    <p:spTree>
      <p:nvGrpSpPr>
        <p:cNvPr id="1" name="Shape 51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61" name="Google Shape;5161;p711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162" name="Google Shape;5162;p711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163" name="Google Shape;5163;p711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164" name="Google Shape;5164;p71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165" name="Google Shape;5165;p71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166" name="Google Shape;5166;p71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5167" name="Google Shape;5167;p71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168" name="Google Shape;5168;p71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169" name="Google Shape;5169;p71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170" name="Google Shape;5170;p71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171" name="Google Shape;5171;p71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5172" name="Google Shape;5172;p711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Quotation">
  <p:cSld name="2_Quotation 4">
    <p:spTree>
      <p:nvGrpSpPr>
        <p:cNvPr id="1" name="Shape 51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74" name="Google Shape;5174;p712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175" name="Google Shape;5175;p712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176" name="Google Shape;5176;p712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177" name="Google Shape;5177;p71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178" name="Google Shape;5178;p71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179" name="Google Shape;5179;p71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5180" name="Google Shape;5180;p71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181" name="Google Shape;5181;p71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182" name="Google Shape;5182;p71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183" name="Google Shape;5183;p71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184" name="Google Shape;5184;p71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5185" name="Google Shape;5185;p712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Quotation">
  <p:cSld name="3_Quotation 4">
    <p:spTree>
      <p:nvGrpSpPr>
        <p:cNvPr id="1" name="Shape 51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87" name="Google Shape;5187;p713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188" name="Google Shape;5188;p713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189" name="Google Shape;5189;p713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190" name="Google Shape;5190;p71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191" name="Google Shape;5191;p71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192" name="Google Shape;5192;p71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5193" name="Google Shape;5193;p71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194" name="Google Shape;5194;p71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195" name="Google Shape;5195;p71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196" name="Google Shape;5196;p71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197" name="Google Shape;5197;p71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5198" name="Google Shape;5198;p713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4">
    <p:spTree>
      <p:nvGrpSpPr>
        <p:cNvPr id="1" name="Shape 51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00" name="Google Shape;5200;p714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201" name="Google Shape;5201;p714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202" name="Google Shape;5202;p714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5203" name="Google Shape;5203;p714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5204" name="Google Shape;5204;p714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5205" name="Google Shape;5205;p714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206" name="Google Shape;5206;p714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5207" name="Google Shape;5207;p71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5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5">
    <p:bg>
      <p:bgPr>
        <a:solidFill>
          <a:schemeClr val="lt2"/>
        </a:solidFill>
        <a:effectLst/>
      </p:bgPr>
    </p:bg>
    <p:spTree>
      <p:nvGrpSpPr>
        <p:cNvPr id="1" name="Shape 52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209" name="Google Shape;5209;p715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5210" name="Google Shape;5210;p715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211" name="Google Shape;5211;p715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212" name="Google Shape;5212;p715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5213" name="Google Shape;5213;p71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5214" name="Google Shape;5214;p715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215" name="Google Shape;5215;p715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4">
    <p:spTree>
      <p:nvGrpSpPr>
        <p:cNvPr id="1" name="Shape 52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17" name="Google Shape;5217;p716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5218" name="Google Shape;5218;p716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5219" name="Google Shape;5219;p716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5220" name="Google Shape;5220;p716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221" name="Google Shape;5221;p716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5222" name="Google Shape;5222;p716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5223" name="Google Shape;5223;p71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4 2">
    <p:spTree>
      <p:nvGrpSpPr>
        <p:cNvPr id="1" name="Shape 52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25" name="Google Shape;5225;p717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226" name="Google Shape;5226;p717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227" name="Google Shape;5227;p717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228" name="Google Shape;5228;p71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229" name="Google Shape;5229;p71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230" name="Google Shape;5230;p71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5231" name="Google Shape;5231;p717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232" name="Google Shape;5232;p71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233" name="Google Shape;5233;p71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234" name="Google Shape;5234;p71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235" name="Google Shape;5235;p71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5236" name="Google Shape;5236;p717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 B">
  <p:cSld name="Cover B">
    <p:spTree>
      <p:nvGrpSpPr>
        <p:cNvPr id="1" name="Shape 5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4" name="Google Shape;544;p107"/>
          <p:cNvSpPr txBox="1">
            <a:spLocks noGrp="1"/>
          </p:cNvSpPr>
          <p:nvPr>
            <p:ph type="ctrTitle"/>
          </p:nvPr>
        </p:nvSpPr>
        <p:spPr>
          <a:xfrm>
            <a:off x="513348" y="2633534"/>
            <a:ext cx="5194433" cy="238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45" name="Google Shape;545;p107"/>
          <p:cNvSpPr txBox="1">
            <a:spLocks noGrp="1"/>
          </p:cNvSpPr>
          <p:nvPr>
            <p:ph type="subTitle" idx="1"/>
          </p:nvPr>
        </p:nvSpPr>
        <p:spPr>
          <a:xfrm>
            <a:off x="513348" y="5400325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grpSp>
        <p:nvGrpSpPr>
          <p:cNvPr id="546" name="Google Shape;546;p107"/>
          <p:cNvGrpSpPr/>
          <p:nvPr/>
        </p:nvGrpSpPr>
        <p:grpSpPr>
          <a:xfrm flipH="1">
            <a:off x="-1" y="1"/>
            <a:ext cx="6418725" cy="1509822"/>
            <a:chOff x="7522541" y="1"/>
            <a:chExt cx="4669459" cy="1098357"/>
          </a:xfrm>
        </p:grpSpPr>
        <p:sp>
          <p:nvSpPr>
            <p:cNvPr id="547" name="Google Shape;547;p107"/>
            <p:cNvSpPr/>
            <p:nvPr/>
          </p:nvSpPr>
          <p:spPr>
            <a:xfrm>
              <a:off x="7522541" y="1"/>
              <a:ext cx="4669459" cy="1098357"/>
            </a:xfrm>
            <a:custGeom>
              <a:avLst/>
              <a:gdLst/>
              <a:ahLst/>
              <a:cxnLst/>
              <a:rect l="l" t="t" r="r" b="b"/>
              <a:pathLst>
                <a:path w="4669459" h="1098357" extrusionOk="0">
                  <a:moveTo>
                    <a:pt x="0" y="0"/>
                  </a:moveTo>
                  <a:lnTo>
                    <a:pt x="393099" y="0"/>
                  </a:lnTo>
                  <a:lnTo>
                    <a:pt x="485580" y="28411"/>
                  </a:lnTo>
                  <a:cubicBezTo>
                    <a:pt x="1068094" y="214503"/>
                    <a:pt x="1643165" y="412971"/>
                    <a:pt x="2241464" y="572540"/>
                  </a:cubicBezTo>
                  <a:cubicBezTo>
                    <a:pt x="3009808" y="777487"/>
                    <a:pt x="3848273" y="856360"/>
                    <a:pt x="4645823" y="731027"/>
                  </a:cubicBezTo>
                  <a:lnTo>
                    <a:pt x="4669459" y="726784"/>
                  </a:lnTo>
                  <a:lnTo>
                    <a:pt x="4669459" y="1079503"/>
                  </a:lnTo>
                  <a:lnTo>
                    <a:pt x="4627787" y="1083679"/>
                  </a:lnTo>
                  <a:cubicBezTo>
                    <a:pt x="3105555" y="1189027"/>
                    <a:pt x="1909512" y="709765"/>
                    <a:pt x="568062" y="207626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40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48" name="Google Shape;548;p107"/>
            <p:cNvSpPr/>
            <p:nvPr/>
          </p:nvSpPr>
          <p:spPr>
            <a:xfrm>
              <a:off x="7649481" y="1"/>
              <a:ext cx="4542519" cy="983565"/>
            </a:xfrm>
            <a:custGeom>
              <a:avLst/>
              <a:gdLst/>
              <a:ahLst/>
              <a:cxnLst/>
              <a:rect l="l" t="t" r="r" b="b"/>
              <a:pathLst>
                <a:path w="4542519" h="983565" extrusionOk="0">
                  <a:moveTo>
                    <a:pt x="0" y="0"/>
                  </a:moveTo>
                  <a:lnTo>
                    <a:pt x="4542519" y="0"/>
                  </a:lnTo>
                  <a:lnTo>
                    <a:pt x="4542519" y="957397"/>
                  </a:lnTo>
                  <a:lnTo>
                    <a:pt x="4542518" y="957403"/>
                  </a:lnTo>
                  <a:lnTo>
                    <a:pt x="4510552" y="961138"/>
                  </a:lnTo>
                  <a:cubicBezTo>
                    <a:pt x="2991282" y="1091409"/>
                    <a:pt x="1788278" y="632191"/>
                    <a:pt x="439600" y="1525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pic>
        <p:nvPicPr>
          <p:cNvPr id="549" name="Google Shape;549;p10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136525"/>
            <a:ext cx="1945206" cy="879974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4 3">
    <p:spTree>
      <p:nvGrpSpPr>
        <p:cNvPr id="1" name="Shape 52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38" name="Google Shape;5238;p718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239" name="Google Shape;5239;p718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240" name="Google Shape;5240;p718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241" name="Google Shape;5241;p71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242" name="Google Shape;5242;p71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243" name="Google Shape;5243;p71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5244" name="Google Shape;5244;p71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245" name="Google Shape;5245;p71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246" name="Google Shape;5246;p71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247" name="Google Shape;5247;p71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248" name="Google Shape;5248;p71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5249" name="Google Shape;5249;p718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2 2">
    <p:spTree>
      <p:nvGrpSpPr>
        <p:cNvPr id="1" name="Shape 52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251" name="Google Shape;5251;p719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252" name="Google Shape;5252;p71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253" name="Google Shape;5253;p71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254" name="Google Shape;5254;p71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255" name="Google Shape;5255;p71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5256" name="Google Shape;5256;p719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257" name="Google Shape;5257;p719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5258" name="Google Shape;5258;p719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259" name="Google Shape;5259;p719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5260" name="Google Shape;5260;p719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261" name="Google Shape;5261;p71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262" name="Google Shape;5262;p71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263" name="Google Shape;5263;p71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2 2">
    <p:spTree>
      <p:nvGrpSpPr>
        <p:cNvPr id="1" name="Shape 52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265" name="Google Shape;5265;p720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266" name="Google Shape;5266;p72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267" name="Google Shape;5267;p72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268" name="Google Shape;5268;p72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269" name="Google Shape;5269;p72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5270" name="Google Shape;5270;p720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271" name="Google Shape;5271;p72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272" name="Google Shape;5272;p72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273" name="Google Shape;5273;p72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4 2">
    <p:spTree>
      <p:nvGrpSpPr>
        <p:cNvPr id="1" name="Shape 52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75" name="Google Shape;5275;p721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276" name="Google Shape;5276;p721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277" name="Google Shape;5277;p721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5278" name="Google Shape;5278;p721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5279" name="Google Shape;5279;p721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5280" name="Google Shape;5280;p721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281" name="Google Shape;5281;p721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5282" name="Google Shape;5282;p72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5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5 2">
    <p:bg>
      <p:bgPr>
        <a:solidFill>
          <a:schemeClr val="lt2"/>
        </a:solidFill>
        <a:effectLst/>
      </p:bgPr>
    </p:bg>
    <p:spTree>
      <p:nvGrpSpPr>
        <p:cNvPr id="1" name="Shape 52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284" name="Google Shape;5284;p722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5285" name="Google Shape;5285;p722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286" name="Google Shape;5286;p722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287" name="Google Shape;5287;p722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5288" name="Google Shape;5288;p72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5289" name="Google Shape;5289;p722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290" name="Google Shape;5290;p722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4 2">
    <p:spTree>
      <p:nvGrpSpPr>
        <p:cNvPr id="1" name="Shape 52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92" name="Google Shape;5292;p723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5293" name="Google Shape;5293;p723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5294" name="Google Shape;5294;p723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5295" name="Google Shape;5295;p723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296" name="Google Shape;5296;p723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5297" name="Google Shape;5297;p723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5298" name="Google Shape;5298;p72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4 4">
    <p:spTree>
      <p:nvGrpSpPr>
        <p:cNvPr id="1" name="Shape 52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00" name="Google Shape;5300;p724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301" name="Google Shape;5301;p724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302" name="Google Shape;5302;p724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303" name="Google Shape;5303;p72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304" name="Google Shape;5304;p72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305" name="Google Shape;5305;p72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5306" name="Google Shape;5306;p72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307" name="Google Shape;5307;p72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308" name="Google Shape;5308;p72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309" name="Google Shape;5309;p72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310" name="Google Shape;5310;p72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5311" name="Google Shape;5311;p724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4 5">
    <p:spTree>
      <p:nvGrpSpPr>
        <p:cNvPr id="1" name="Shape 53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13" name="Google Shape;5313;p725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314" name="Google Shape;5314;p725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315" name="Google Shape;5315;p725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316" name="Google Shape;5316;p72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317" name="Google Shape;5317;p72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318" name="Google Shape;5318;p72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5319" name="Google Shape;5319;p72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320" name="Google Shape;5320;p72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321" name="Google Shape;5321;p72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322" name="Google Shape;5322;p72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323" name="Google Shape;5323;p72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5324" name="Google Shape;5324;p725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4 6">
    <p:spTree>
      <p:nvGrpSpPr>
        <p:cNvPr id="1" name="Shape 53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26" name="Google Shape;5326;p726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327" name="Google Shape;5327;p726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328" name="Google Shape;5328;p726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329" name="Google Shape;5329;p72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330" name="Google Shape;5330;p72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331" name="Google Shape;5331;p72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5332" name="Google Shape;5332;p72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333" name="Google Shape;5333;p72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334" name="Google Shape;5334;p72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335" name="Google Shape;5335;p72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336" name="Google Shape;5336;p72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5337" name="Google Shape;5337;p726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2 3">
    <p:spTree>
      <p:nvGrpSpPr>
        <p:cNvPr id="1" name="Shape 53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339" name="Google Shape;5339;p727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340" name="Google Shape;5340;p72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341" name="Google Shape;5341;p72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342" name="Google Shape;5342;p72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343" name="Google Shape;5343;p72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5344" name="Google Shape;5344;p727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345" name="Google Shape;5345;p727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5346" name="Google Shape;5346;p727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347" name="Google Shape;5347;p727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5348" name="Google Shape;5348;p727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349" name="Google Shape;5349;p72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350" name="Google Shape;5350;p72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351" name="Google Shape;5351;p72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7">
    <p:bg>
      <p:bgPr>
        <a:solidFill>
          <a:schemeClr val="lt2"/>
        </a:solidFill>
        <a:effectLst/>
      </p:bgPr>
    </p:bg>
    <p:spTree>
      <p:nvGrpSpPr>
        <p:cNvPr id="1" name="Shape 5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51" name="Google Shape;551;p108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552" name="Google Shape;552;p108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53" name="Google Shape;553;p108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54" name="Google Shape;554;p108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555" name="Google Shape;555;p10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556" name="Google Shape;556;p108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57" name="Google Shape;557;p108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2 3">
    <p:spTree>
      <p:nvGrpSpPr>
        <p:cNvPr id="1" name="Shape 53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353" name="Google Shape;5353;p72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354" name="Google Shape;5354;p72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355" name="Google Shape;5355;p72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356" name="Google Shape;5356;p72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357" name="Google Shape;5357;p72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5358" name="Google Shape;5358;p728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359" name="Google Shape;5359;p72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360" name="Google Shape;5360;p72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361" name="Google Shape;5361;p72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5">
    <p:spTree>
      <p:nvGrpSpPr>
        <p:cNvPr id="1" name="Shape 53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63" name="Google Shape;5363;p729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364" name="Google Shape;5364;p729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365" name="Google Shape;5365;p729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5366" name="Google Shape;5366;p729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5367" name="Google Shape;5367;p729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5368" name="Google Shape;5368;p729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369" name="Google Shape;5369;p729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5370" name="Google Shape;5370;p72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5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6">
    <p:bg>
      <p:bgPr>
        <a:solidFill>
          <a:schemeClr val="lt2"/>
        </a:solidFill>
        <a:effectLst/>
      </p:bgPr>
    </p:bg>
    <p:spTree>
      <p:nvGrpSpPr>
        <p:cNvPr id="1" name="Shape 53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372" name="Google Shape;5372;p730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5373" name="Google Shape;5373;p730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374" name="Google Shape;5374;p730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375" name="Google Shape;5375;p730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5376" name="Google Shape;5376;p73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5377" name="Google Shape;5377;p730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378" name="Google Shape;5378;p730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5">
    <p:spTree>
      <p:nvGrpSpPr>
        <p:cNvPr id="1" name="Shape 53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80" name="Google Shape;5380;p731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5381" name="Google Shape;5381;p731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5382" name="Google Shape;5382;p731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5383" name="Google Shape;5383;p731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384" name="Google Shape;5384;p731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5385" name="Google Shape;5385;p731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5386" name="Google Shape;5386;p73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5">
    <p:spTree>
      <p:nvGrpSpPr>
        <p:cNvPr id="1" name="Shape 53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88" name="Google Shape;5388;p732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389" name="Google Shape;5389;p732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390" name="Google Shape;5390;p732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391" name="Google Shape;5391;p73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392" name="Google Shape;5392;p73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393" name="Google Shape;5393;p73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5394" name="Google Shape;5394;p73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395" name="Google Shape;5395;p73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396" name="Google Shape;5396;p73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397" name="Google Shape;5397;p73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398" name="Google Shape;5398;p73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5399" name="Google Shape;5399;p732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6">
    <p:spTree>
      <p:nvGrpSpPr>
        <p:cNvPr id="1" name="Shape 54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01" name="Google Shape;5401;p733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402" name="Google Shape;5402;p733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403" name="Google Shape;5403;p733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404" name="Google Shape;5404;p73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405" name="Google Shape;5405;p73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406" name="Google Shape;5406;p73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5407" name="Google Shape;5407;p73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408" name="Google Shape;5408;p73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409" name="Google Shape;5409;p73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410" name="Google Shape;5410;p73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411" name="Google Shape;5411;p73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5412" name="Google Shape;5412;p733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4">
    <p:spTree>
      <p:nvGrpSpPr>
        <p:cNvPr id="1" name="Shape 54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14" name="Google Shape;5414;p73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415" name="Google Shape;5415;p734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5416" name="Google Shape;5416;p73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417" name="Google Shape;5417;p73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418" name="Google Shape;5418;p73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419" name="Google Shape;5419;p73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420" name="Google Shape;5420;p73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5421" name="Google Shape;5421;p734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422" name="Google Shape;5422;p734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423" name="Google Shape;5423;p73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424" name="Google Shape;5424;p73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3">
    <p:spTree>
      <p:nvGrpSpPr>
        <p:cNvPr id="1" name="Shape 54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426" name="Google Shape;5426;p73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427" name="Google Shape;5427;p73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428" name="Google Shape;5428;p73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429" name="Google Shape;5429;p73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430" name="Google Shape;5430;p73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5431" name="Google Shape;5431;p73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432" name="Google Shape;5432;p735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5433" name="Google Shape;5433;p735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434" name="Google Shape;5434;p735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5435" name="Google Shape;5435;p735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436" name="Google Shape;5436;p73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437" name="Google Shape;5437;p73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438" name="Google Shape;5438;p73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3">
    <p:spTree>
      <p:nvGrpSpPr>
        <p:cNvPr id="1" name="Shape 54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440" name="Google Shape;5440;p73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441" name="Google Shape;5441;p73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442" name="Google Shape;5442;p73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443" name="Google Shape;5443;p73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444" name="Google Shape;5444;p73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5445" name="Google Shape;5445;p73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446" name="Google Shape;5446;p73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447" name="Google Shape;5447;p73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448" name="Google Shape;5448;p73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3 2">
    <p:spTree>
      <p:nvGrpSpPr>
        <p:cNvPr id="1" name="Shape 54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450" name="Google Shape;5450;p737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5451" name="Google Shape;5451;p737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452" name="Google Shape;5452;p737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5453" name="Google Shape;5453;p737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454" name="Google Shape;5454;p737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455" name="Google Shape;5455;p737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5456" name="Google Shape;5456;p73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5457" name="Google Shape;5457;p737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5">
    <p:spTree>
      <p:nvGrpSpPr>
        <p:cNvPr id="1" name="Shape 5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9" name="Google Shape;559;p109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560" name="Google Shape;560;p109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561" name="Google Shape;561;p109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562" name="Google Shape;562;p109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63" name="Google Shape;563;p109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564" name="Google Shape;564;p109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565" name="Google Shape;565;p10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2 2">
    <p:spTree>
      <p:nvGrpSpPr>
        <p:cNvPr id="1" name="Shape 54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59" name="Google Shape;5459;p73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460" name="Google Shape;5460;p73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461" name="Google Shape;5461;p73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5462" name="Google Shape;5462;p73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463" name="Google Shape;5463;p73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464" name="Google Shape;5464;p73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465" name="Google Shape;5465;p73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466" name="Google Shape;5466;p73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5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 B">
  <p:cSld name="Cover B">
    <p:spTree>
      <p:nvGrpSpPr>
        <p:cNvPr id="1" name="Shape 54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68" name="Google Shape;5468;p739"/>
          <p:cNvSpPr txBox="1">
            <a:spLocks noGrp="1"/>
          </p:cNvSpPr>
          <p:nvPr>
            <p:ph type="ctrTitle"/>
          </p:nvPr>
        </p:nvSpPr>
        <p:spPr>
          <a:xfrm>
            <a:off x="513348" y="2633534"/>
            <a:ext cx="5194433" cy="238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469" name="Google Shape;5469;p739"/>
          <p:cNvSpPr txBox="1">
            <a:spLocks noGrp="1"/>
          </p:cNvSpPr>
          <p:nvPr>
            <p:ph type="subTitle" idx="1"/>
          </p:nvPr>
        </p:nvSpPr>
        <p:spPr>
          <a:xfrm>
            <a:off x="513348" y="5400325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grpSp>
        <p:nvGrpSpPr>
          <p:cNvPr id="5470" name="Google Shape;5470;p739"/>
          <p:cNvGrpSpPr/>
          <p:nvPr/>
        </p:nvGrpSpPr>
        <p:grpSpPr>
          <a:xfrm flipH="1">
            <a:off x="-1" y="1"/>
            <a:ext cx="6418725" cy="1509822"/>
            <a:chOff x="7522541" y="1"/>
            <a:chExt cx="4669459" cy="1098357"/>
          </a:xfrm>
        </p:grpSpPr>
        <p:sp>
          <p:nvSpPr>
            <p:cNvPr id="5471" name="Google Shape;5471;p739"/>
            <p:cNvSpPr/>
            <p:nvPr/>
          </p:nvSpPr>
          <p:spPr>
            <a:xfrm>
              <a:off x="7522541" y="1"/>
              <a:ext cx="4669459" cy="1098357"/>
            </a:xfrm>
            <a:custGeom>
              <a:avLst/>
              <a:gdLst/>
              <a:ahLst/>
              <a:cxnLst/>
              <a:rect l="l" t="t" r="r" b="b"/>
              <a:pathLst>
                <a:path w="4669459" h="1098357" extrusionOk="0">
                  <a:moveTo>
                    <a:pt x="0" y="0"/>
                  </a:moveTo>
                  <a:lnTo>
                    <a:pt x="393099" y="0"/>
                  </a:lnTo>
                  <a:lnTo>
                    <a:pt x="485580" y="28411"/>
                  </a:lnTo>
                  <a:cubicBezTo>
                    <a:pt x="1068094" y="214503"/>
                    <a:pt x="1643165" y="412971"/>
                    <a:pt x="2241464" y="572540"/>
                  </a:cubicBezTo>
                  <a:cubicBezTo>
                    <a:pt x="3009808" y="777487"/>
                    <a:pt x="3848273" y="856360"/>
                    <a:pt x="4645823" y="731027"/>
                  </a:cubicBezTo>
                  <a:lnTo>
                    <a:pt x="4669459" y="726784"/>
                  </a:lnTo>
                  <a:lnTo>
                    <a:pt x="4669459" y="1079503"/>
                  </a:lnTo>
                  <a:lnTo>
                    <a:pt x="4627787" y="1083679"/>
                  </a:lnTo>
                  <a:cubicBezTo>
                    <a:pt x="3105555" y="1189027"/>
                    <a:pt x="1909512" y="709765"/>
                    <a:pt x="568062" y="207626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40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472" name="Google Shape;5472;p739"/>
            <p:cNvSpPr/>
            <p:nvPr/>
          </p:nvSpPr>
          <p:spPr>
            <a:xfrm>
              <a:off x="7649481" y="1"/>
              <a:ext cx="4542519" cy="983565"/>
            </a:xfrm>
            <a:custGeom>
              <a:avLst/>
              <a:gdLst/>
              <a:ahLst/>
              <a:cxnLst/>
              <a:rect l="l" t="t" r="r" b="b"/>
              <a:pathLst>
                <a:path w="4542519" h="983565" extrusionOk="0">
                  <a:moveTo>
                    <a:pt x="0" y="0"/>
                  </a:moveTo>
                  <a:lnTo>
                    <a:pt x="4542519" y="0"/>
                  </a:lnTo>
                  <a:lnTo>
                    <a:pt x="4542519" y="957397"/>
                  </a:lnTo>
                  <a:lnTo>
                    <a:pt x="4542518" y="957403"/>
                  </a:lnTo>
                  <a:lnTo>
                    <a:pt x="4510552" y="961138"/>
                  </a:lnTo>
                  <a:cubicBezTo>
                    <a:pt x="2991282" y="1091409"/>
                    <a:pt x="1788278" y="632191"/>
                    <a:pt x="439600" y="1525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pic>
        <p:nvPicPr>
          <p:cNvPr id="5473" name="Google Shape;5473;p73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136525"/>
            <a:ext cx="1945206" cy="879974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5 2">
    <p:spTree>
      <p:nvGrpSpPr>
        <p:cNvPr id="1" name="Shape 54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75" name="Google Shape;5475;p740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476" name="Google Shape;5476;p740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477" name="Google Shape;5477;p740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5478" name="Google Shape;5478;p740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5479" name="Google Shape;5479;p740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5480" name="Google Shape;5480;p740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481" name="Google Shape;5481;p740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5482" name="Google Shape;5482;p74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5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6 2">
    <p:bg>
      <p:bgPr>
        <a:solidFill>
          <a:schemeClr val="lt2"/>
        </a:solidFill>
        <a:effectLst/>
      </p:bgPr>
    </p:bg>
    <p:spTree>
      <p:nvGrpSpPr>
        <p:cNvPr id="1" name="Shape 54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484" name="Google Shape;5484;p741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5485" name="Google Shape;5485;p741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486" name="Google Shape;5486;p741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487" name="Google Shape;5487;p741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5488" name="Google Shape;5488;p74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5489" name="Google Shape;5489;p741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490" name="Google Shape;5490;p741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5 2">
    <p:spTree>
      <p:nvGrpSpPr>
        <p:cNvPr id="1" name="Shape 54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92" name="Google Shape;5492;p742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5493" name="Google Shape;5493;p742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5494" name="Google Shape;5494;p742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5495" name="Google Shape;5495;p742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496" name="Google Shape;5496;p742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5497" name="Google Shape;5497;p742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5498" name="Google Shape;5498;p74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4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5 2">
    <p:spTree>
      <p:nvGrpSpPr>
        <p:cNvPr id="1" name="Shape 54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00" name="Google Shape;5500;p743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501" name="Google Shape;5501;p743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502" name="Google Shape;5502;p743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503" name="Google Shape;5503;p74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504" name="Google Shape;5504;p74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505" name="Google Shape;5505;p74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5506" name="Google Shape;5506;p74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507" name="Google Shape;5507;p74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508" name="Google Shape;5508;p74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509" name="Google Shape;5509;p74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510" name="Google Shape;5510;p74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5511" name="Google Shape;5511;p743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4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6 2">
    <p:spTree>
      <p:nvGrpSpPr>
        <p:cNvPr id="1" name="Shape 55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13" name="Google Shape;5513;p744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514" name="Google Shape;5514;p744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515" name="Google Shape;5515;p744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516" name="Google Shape;5516;p74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517" name="Google Shape;5517;p74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518" name="Google Shape;5518;p74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5519" name="Google Shape;5519;p74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520" name="Google Shape;5520;p74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521" name="Google Shape;5521;p74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522" name="Google Shape;5522;p74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523" name="Google Shape;5523;p74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5524" name="Google Shape;5524;p744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4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4 2">
    <p:spTree>
      <p:nvGrpSpPr>
        <p:cNvPr id="1" name="Shape 55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26" name="Google Shape;5526;p74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527" name="Google Shape;5527;p745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5528" name="Google Shape;5528;p74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529" name="Google Shape;5529;p74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530" name="Google Shape;5530;p74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531" name="Google Shape;5531;p74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532" name="Google Shape;5532;p74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5533" name="Google Shape;5533;p745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534" name="Google Shape;5534;p745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535" name="Google Shape;5535;p74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536" name="Google Shape;5536;p74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4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3 2">
    <p:spTree>
      <p:nvGrpSpPr>
        <p:cNvPr id="1" name="Shape 55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538" name="Google Shape;5538;p74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539" name="Google Shape;5539;p74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540" name="Google Shape;5540;p74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541" name="Google Shape;5541;p74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542" name="Google Shape;5542;p74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5543" name="Google Shape;5543;p74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544" name="Google Shape;5544;p746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5545" name="Google Shape;5545;p746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546" name="Google Shape;5546;p746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5547" name="Google Shape;5547;p746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548" name="Google Shape;5548;p74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549" name="Google Shape;5549;p74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550" name="Google Shape;5550;p74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4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3 2">
    <p:spTree>
      <p:nvGrpSpPr>
        <p:cNvPr id="1" name="Shape 55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552" name="Google Shape;5552;p747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553" name="Google Shape;5553;p74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554" name="Google Shape;5554;p74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555" name="Google Shape;5555;p74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556" name="Google Shape;5556;p74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5557" name="Google Shape;5557;p747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558" name="Google Shape;5558;p74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559" name="Google Shape;5559;p74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560" name="Google Shape;5560;p74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6">
    <p:spTree>
      <p:nvGrpSpPr>
        <p:cNvPr id="1" name="Shape 5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7" name="Google Shape;567;p110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68" name="Google Shape;568;p110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69" name="Google Shape;569;p110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570" name="Google Shape;570;p110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571" name="Google Shape;571;p110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572" name="Google Shape;572;p110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73" name="Google Shape;573;p110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574" name="Google Shape;574;p11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55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3 3">
    <p:spTree>
      <p:nvGrpSpPr>
        <p:cNvPr id="1" name="Shape 55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562" name="Google Shape;5562;p748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5563" name="Google Shape;5563;p748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564" name="Google Shape;5564;p748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5565" name="Google Shape;5565;p748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566" name="Google Shape;5566;p748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567" name="Google Shape;5567;p748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5568" name="Google Shape;5568;p74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5569" name="Google Shape;5569;p748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55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2 3">
    <p:spTree>
      <p:nvGrpSpPr>
        <p:cNvPr id="1" name="Shape 55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71" name="Google Shape;5571;p74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572" name="Google Shape;5572;p74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573" name="Google Shape;5573;p74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5574" name="Google Shape;5574;p749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575" name="Google Shape;5575;p74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576" name="Google Shape;5576;p74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577" name="Google Shape;5577;p74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578" name="Google Shape;5578;p74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55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5 3">
    <p:spTree>
      <p:nvGrpSpPr>
        <p:cNvPr id="1" name="Shape 55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80" name="Google Shape;5580;p750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581" name="Google Shape;5581;p750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582" name="Google Shape;5582;p750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5583" name="Google Shape;5583;p750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5584" name="Google Shape;5584;p750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5585" name="Google Shape;5585;p750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586" name="Google Shape;5586;p750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5587" name="Google Shape;5587;p75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55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6 3">
    <p:bg>
      <p:bgPr>
        <a:solidFill>
          <a:schemeClr val="lt2"/>
        </a:solidFill>
        <a:effectLst/>
      </p:bgPr>
    </p:bg>
    <p:spTree>
      <p:nvGrpSpPr>
        <p:cNvPr id="1" name="Shape 55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589" name="Google Shape;5589;p751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5590" name="Google Shape;5590;p751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591" name="Google Shape;5591;p751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592" name="Google Shape;5592;p751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5593" name="Google Shape;5593;p75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5594" name="Google Shape;5594;p751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595" name="Google Shape;5595;p751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5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5 3">
    <p:spTree>
      <p:nvGrpSpPr>
        <p:cNvPr id="1" name="Shape 55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97" name="Google Shape;5597;p752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5598" name="Google Shape;5598;p752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5599" name="Google Shape;5599;p752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5600" name="Google Shape;5600;p752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601" name="Google Shape;5601;p752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5602" name="Google Shape;5602;p752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5603" name="Google Shape;5603;p75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5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5 3">
    <p:spTree>
      <p:nvGrpSpPr>
        <p:cNvPr id="1" name="Shape 56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05" name="Google Shape;5605;p753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606" name="Google Shape;5606;p753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607" name="Google Shape;5607;p753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608" name="Google Shape;5608;p75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609" name="Google Shape;5609;p75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610" name="Google Shape;5610;p75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5611" name="Google Shape;5611;p75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612" name="Google Shape;5612;p75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613" name="Google Shape;5613;p75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614" name="Google Shape;5614;p75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615" name="Google Shape;5615;p75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5616" name="Google Shape;5616;p753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5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6 3">
    <p:spTree>
      <p:nvGrpSpPr>
        <p:cNvPr id="1" name="Shape 56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18" name="Google Shape;5618;p754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619" name="Google Shape;5619;p754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620" name="Google Shape;5620;p754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621" name="Google Shape;5621;p75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622" name="Google Shape;5622;p75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623" name="Google Shape;5623;p75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5624" name="Google Shape;5624;p75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625" name="Google Shape;5625;p75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626" name="Google Shape;5626;p75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627" name="Google Shape;5627;p75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628" name="Google Shape;5628;p75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5629" name="Google Shape;5629;p754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5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4 3">
    <p:spTree>
      <p:nvGrpSpPr>
        <p:cNvPr id="1" name="Shape 56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31" name="Google Shape;5631;p75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632" name="Google Shape;5632;p755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5633" name="Google Shape;5633;p75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634" name="Google Shape;5634;p75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635" name="Google Shape;5635;p75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636" name="Google Shape;5636;p75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637" name="Google Shape;5637;p75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5638" name="Google Shape;5638;p755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639" name="Google Shape;5639;p755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640" name="Google Shape;5640;p75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641" name="Google Shape;5641;p75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5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3 3">
    <p:spTree>
      <p:nvGrpSpPr>
        <p:cNvPr id="1" name="Shape 56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643" name="Google Shape;5643;p75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644" name="Google Shape;5644;p75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645" name="Google Shape;5645;p75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646" name="Google Shape;5646;p75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647" name="Google Shape;5647;p75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5648" name="Google Shape;5648;p75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649" name="Google Shape;5649;p756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5650" name="Google Shape;5650;p756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651" name="Google Shape;5651;p756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5652" name="Google Shape;5652;p756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653" name="Google Shape;5653;p75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654" name="Google Shape;5654;p75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655" name="Google Shape;5655;p75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5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3 3">
    <p:spTree>
      <p:nvGrpSpPr>
        <p:cNvPr id="1" name="Shape 56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657" name="Google Shape;5657;p757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658" name="Google Shape;5658;p75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659" name="Google Shape;5659;p75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660" name="Google Shape;5660;p75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661" name="Google Shape;5661;p75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5662" name="Google Shape;5662;p757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663" name="Google Shape;5663;p75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664" name="Google Shape;5664;p75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665" name="Google Shape;5665;p75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8">
    <p:spTree>
      <p:nvGrpSpPr>
        <p:cNvPr id="1" name="Shape 5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76" name="Google Shape;576;p11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77" name="Google Shape;577;p11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78" name="Google Shape;578;p11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79" name="Google Shape;579;p11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80" name="Google Shape;580;p11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581" name="Google Shape;581;p111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82" name="Google Shape;582;p111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83" name="Google Shape;583;p11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84" name="Google Shape;584;p11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85" name="Google Shape;585;p11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6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3 4">
    <p:spTree>
      <p:nvGrpSpPr>
        <p:cNvPr id="1" name="Shape 56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667" name="Google Shape;5667;p758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5668" name="Google Shape;5668;p758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669" name="Google Shape;5669;p758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5670" name="Google Shape;5670;p758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671" name="Google Shape;5671;p758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672" name="Google Shape;5672;p758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5673" name="Google Shape;5673;p75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5674" name="Google Shape;5674;p758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56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2 4">
    <p:spTree>
      <p:nvGrpSpPr>
        <p:cNvPr id="1" name="Shape 56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76" name="Google Shape;5676;p75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677" name="Google Shape;5677;p75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678" name="Google Shape;5678;p75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5679" name="Google Shape;5679;p759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680" name="Google Shape;5680;p75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681" name="Google Shape;5681;p75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682" name="Google Shape;5682;p75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683" name="Google Shape;5683;p75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56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7">
    <p:bg>
      <p:bgPr>
        <a:solidFill>
          <a:schemeClr val="lt2"/>
        </a:solidFill>
        <a:effectLst/>
      </p:bgPr>
    </p:bg>
    <p:spTree>
      <p:nvGrpSpPr>
        <p:cNvPr id="1" name="Shape 56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685" name="Google Shape;5685;p760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5686" name="Google Shape;5686;p760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687" name="Google Shape;5687;p760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688" name="Google Shape;5688;p760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5689" name="Google Shape;5689;p76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5690" name="Google Shape;5690;p760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691" name="Google Shape;5691;p760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6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6">
    <p:spTree>
      <p:nvGrpSpPr>
        <p:cNvPr id="1" name="Shape 56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93" name="Google Shape;5693;p761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5694" name="Google Shape;5694;p761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5695" name="Google Shape;5695;p761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5696" name="Google Shape;5696;p761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697" name="Google Shape;5697;p761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5698" name="Google Shape;5698;p761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5699" name="Google Shape;5699;p76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6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6">
    <p:spTree>
      <p:nvGrpSpPr>
        <p:cNvPr id="1" name="Shape 57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01" name="Google Shape;5701;p762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702" name="Google Shape;5702;p762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703" name="Google Shape;5703;p762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5704" name="Google Shape;5704;p762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5705" name="Google Shape;5705;p762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5706" name="Google Shape;5706;p762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707" name="Google Shape;5707;p762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5708" name="Google Shape;5708;p76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56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9">
    <p:spTree>
      <p:nvGrpSpPr>
        <p:cNvPr id="1" name="Shape 57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710" name="Google Shape;5710;p76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711" name="Google Shape;5711;p76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712" name="Google Shape;5712;p76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713" name="Google Shape;5713;p76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714" name="Google Shape;5714;p76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5715" name="Google Shape;5715;p763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716" name="Google Shape;5716;p763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717" name="Google Shape;5717;p76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718" name="Google Shape;5718;p76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719" name="Google Shape;5719;p76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6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5">
    <p:spTree>
      <p:nvGrpSpPr>
        <p:cNvPr id="1" name="Shape 57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21" name="Google Shape;5721;p76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722" name="Google Shape;5722;p764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5723" name="Google Shape;5723;p76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724" name="Google Shape;5724;p76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725" name="Google Shape;5725;p76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726" name="Google Shape;5726;p76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727" name="Google Shape;5727;p76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5728" name="Google Shape;5728;p764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729" name="Google Shape;5729;p764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730" name="Google Shape;5730;p76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731" name="Google Shape;5731;p76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6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4">
    <p:spTree>
      <p:nvGrpSpPr>
        <p:cNvPr id="1" name="Shape 57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733" name="Google Shape;5733;p76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734" name="Google Shape;5734;p76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735" name="Google Shape;5735;p76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736" name="Google Shape;5736;p76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737" name="Google Shape;5737;p76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5738" name="Google Shape;5738;p76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739" name="Google Shape;5739;p765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5740" name="Google Shape;5740;p765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741" name="Google Shape;5741;p765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5742" name="Google Shape;5742;p765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743" name="Google Shape;5743;p76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744" name="Google Shape;5744;p76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745" name="Google Shape;5745;p76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6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7">
    <p:spTree>
      <p:nvGrpSpPr>
        <p:cNvPr id="1" name="Shape 57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47" name="Google Shape;5747;p766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748" name="Google Shape;5748;p766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749" name="Google Shape;5749;p766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750" name="Google Shape;5750;p76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751" name="Google Shape;5751;p76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752" name="Google Shape;5752;p76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5753" name="Google Shape;5753;p76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754" name="Google Shape;5754;p76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755" name="Google Shape;5755;p76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756" name="Google Shape;5756;p76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757" name="Google Shape;5757;p76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5758" name="Google Shape;5758;p766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6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7 2">
    <p:spTree>
      <p:nvGrpSpPr>
        <p:cNvPr id="1" name="Shape 57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60" name="Google Shape;5760;p767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761" name="Google Shape;5761;p767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762" name="Google Shape;5762;p767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763" name="Google Shape;5763;p76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764" name="Google Shape;5764;p76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765" name="Google Shape;5765;p76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5766" name="Google Shape;5766;p767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767" name="Google Shape;5767;p76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768" name="Google Shape;5768;p76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769" name="Google Shape;5769;p76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770" name="Google Shape;5770;p76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5771" name="Google Shape;5771;p767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4">
    <p:spTree>
      <p:nvGrpSpPr>
        <p:cNvPr id="1" name="Shape 5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7" name="Google Shape;587;p112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88" name="Google Shape;588;p112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589" name="Google Shape;589;p11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90" name="Google Shape;590;p11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91" name="Google Shape;591;p11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92" name="Google Shape;592;p11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93" name="Google Shape;593;p11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594" name="Google Shape;594;p112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95" name="Google Shape;595;p112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96" name="Google Shape;596;p11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97" name="Google Shape;597;p11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7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4">
    <p:spTree>
      <p:nvGrpSpPr>
        <p:cNvPr id="1" name="Shape 57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773" name="Google Shape;5773;p768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5774" name="Google Shape;5774;p768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775" name="Google Shape;5775;p768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5776" name="Google Shape;5776;p768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777" name="Google Shape;5777;p768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778" name="Google Shape;5778;p768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5779" name="Google Shape;5779;p76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5780" name="Google Shape;5780;p768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57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4">
    <p:spTree>
      <p:nvGrpSpPr>
        <p:cNvPr id="1" name="Shape 57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782" name="Google Shape;5782;p769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783" name="Google Shape;5783;p76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784" name="Google Shape;5784;p76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785" name="Google Shape;5785;p76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786" name="Google Shape;5786;p76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5787" name="Google Shape;5787;p769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788" name="Google Shape;5788;p76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789" name="Google Shape;5789;p76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790" name="Google Shape;5790;p76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7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5">
    <p:spTree>
      <p:nvGrpSpPr>
        <p:cNvPr id="1" name="Shape 57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792" name="Google Shape;5792;p770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5793" name="Google Shape;5793;p770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794" name="Google Shape;5794;p770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5795" name="Google Shape;5795;p770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796" name="Google Shape;5796;p770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797" name="Google Shape;5797;p770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5798" name="Google Shape;5798;p77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5799" name="Google Shape;5799;p770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57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3 2">
    <p:spTree>
      <p:nvGrpSpPr>
        <p:cNvPr id="1" name="Shape 58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01" name="Google Shape;5801;p77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802" name="Google Shape;5802;p77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803" name="Google Shape;5803;p77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5804" name="Google Shape;5804;p77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805" name="Google Shape;5805;p77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806" name="Google Shape;5806;p77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807" name="Google Shape;5807;p77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808" name="Google Shape;5808;p77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57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8">
    <p:spTree>
      <p:nvGrpSpPr>
        <p:cNvPr id="1" name="Shape 58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10" name="Google Shape;5810;p772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811" name="Google Shape;5811;p772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812" name="Google Shape;5812;p772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813" name="Google Shape;5813;p77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814" name="Google Shape;5814;p77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815" name="Google Shape;5815;p77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5816" name="Google Shape;5816;p77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817" name="Google Shape;5817;p77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818" name="Google Shape;5818;p77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819" name="Google Shape;5819;p77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820" name="Google Shape;5820;p77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5821" name="Google Shape;5821;p772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7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8 2">
    <p:spTree>
      <p:nvGrpSpPr>
        <p:cNvPr id="1" name="Shape 58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23" name="Google Shape;5823;p773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824" name="Google Shape;5824;p773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825" name="Google Shape;5825;p773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826" name="Google Shape;5826;p77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827" name="Google Shape;5827;p77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828" name="Google Shape;5828;p77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5829" name="Google Shape;5829;p77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830" name="Google Shape;5830;p77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831" name="Google Shape;5831;p77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832" name="Google Shape;5832;p77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833" name="Google Shape;5833;p77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5834" name="Google Shape;5834;p773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7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7">
    <p:spTree>
      <p:nvGrpSpPr>
        <p:cNvPr id="1" name="Shape 58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36" name="Google Shape;5836;p774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837" name="Google Shape;5837;p774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838" name="Google Shape;5838;p774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5839" name="Google Shape;5839;p774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5840" name="Google Shape;5840;p774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5841" name="Google Shape;5841;p774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842" name="Google Shape;5842;p774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5843" name="Google Shape;5843;p77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57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8">
    <p:bg>
      <p:bgPr>
        <a:solidFill>
          <a:schemeClr val="lt2"/>
        </a:solidFill>
        <a:effectLst/>
      </p:bgPr>
    </p:bg>
    <p:spTree>
      <p:nvGrpSpPr>
        <p:cNvPr id="1" name="Shape 58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845" name="Google Shape;5845;p775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5846" name="Google Shape;5846;p775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847" name="Google Shape;5847;p775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848" name="Google Shape;5848;p775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5849" name="Google Shape;5849;p77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5850" name="Google Shape;5850;p775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851" name="Google Shape;5851;p775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7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7">
    <p:spTree>
      <p:nvGrpSpPr>
        <p:cNvPr id="1" name="Shape 58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53" name="Google Shape;5853;p776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5854" name="Google Shape;5854;p776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5855" name="Google Shape;5855;p776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5856" name="Google Shape;5856;p776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857" name="Google Shape;5857;p776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5858" name="Google Shape;5858;p776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5859" name="Google Shape;5859;p77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7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9">
    <p:spTree>
      <p:nvGrpSpPr>
        <p:cNvPr id="1" name="Shape 58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61" name="Google Shape;5861;p777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862" name="Google Shape;5862;p777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863" name="Google Shape;5863;p777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864" name="Google Shape;5864;p77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865" name="Google Shape;5865;p77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866" name="Google Shape;5866;p77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5867" name="Google Shape;5867;p777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868" name="Google Shape;5868;p77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869" name="Google Shape;5869;p77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870" name="Google Shape;5870;p77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871" name="Google Shape;5871;p77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5872" name="Google Shape;5872;p777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4">
    <p:spTree>
      <p:nvGrpSpPr>
        <p:cNvPr id="1" name="Shape 5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99" name="Google Shape;599;p11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00" name="Google Shape;600;p11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01" name="Google Shape;601;p11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02" name="Google Shape;602;p11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03" name="Google Shape;603;p11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604" name="Google Shape;604;p113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05" name="Google Shape;605;p113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606" name="Google Shape;606;p113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07" name="Google Shape;607;p113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608" name="Google Shape;608;p113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09" name="Google Shape;609;p11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10" name="Google Shape;610;p11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11" name="Google Shape;611;p11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8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0">
    <p:spTree>
      <p:nvGrpSpPr>
        <p:cNvPr id="1" name="Shape 58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74" name="Google Shape;5874;p778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875" name="Google Shape;5875;p778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876" name="Google Shape;5876;p778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877" name="Google Shape;5877;p77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878" name="Google Shape;5878;p77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879" name="Google Shape;5879;p77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5880" name="Google Shape;5880;p77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881" name="Google Shape;5881;p77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882" name="Google Shape;5882;p77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883" name="Google Shape;5883;p77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884" name="Google Shape;5884;p77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5885" name="Google Shape;5885;p778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8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9 2">
    <p:spTree>
      <p:nvGrpSpPr>
        <p:cNvPr id="1" name="Shape 58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87" name="Google Shape;5887;p779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888" name="Google Shape;5888;p779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889" name="Google Shape;5889;p779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890" name="Google Shape;5890;p77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891" name="Google Shape;5891;p77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892" name="Google Shape;5892;p77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5893" name="Google Shape;5893;p779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894" name="Google Shape;5894;p77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895" name="Google Shape;5895;p77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896" name="Google Shape;5896;p77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897" name="Google Shape;5897;p77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5898" name="Google Shape;5898;p779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8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0 2">
    <p:spTree>
      <p:nvGrpSpPr>
        <p:cNvPr id="1" name="Shape 58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00" name="Google Shape;5900;p780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901" name="Google Shape;5901;p780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902" name="Google Shape;5902;p780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903" name="Google Shape;5903;p78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904" name="Google Shape;5904;p78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905" name="Google Shape;5905;p78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5906" name="Google Shape;5906;p780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907" name="Google Shape;5907;p78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908" name="Google Shape;5908;p78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909" name="Google Shape;5909;p78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910" name="Google Shape;5910;p78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5911" name="Google Shape;5911;p780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8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10">
    <p:spTree>
      <p:nvGrpSpPr>
        <p:cNvPr id="1" name="Shape 59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913" name="Google Shape;5913;p78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914" name="Google Shape;5914;p78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915" name="Google Shape;5915;p78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916" name="Google Shape;5916;p78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917" name="Google Shape;5917;p78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5918" name="Google Shape;5918;p781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919" name="Google Shape;5919;p781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920" name="Google Shape;5920;p78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921" name="Google Shape;5921;p78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922" name="Google Shape;5922;p78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8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6">
    <p:spTree>
      <p:nvGrpSpPr>
        <p:cNvPr id="1" name="Shape 59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24" name="Google Shape;5924;p782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925" name="Google Shape;5925;p782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5926" name="Google Shape;5926;p78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927" name="Google Shape;5927;p78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928" name="Google Shape;5928;p78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929" name="Google Shape;5929;p78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930" name="Google Shape;5930;p78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5931" name="Google Shape;5931;p782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932" name="Google Shape;5932;p782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933" name="Google Shape;5933;p78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934" name="Google Shape;5934;p78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8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5">
    <p:spTree>
      <p:nvGrpSpPr>
        <p:cNvPr id="1" name="Shape 59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936" name="Google Shape;5936;p78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937" name="Google Shape;5937;p78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938" name="Google Shape;5938;p78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939" name="Google Shape;5939;p78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940" name="Google Shape;5940;p78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5941" name="Google Shape;5941;p783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942" name="Google Shape;5942;p783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5943" name="Google Shape;5943;p783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944" name="Google Shape;5944;p783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5945" name="Google Shape;5945;p783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946" name="Google Shape;5946;p78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947" name="Google Shape;5947;p78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948" name="Google Shape;5948;p78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8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5">
    <p:spTree>
      <p:nvGrpSpPr>
        <p:cNvPr id="1" name="Shape 59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950" name="Google Shape;5950;p78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951" name="Google Shape;5951;p78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952" name="Google Shape;5952;p78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953" name="Google Shape;5953;p78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954" name="Google Shape;5954;p78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5955" name="Google Shape;5955;p78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956" name="Google Shape;5956;p78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957" name="Google Shape;5957;p78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958" name="Google Shape;5958;p78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8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6">
    <p:spTree>
      <p:nvGrpSpPr>
        <p:cNvPr id="1" name="Shape 59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960" name="Google Shape;5960;p785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5961" name="Google Shape;5961;p785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962" name="Google Shape;5962;p785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5963" name="Google Shape;5963;p785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964" name="Google Shape;5964;p785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965" name="Google Shape;5965;p785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5966" name="Google Shape;5966;p78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5967" name="Google Shape;5967;p785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58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4">
    <p:spTree>
      <p:nvGrpSpPr>
        <p:cNvPr id="1" name="Shape 59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69" name="Google Shape;5969;p78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970" name="Google Shape;5970;p78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971" name="Google Shape;5971;p78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5972" name="Google Shape;5972;p78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973" name="Google Shape;5973;p78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974" name="Google Shape;5974;p78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975" name="Google Shape;5975;p78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976" name="Google Shape;5976;p78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58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8">
    <p:spTree>
      <p:nvGrpSpPr>
        <p:cNvPr id="1" name="Shape 59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78" name="Google Shape;5978;p787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979" name="Google Shape;5979;p787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980" name="Google Shape;5980;p787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5981" name="Google Shape;5981;p787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5982" name="Google Shape;5982;p787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5983" name="Google Shape;5983;p787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984" name="Google Shape;5984;p787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5985" name="Google Shape;5985;p78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4">
    <p:spTree>
      <p:nvGrpSpPr>
        <p:cNvPr id="1" name="Shape 6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13" name="Google Shape;613;p11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14" name="Google Shape;614;p11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15" name="Google Shape;615;p11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16" name="Google Shape;616;p11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17" name="Google Shape;617;p11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618" name="Google Shape;618;p11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19" name="Google Shape;619;p11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20" name="Google Shape;620;p11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21" name="Google Shape;621;p11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9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9">
    <p:bg>
      <p:bgPr>
        <a:solidFill>
          <a:schemeClr val="lt2"/>
        </a:solidFill>
        <a:effectLst/>
      </p:bgPr>
    </p:bg>
    <p:spTree>
      <p:nvGrpSpPr>
        <p:cNvPr id="1" name="Shape 59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987" name="Google Shape;5987;p788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5988" name="Google Shape;5988;p788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989" name="Google Shape;5989;p788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990" name="Google Shape;5990;p788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5991" name="Google Shape;5991;p78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5992" name="Google Shape;5992;p788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993" name="Google Shape;5993;p788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9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1">
    <p:spTree>
      <p:nvGrpSpPr>
        <p:cNvPr id="1" name="Shape 59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95" name="Google Shape;5995;p789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996" name="Google Shape;5996;p789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997" name="Google Shape;5997;p789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998" name="Google Shape;5998;p78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999" name="Google Shape;5999;p78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000" name="Google Shape;6000;p78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6001" name="Google Shape;6001;p789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002" name="Google Shape;6002;p78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003" name="Google Shape;6003;p78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004" name="Google Shape;6004;p78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005" name="Google Shape;6005;p78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6006" name="Google Shape;6006;p789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9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1 2">
    <p:spTree>
      <p:nvGrpSpPr>
        <p:cNvPr id="1" name="Shape 60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08" name="Google Shape;6008;p790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009" name="Google Shape;6009;p790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010" name="Google Shape;6010;p790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011" name="Google Shape;6011;p79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012" name="Google Shape;6012;p79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013" name="Google Shape;6013;p79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6014" name="Google Shape;6014;p790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015" name="Google Shape;6015;p79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016" name="Google Shape;6016;p79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017" name="Google Shape;6017;p79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018" name="Google Shape;6018;p79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6019" name="Google Shape;6019;p790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9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11">
    <p:spTree>
      <p:nvGrpSpPr>
        <p:cNvPr id="1" name="Shape 60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021" name="Google Shape;6021;p79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022" name="Google Shape;6022;p79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023" name="Google Shape;6023;p79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024" name="Google Shape;6024;p79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025" name="Google Shape;6025;p79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6026" name="Google Shape;6026;p791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027" name="Google Shape;6027;p791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028" name="Google Shape;6028;p79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029" name="Google Shape;6029;p79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030" name="Google Shape;6030;p79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9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7">
    <p:spTree>
      <p:nvGrpSpPr>
        <p:cNvPr id="1" name="Shape 60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32" name="Google Shape;6032;p792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033" name="Google Shape;6033;p792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6034" name="Google Shape;6034;p79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035" name="Google Shape;6035;p79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036" name="Google Shape;6036;p79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037" name="Google Shape;6037;p79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038" name="Google Shape;6038;p79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6039" name="Google Shape;6039;p792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040" name="Google Shape;6040;p792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041" name="Google Shape;6041;p79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042" name="Google Shape;6042;p79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9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6">
    <p:spTree>
      <p:nvGrpSpPr>
        <p:cNvPr id="1" name="Shape 60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044" name="Google Shape;6044;p79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045" name="Google Shape;6045;p79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046" name="Google Shape;6046;p79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047" name="Google Shape;6047;p79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048" name="Google Shape;6048;p79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6049" name="Google Shape;6049;p793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050" name="Google Shape;6050;p793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6051" name="Google Shape;6051;p793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052" name="Google Shape;6052;p793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6053" name="Google Shape;6053;p793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054" name="Google Shape;6054;p79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055" name="Google Shape;6055;p79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056" name="Google Shape;6056;p79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9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8">
    <p:spTree>
      <p:nvGrpSpPr>
        <p:cNvPr id="1" name="Shape 60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58" name="Google Shape;6058;p794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6059" name="Google Shape;6059;p794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6060" name="Google Shape;6060;p794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6061" name="Google Shape;6061;p794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062" name="Google Shape;6062;p794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6063" name="Google Shape;6063;p794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6064" name="Google Shape;6064;p79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9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7">
    <p:spTree>
      <p:nvGrpSpPr>
        <p:cNvPr id="1" name="Shape 60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066" name="Google Shape;6066;p795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6067" name="Google Shape;6067;p795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068" name="Google Shape;6068;p795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6069" name="Google Shape;6069;p795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070" name="Google Shape;6070;p795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071" name="Google Shape;6071;p795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6072" name="Google Shape;6072;p79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6073" name="Google Shape;6073;p795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59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5">
    <p:spTree>
      <p:nvGrpSpPr>
        <p:cNvPr id="1" name="Shape 60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75" name="Google Shape;6075;p79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076" name="Google Shape;6076;p79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077" name="Google Shape;6077;p79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6078" name="Google Shape;6078;p79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079" name="Google Shape;6079;p79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080" name="Google Shape;6080;p79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081" name="Google Shape;6081;p79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082" name="Google Shape;6082;p79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59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6">
    <p:spTree>
      <p:nvGrpSpPr>
        <p:cNvPr id="1" name="Shape 60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084" name="Google Shape;6084;p797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085" name="Google Shape;6085;p79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086" name="Google Shape;6086;p79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087" name="Google Shape;6087;p79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088" name="Google Shape;6088;p79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6089" name="Google Shape;6089;p797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090" name="Google Shape;6090;p79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091" name="Google Shape;6091;p79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092" name="Google Shape;6092;p79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2">
    <p:bg>
      <p:bgPr>
        <a:solidFill>
          <a:schemeClr val="lt2"/>
        </a:solidFill>
        <a:effectLst/>
      </p:bgPr>
    </p:bg>
    <p:spTree>
      <p:nvGrpSpPr>
        <p:cNvPr id="1" name="Shape 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3" name="Google Shape;63;p56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64" name="Google Shape;64;p56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5" name="Google Shape;65;p56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6" name="Google Shape;66;p56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67" name="Google Shape;67;p5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68" name="Google Shape;68;p56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9" name="Google Shape;69;p56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7">
    <p:spTree>
      <p:nvGrpSpPr>
        <p:cNvPr id="1" name="Shape 6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3" name="Google Shape;623;p115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24" name="Google Shape;624;p115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25" name="Google Shape;625;p115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626" name="Google Shape;626;p115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627" name="Google Shape;627;p115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628" name="Google Shape;628;p115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29" name="Google Shape;629;p115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630" name="Google Shape;630;p11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60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7 2">
    <p:bg>
      <p:bgPr>
        <a:solidFill>
          <a:schemeClr val="lt2"/>
        </a:solidFill>
        <a:effectLst/>
      </p:bgPr>
    </p:bg>
    <p:spTree>
      <p:nvGrpSpPr>
        <p:cNvPr id="1" name="Shape 60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094" name="Google Shape;6094;p798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6095" name="Google Shape;6095;p798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096" name="Google Shape;6096;p798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097" name="Google Shape;6097;p798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6098" name="Google Shape;6098;p79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6099" name="Google Shape;6099;p798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100" name="Google Shape;6100;p798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0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6 2">
    <p:spTree>
      <p:nvGrpSpPr>
        <p:cNvPr id="1" name="Shape 61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02" name="Google Shape;6102;p799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6103" name="Google Shape;6103;p799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6104" name="Google Shape;6104;p799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6105" name="Google Shape;6105;p799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106" name="Google Shape;6106;p799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6107" name="Google Shape;6107;p799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6108" name="Google Shape;6108;p79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0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6 2">
    <p:spTree>
      <p:nvGrpSpPr>
        <p:cNvPr id="1" name="Shape 61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10" name="Google Shape;6110;p800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111" name="Google Shape;6111;p800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112" name="Google Shape;6112;p800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6113" name="Google Shape;6113;p800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6114" name="Google Shape;6114;p800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6115" name="Google Shape;6115;p800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116" name="Google Shape;6116;p800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6117" name="Google Shape;6117;p80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60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9 2">
    <p:spTree>
      <p:nvGrpSpPr>
        <p:cNvPr id="1" name="Shape 61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119" name="Google Shape;6119;p80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120" name="Google Shape;6120;p80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121" name="Google Shape;6121;p80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122" name="Google Shape;6122;p80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123" name="Google Shape;6123;p80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6124" name="Google Shape;6124;p801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125" name="Google Shape;6125;p801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126" name="Google Shape;6126;p80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127" name="Google Shape;6127;p80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128" name="Google Shape;6128;p80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0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5 2">
    <p:spTree>
      <p:nvGrpSpPr>
        <p:cNvPr id="1" name="Shape 61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30" name="Google Shape;6130;p802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131" name="Google Shape;6131;p802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6132" name="Google Shape;6132;p80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133" name="Google Shape;6133;p80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134" name="Google Shape;6134;p80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135" name="Google Shape;6135;p80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136" name="Google Shape;6136;p80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6137" name="Google Shape;6137;p802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138" name="Google Shape;6138;p802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139" name="Google Shape;6139;p80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140" name="Google Shape;6140;p80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0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4 2">
    <p:spTree>
      <p:nvGrpSpPr>
        <p:cNvPr id="1" name="Shape 61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142" name="Google Shape;6142;p80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143" name="Google Shape;6143;p80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144" name="Google Shape;6144;p80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145" name="Google Shape;6145;p80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146" name="Google Shape;6146;p80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6147" name="Google Shape;6147;p803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148" name="Google Shape;6148;p803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6149" name="Google Shape;6149;p803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150" name="Google Shape;6150;p803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6151" name="Google Shape;6151;p803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152" name="Google Shape;6152;p80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153" name="Google Shape;6153;p80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154" name="Google Shape;6154;p80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0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7 3">
    <p:spTree>
      <p:nvGrpSpPr>
        <p:cNvPr id="1" name="Shape 61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56" name="Google Shape;6156;p804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157" name="Google Shape;6157;p804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158" name="Google Shape;6158;p804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159" name="Google Shape;6159;p80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160" name="Google Shape;6160;p80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161" name="Google Shape;6161;p80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6162" name="Google Shape;6162;p80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163" name="Google Shape;6163;p80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164" name="Google Shape;6164;p80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165" name="Google Shape;6165;p80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166" name="Google Shape;6166;p80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6167" name="Google Shape;6167;p804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0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7 4">
    <p:spTree>
      <p:nvGrpSpPr>
        <p:cNvPr id="1" name="Shape 61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69" name="Google Shape;6169;p805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170" name="Google Shape;6170;p805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171" name="Google Shape;6171;p805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172" name="Google Shape;6172;p80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173" name="Google Shape;6173;p80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174" name="Google Shape;6174;p80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6175" name="Google Shape;6175;p80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176" name="Google Shape;6176;p80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177" name="Google Shape;6177;p80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178" name="Google Shape;6178;p80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179" name="Google Shape;6179;p80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6180" name="Google Shape;6180;p805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0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7 5">
    <p:spTree>
      <p:nvGrpSpPr>
        <p:cNvPr id="1" name="Shape 61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82" name="Google Shape;6182;p806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183" name="Google Shape;6183;p806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184" name="Google Shape;6184;p806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185" name="Google Shape;6185;p80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186" name="Google Shape;6186;p80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187" name="Google Shape;6187;p80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6188" name="Google Shape;6188;p80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189" name="Google Shape;6189;p80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190" name="Google Shape;6190;p80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191" name="Google Shape;6191;p80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192" name="Google Shape;6192;p80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6193" name="Google Shape;6193;p806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0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4 2">
    <p:spTree>
      <p:nvGrpSpPr>
        <p:cNvPr id="1" name="Shape 61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195" name="Google Shape;6195;p807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6196" name="Google Shape;6196;p807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197" name="Google Shape;6197;p807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6198" name="Google Shape;6198;p807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199" name="Google Shape;6199;p807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200" name="Google Shape;6200;p807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6201" name="Google Shape;6201;p80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6202" name="Google Shape;6202;p807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8">
    <p:bg>
      <p:bgPr>
        <a:solidFill>
          <a:schemeClr val="lt2"/>
        </a:solidFill>
        <a:effectLst/>
      </p:bgPr>
    </p:bg>
    <p:spTree>
      <p:nvGrpSpPr>
        <p:cNvPr id="1" name="Shape 6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32" name="Google Shape;632;p116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633" name="Google Shape;633;p116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34" name="Google Shape;634;p116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35" name="Google Shape;635;p116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636" name="Google Shape;636;p11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637" name="Google Shape;637;p116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38" name="Google Shape;638;p116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4 2">
    <p:spTree>
      <p:nvGrpSpPr>
        <p:cNvPr id="1" name="Shape 62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204" name="Google Shape;6204;p80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205" name="Google Shape;6205;p80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206" name="Google Shape;6206;p80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207" name="Google Shape;6207;p80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208" name="Google Shape;6208;p80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6209" name="Google Shape;6209;p808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210" name="Google Shape;6210;p80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211" name="Google Shape;6211;p80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212" name="Google Shape;6212;p80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5 2">
    <p:spTree>
      <p:nvGrpSpPr>
        <p:cNvPr id="1" name="Shape 62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214" name="Google Shape;6214;p809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6215" name="Google Shape;6215;p809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216" name="Google Shape;6216;p809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6217" name="Google Shape;6217;p809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218" name="Google Shape;6218;p809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219" name="Google Shape;6219;p809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6220" name="Google Shape;6220;p80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6221" name="Google Shape;6221;p809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6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3 3">
    <p:spTree>
      <p:nvGrpSpPr>
        <p:cNvPr id="1" name="Shape 62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23" name="Google Shape;6223;p81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224" name="Google Shape;6224;p81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225" name="Google Shape;6225;p81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6226" name="Google Shape;6226;p810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227" name="Google Shape;6227;p81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228" name="Google Shape;6228;p81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229" name="Google Shape;6229;p81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230" name="Google Shape;6230;p81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6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8 3">
    <p:spTree>
      <p:nvGrpSpPr>
        <p:cNvPr id="1" name="Shape 62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32" name="Google Shape;6232;p811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233" name="Google Shape;6233;p811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234" name="Google Shape;6234;p811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235" name="Google Shape;6235;p81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236" name="Google Shape;6236;p81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237" name="Google Shape;6237;p81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6238" name="Google Shape;6238;p81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239" name="Google Shape;6239;p81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240" name="Google Shape;6240;p81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241" name="Google Shape;6241;p81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242" name="Google Shape;6242;p81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6243" name="Google Shape;6243;p811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8 4">
    <p:spTree>
      <p:nvGrpSpPr>
        <p:cNvPr id="1" name="Shape 62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45" name="Google Shape;6245;p812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246" name="Google Shape;6246;p812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247" name="Google Shape;6247;p812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248" name="Google Shape;6248;p81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249" name="Google Shape;6249;p81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250" name="Google Shape;6250;p81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6251" name="Google Shape;6251;p81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252" name="Google Shape;6252;p81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253" name="Google Shape;6253;p81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254" name="Google Shape;6254;p81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255" name="Google Shape;6255;p81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6256" name="Google Shape;6256;p812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8 5">
    <p:spTree>
      <p:nvGrpSpPr>
        <p:cNvPr id="1" name="Shape 62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58" name="Google Shape;6258;p813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259" name="Google Shape;6259;p813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260" name="Google Shape;6260;p813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261" name="Google Shape;6261;p81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262" name="Google Shape;6262;p81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263" name="Google Shape;6263;p81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6264" name="Google Shape;6264;p81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265" name="Google Shape;6265;p81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266" name="Google Shape;6266;p81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267" name="Google Shape;6267;p81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268" name="Google Shape;6268;p81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6269" name="Google Shape;6269;p813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7 2">
    <p:spTree>
      <p:nvGrpSpPr>
        <p:cNvPr id="1" name="Shape 62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71" name="Google Shape;6271;p814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272" name="Google Shape;6272;p814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273" name="Google Shape;6273;p814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6274" name="Google Shape;6274;p814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6275" name="Google Shape;6275;p814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6276" name="Google Shape;6276;p814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277" name="Google Shape;6277;p814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6278" name="Google Shape;6278;p81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6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8 2">
    <p:bg>
      <p:bgPr>
        <a:solidFill>
          <a:schemeClr val="lt2"/>
        </a:solidFill>
        <a:effectLst/>
      </p:bgPr>
    </p:bg>
    <p:spTree>
      <p:nvGrpSpPr>
        <p:cNvPr id="1" name="Shape 62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280" name="Google Shape;6280;p815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6281" name="Google Shape;6281;p815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282" name="Google Shape;6282;p815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283" name="Google Shape;6283;p815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6284" name="Google Shape;6284;p81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6285" name="Google Shape;6285;p815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286" name="Google Shape;6286;p815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7 2">
    <p:spTree>
      <p:nvGrpSpPr>
        <p:cNvPr id="1" name="Shape 62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88" name="Google Shape;6288;p816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6289" name="Google Shape;6289;p816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6290" name="Google Shape;6290;p816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6291" name="Google Shape;6291;p816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292" name="Google Shape;6292;p816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6293" name="Google Shape;6293;p816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6294" name="Google Shape;6294;p81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9 3">
    <p:spTree>
      <p:nvGrpSpPr>
        <p:cNvPr id="1" name="Shape 62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96" name="Google Shape;6296;p817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297" name="Google Shape;6297;p817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298" name="Google Shape;6298;p817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299" name="Google Shape;6299;p81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300" name="Google Shape;6300;p81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301" name="Google Shape;6301;p81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6302" name="Google Shape;6302;p817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303" name="Google Shape;6303;p81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304" name="Google Shape;6304;p81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305" name="Google Shape;6305;p81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306" name="Google Shape;6306;p81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6307" name="Google Shape;6307;p817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6">
    <p:spTree>
      <p:nvGrpSpPr>
        <p:cNvPr id="1" name="Shape 6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0" name="Google Shape;640;p117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641" name="Google Shape;641;p117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642" name="Google Shape;642;p117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643" name="Google Shape;643;p117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44" name="Google Shape;644;p117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645" name="Google Shape;645;p117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646" name="Google Shape;646;p11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0 3">
    <p:spTree>
      <p:nvGrpSpPr>
        <p:cNvPr id="1" name="Shape 63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09" name="Google Shape;6309;p818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310" name="Google Shape;6310;p818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311" name="Google Shape;6311;p818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312" name="Google Shape;6312;p81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313" name="Google Shape;6313;p81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314" name="Google Shape;6314;p81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6315" name="Google Shape;6315;p81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316" name="Google Shape;6316;p81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317" name="Google Shape;6317;p81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318" name="Google Shape;6318;p81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319" name="Google Shape;6319;p81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6320" name="Google Shape;6320;p818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9 4">
    <p:spTree>
      <p:nvGrpSpPr>
        <p:cNvPr id="1" name="Shape 63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22" name="Google Shape;6322;p819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323" name="Google Shape;6323;p819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324" name="Google Shape;6324;p819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325" name="Google Shape;6325;p81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326" name="Google Shape;6326;p81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327" name="Google Shape;6327;p81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6328" name="Google Shape;6328;p819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329" name="Google Shape;6329;p81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330" name="Google Shape;6330;p81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331" name="Google Shape;6331;p81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332" name="Google Shape;6332;p81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6333" name="Google Shape;6333;p819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0 4">
    <p:spTree>
      <p:nvGrpSpPr>
        <p:cNvPr id="1" name="Shape 63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35" name="Google Shape;6335;p820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336" name="Google Shape;6336;p820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337" name="Google Shape;6337;p820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338" name="Google Shape;6338;p82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339" name="Google Shape;6339;p82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340" name="Google Shape;6340;p82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6341" name="Google Shape;6341;p820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342" name="Google Shape;6342;p82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343" name="Google Shape;6343;p82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344" name="Google Shape;6344;p82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345" name="Google Shape;6345;p82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6346" name="Google Shape;6346;p820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9 5">
    <p:spTree>
      <p:nvGrpSpPr>
        <p:cNvPr id="1" name="Shape 63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48" name="Google Shape;6348;p821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349" name="Google Shape;6349;p821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350" name="Google Shape;6350;p821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351" name="Google Shape;6351;p82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352" name="Google Shape;6352;p82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353" name="Google Shape;6353;p82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6354" name="Google Shape;6354;p82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355" name="Google Shape;6355;p82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356" name="Google Shape;6356;p82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357" name="Google Shape;6357;p82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358" name="Google Shape;6358;p82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6359" name="Google Shape;6359;p821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0 5">
    <p:spTree>
      <p:nvGrpSpPr>
        <p:cNvPr id="1" name="Shape 63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61" name="Google Shape;6361;p822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362" name="Google Shape;6362;p822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363" name="Google Shape;6363;p822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364" name="Google Shape;6364;p82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365" name="Google Shape;6365;p82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366" name="Google Shape;6366;p82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6367" name="Google Shape;6367;p82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368" name="Google Shape;6368;p82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369" name="Google Shape;6369;p82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370" name="Google Shape;6370;p82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371" name="Google Shape;6371;p82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6372" name="Google Shape;6372;p822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10 2">
    <p:spTree>
      <p:nvGrpSpPr>
        <p:cNvPr id="1" name="Shape 63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374" name="Google Shape;6374;p82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375" name="Google Shape;6375;p82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376" name="Google Shape;6376;p82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377" name="Google Shape;6377;p82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378" name="Google Shape;6378;p82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6379" name="Google Shape;6379;p823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380" name="Google Shape;6380;p823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381" name="Google Shape;6381;p82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382" name="Google Shape;6382;p82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383" name="Google Shape;6383;p82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6 2">
    <p:spTree>
      <p:nvGrpSpPr>
        <p:cNvPr id="1" name="Shape 63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85" name="Google Shape;6385;p82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386" name="Google Shape;6386;p824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6387" name="Google Shape;6387;p82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388" name="Google Shape;6388;p82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389" name="Google Shape;6389;p82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390" name="Google Shape;6390;p82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391" name="Google Shape;6391;p82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6392" name="Google Shape;6392;p824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393" name="Google Shape;6393;p824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394" name="Google Shape;6394;p82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395" name="Google Shape;6395;p82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5 2">
    <p:spTree>
      <p:nvGrpSpPr>
        <p:cNvPr id="1" name="Shape 63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397" name="Google Shape;6397;p82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398" name="Google Shape;6398;p82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399" name="Google Shape;6399;p82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400" name="Google Shape;6400;p82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401" name="Google Shape;6401;p82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6402" name="Google Shape;6402;p82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403" name="Google Shape;6403;p825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6404" name="Google Shape;6404;p825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405" name="Google Shape;6405;p825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6406" name="Google Shape;6406;p825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407" name="Google Shape;6407;p82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408" name="Google Shape;6408;p82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409" name="Google Shape;6409;p82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5 2">
    <p:spTree>
      <p:nvGrpSpPr>
        <p:cNvPr id="1" name="Shape 64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11" name="Google Shape;6411;p82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412" name="Google Shape;6412;p82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413" name="Google Shape;6413;p82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414" name="Google Shape;6414;p82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415" name="Google Shape;6415;p82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6416" name="Google Shape;6416;p82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417" name="Google Shape;6417;p82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418" name="Google Shape;6418;p82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419" name="Google Shape;6419;p82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6 2">
    <p:spTree>
      <p:nvGrpSpPr>
        <p:cNvPr id="1" name="Shape 64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21" name="Google Shape;6421;p827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6422" name="Google Shape;6422;p827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423" name="Google Shape;6423;p827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6424" name="Google Shape;6424;p827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425" name="Google Shape;6425;p827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426" name="Google Shape;6426;p827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6427" name="Google Shape;6427;p82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6428" name="Google Shape;6428;p827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8">
    <p:spTree>
      <p:nvGrpSpPr>
        <p:cNvPr id="1" name="Shape 6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8" name="Google Shape;648;p118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49" name="Google Shape;649;p118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50" name="Google Shape;650;p118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51" name="Google Shape;651;p11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52" name="Google Shape;652;p11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53" name="Google Shape;653;p11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654" name="Google Shape;654;p11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5" name="Google Shape;655;p11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56" name="Google Shape;656;p11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57" name="Google Shape;657;p11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58" name="Google Shape;658;p11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659" name="Google Shape;659;p118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4 2">
    <p:spTree>
      <p:nvGrpSpPr>
        <p:cNvPr id="1" name="Shape 64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30" name="Google Shape;6430;p82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431" name="Google Shape;6431;p82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432" name="Google Shape;6432;p82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6433" name="Google Shape;6433;p82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434" name="Google Shape;6434;p82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435" name="Google Shape;6435;p82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436" name="Google Shape;6436;p82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437" name="Google Shape;6437;p82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6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8 2">
    <p:spTree>
      <p:nvGrpSpPr>
        <p:cNvPr id="1" name="Shape 64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39" name="Google Shape;6439;p829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440" name="Google Shape;6440;p829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441" name="Google Shape;6441;p829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6442" name="Google Shape;6442;p829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6443" name="Google Shape;6443;p829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6444" name="Google Shape;6444;p829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445" name="Google Shape;6445;p829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6446" name="Google Shape;6446;p82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6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9 2">
    <p:bg>
      <p:bgPr>
        <a:solidFill>
          <a:schemeClr val="lt2"/>
        </a:solidFill>
        <a:effectLst/>
      </p:bgPr>
    </p:bg>
    <p:spTree>
      <p:nvGrpSpPr>
        <p:cNvPr id="1" name="Shape 64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48" name="Google Shape;6448;p830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6449" name="Google Shape;6449;p830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450" name="Google Shape;6450;p830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451" name="Google Shape;6451;p830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6452" name="Google Shape;6452;p83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6453" name="Google Shape;6453;p830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454" name="Google Shape;6454;p830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1 3">
    <p:spTree>
      <p:nvGrpSpPr>
        <p:cNvPr id="1" name="Shape 64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56" name="Google Shape;6456;p831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457" name="Google Shape;6457;p831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458" name="Google Shape;6458;p831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459" name="Google Shape;6459;p83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460" name="Google Shape;6460;p83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461" name="Google Shape;6461;p83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6462" name="Google Shape;6462;p83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463" name="Google Shape;6463;p83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464" name="Google Shape;6464;p83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465" name="Google Shape;6465;p83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466" name="Google Shape;6466;p83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6467" name="Google Shape;6467;p831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1 4">
    <p:spTree>
      <p:nvGrpSpPr>
        <p:cNvPr id="1" name="Shape 64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69" name="Google Shape;6469;p832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470" name="Google Shape;6470;p832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471" name="Google Shape;6471;p832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472" name="Google Shape;6472;p83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473" name="Google Shape;6473;p83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474" name="Google Shape;6474;p83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6475" name="Google Shape;6475;p83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476" name="Google Shape;6476;p83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477" name="Google Shape;6477;p83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478" name="Google Shape;6478;p83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479" name="Google Shape;6479;p83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6480" name="Google Shape;6480;p832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1 5">
    <p:spTree>
      <p:nvGrpSpPr>
        <p:cNvPr id="1" name="Shape 64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82" name="Google Shape;6482;p833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483" name="Google Shape;6483;p833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484" name="Google Shape;6484;p833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485" name="Google Shape;6485;p83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486" name="Google Shape;6486;p83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487" name="Google Shape;6487;p83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6488" name="Google Shape;6488;p83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489" name="Google Shape;6489;p83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490" name="Google Shape;6490;p83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491" name="Google Shape;6491;p83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492" name="Google Shape;6492;p83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6493" name="Google Shape;6493;p833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11 2">
    <p:spTree>
      <p:nvGrpSpPr>
        <p:cNvPr id="1" name="Shape 64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95" name="Google Shape;6495;p83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496" name="Google Shape;6496;p83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497" name="Google Shape;6497;p83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498" name="Google Shape;6498;p83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499" name="Google Shape;6499;p83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6500" name="Google Shape;6500;p83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501" name="Google Shape;6501;p834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502" name="Google Shape;6502;p83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503" name="Google Shape;6503;p83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504" name="Google Shape;6504;p83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7 2">
    <p:spTree>
      <p:nvGrpSpPr>
        <p:cNvPr id="1" name="Shape 65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06" name="Google Shape;6506;p83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507" name="Google Shape;6507;p835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6508" name="Google Shape;6508;p83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09" name="Google Shape;6509;p83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510" name="Google Shape;6510;p83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511" name="Google Shape;6511;p83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512" name="Google Shape;6512;p83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6513" name="Google Shape;6513;p835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514" name="Google Shape;6514;p835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515" name="Google Shape;6515;p83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516" name="Google Shape;6516;p83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6 2">
    <p:spTree>
      <p:nvGrpSpPr>
        <p:cNvPr id="1" name="Shape 65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518" name="Google Shape;6518;p83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19" name="Google Shape;6519;p83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520" name="Google Shape;6520;p83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521" name="Google Shape;6521;p83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522" name="Google Shape;6522;p83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6523" name="Google Shape;6523;p83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524" name="Google Shape;6524;p836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6525" name="Google Shape;6525;p836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526" name="Google Shape;6526;p836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6527" name="Google Shape;6527;p836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528" name="Google Shape;6528;p83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529" name="Google Shape;6529;p83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530" name="Google Shape;6530;p83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8 2">
    <p:spTree>
      <p:nvGrpSpPr>
        <p:cNvPr id="1" name="Shape 65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32" name="Google Shape;6532;p837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6533" name="Google Shape;6533;p837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6534" name="Google Shape;6534;p837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6535" name="Google Shape;6535;p837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536" name="Google Shape;6536;p837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6537" name="Google Shape;6537;p837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6538" name="Google Shape;6538;p83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9">
    <p:spTree>
      <p:nvGrpSpPr>
        <p:cNvPr id="1" name="Shape 6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1" name="Google Shape;661;p119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62" name="Google Shape;662;p119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63" name="Google Shape;663;p119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64" name="Google Shape;664;p11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65" name="Google Shape;665;p11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66" name="Google Shape;666;p11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667" name="Google Shape;667;p119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68" name="Google Shape;668;p11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69" name="Google Shape;669;p11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0" name="Google Shape;670;p11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71" name="Google Shape;671;p11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672" name="Google Shape;672;p119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7 2">
    <p:spTree>
      <p:nvGrpSpPr>
        <p:cNvPr id="1" name="Shape 65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540" name="Google Shape;6540;p838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6541" name="Google Shape;6541;p838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542" name="Google Shape;6542;p838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6543" name="Google Shape;6543;p838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544" name="Google Shape;6544;p838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545" name="Google Shape;6545;p838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6546" name="Google Shape;6546;p83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6547" name="Google Shape;6547;p838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6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5 2">
    <p:spTree>
      <p:nvGrpSpPr>
        <p:cNvPr id="1" name="Shape 65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49" name="Google Shape;6549;p83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550" name="Google Shape;6550;p83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551" name="Google Shape;6551;p83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6552" name="Google Shape;6552;p839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53" name="Google Shape;6553;p83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554" name="Google Shape;6554;p83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555" name="Google Shape;6555;p83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556" name="Google Shape;6556;p83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6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6 2">
    <p:spTree>
      <p:nvGrpSpPr>
        <p:cNvPr id="1" name="Shape 65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558" name="Google Shape;6558;p840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59" name="Google Shape;6559;p84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560" name="Google Shape;6560;p84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561" name="Google Shape;6561;p84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562" name="Google Shape;6562;p84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6563" name="Google Shape;6563;p840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564" name="Google Shape;6564;p84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565" name="Google Shape;6565;p84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566" name="Google Shape;6566;p84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 B">
  <p:cSld name="Cover B 2">
    <p:spTree>
      <p:nvGrpSpPr>
        <p:cNvPr id="1" name="Shape 65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68" name="Google Shape;6568;p841"/>
          <p:cNvSpPr txBox="1">
            <a:spLocks noGrp="1"/>
          </p:cNvSpPr>
          <p:nvPr>
            <p:ph type="ctrTitle"/>
          </p:nvPr>
        </p:nvSpPr>
        <p:spPr>
          <a:xfrm>
            <a:off x="513348" y="2633534"/>
            <a:ext cx="5194433" cy="238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569" name="Google Shape;6569;p841"/>
          <p:cNvSpPr txBox="1">
            <a:spLocks noGrp="1"/>
          </p:cNvSpPr>
          <p:nvPr>
            <p:ph type="subTitle" idx="1"/>
          </p:nvPr>
        </p:nvSpPr>
        <p:spPr>
          <a:xfrm>
            <a:off x="513348" y="5400325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grpSp>
        <p:nvGrpSpPr>
          <p:cNvPr id="6570" name="Google Shape;6570;p841"/>
          <p:cNvGrpSpPr/>
          <p:nvPr/>
        </p:nvGrpSpPr>
        <p:grpSpPr>
          <a:xfrm flipH="1">
            <a:off x="-1" y="1"/>
            <a:ext cx="6418725" cy="1509822"/>
            <a:chOff x="7522541" y="1"/>
            <a:chExt cx="4669459" cy="1098357"/>
          </a:xfrm>
        </p:grpSpPr>
        <p:sp>
          <p:nvSpPr>
            <p:cNvPr id="6571" name="Google Shape;6571;p841"/>
            <p:cNvSpPr/>
            <p:nvPr/>
          </p:nvSpPr>
          <p:spPr>
            <a:xfrm>
              <a:off x="7522541" y="1"/>
              <a:ext cx="4669459" cy="1098357"/>
            </a:xfrm>
            <a:custGeom>
              <a:avLst/>
              <a:gdLst/>
              <a:ahLst/>
              <a:cxnLst/>
              <a:rect l="l" t="t" r="r" b="b"/>
              <a:pathLst>
                <a:path w="4669459" h="1098357" extrusionOk="0">
                  <a:moveTo>
                    <a:pt x="0" y="0"/>
                  </a:moveTo>
                  <a:lnTo>
                    <a:pt x="393099" y="0"/>
                  </a:lnTo>
                  <a:lnTo>
                    <a:pt x="485580" y="28411"/>
                  </a:lnTo>
                  <a:cubicBezTo>
                    <a:pt x="1068094" y="214503"/>
                    <a:pt x="1643165" y="412971"/>
                    <a:pt x="2241464" y="572540"/>
                  </a:cubicBezTo>
                  <a:cubicBezTo>
                    <a:pt x="3009808" y="777487"/>
                    <a:pt x="3848273" y="856360"/>
                    <a:pt x="4645823" y="731027"/>
                  </a:cubicBezTo>
                  <a:lnTo>
                    <a:pt x="4669459" y="726784"/>
                  </a:lnTo>
                  <a:lnTo>
                    <a:pt x="4669459" y="1079503"/>
                  </a:lnTo>
                  <a:lnTo>
                    <a:pt x="4627787" y="1083679"/>
                  </a:lnTo>
                  <a:cubicBezTo>
                    <a:pt x="3105555" y="1189027"/>
                    <a:pt x="1909512" y="709765"/>
                    <a:pt x="568062" y="207626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40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572" name="Google Shape;6572;p841"/>
            <p:cNvSpPr/>
            <p:nvPr/>
          </p:nvSpPr>
          <p:spPr>
            <a:xfrm>
              <a:off x="7649481" y="1"/>
              <a:ext cx="4542519" cy="983565"/>
            </a:xfrm>
            <a:custGeom>
              <a:avLst/>
              <a:gdLst/>
              <a:ahLst/>
              <a:cxnLst/>
              <a:rect l="l" t="t" r="r" b="b"/>
              <a:pathLst>
                <a:path w="4542519" h="983565" extrusionOk="0">
                  <a:moveTo>
                    <a:pt x="0" y="0"/>
                  </a:moveTo>
                  <a:lnTo>
                    <a:pt x="4542519" y="0"/>
                  </a:lnTo>
                  <a:lnTo>
                    <a:pt x="4542519" y="957397"/>
                  </a:lnTo>
                  <a:lnTo>
                    <a:pt x="4542518" y="957403"/>
                  </a:lnTo>
                  <a:lnTo>
                    <a:pt x="4510552" y="961138"/>
                  </a:lnTo>
                  <a:cubicBezTo>
                    <a:pt x="2991282" y="1091409"/>
                    <a:pt x="1788278" y="632191"/>
                    <a:pt x="439600" y="1525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pic>
        <p:nvPicPr>
          <p:cNvPr id="6573" name="Google Shape;6573;p84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136525"/>
            <a:ext cx="1945206" cy="879974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2">
    <p:spTree>
      <p:nvGrpSpPr>
        <p:cNvPr id="1" name="Shape 65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75" name="Google Shape;6575;p842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576" name="Google Shape;6576;p842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577" name="Google Shape;6577;p842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578" name="Google Shape;6578;p84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579" name="Google Shape;6579;p84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580" name="Google Shape;6580;p84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6581" name="Google Shape;6581;p84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82" name="Google Shape;6582;p84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583" name="Google Shape;6583;p84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584" name="Google Shape;6584;p84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585" name="Google Shape;6585;p84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6586" name="Google Shape;6586;p842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4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Quotation">
  <p:cSld name="3_Quotation 2 2">
    <p:spTree>
      <p:nvGrpSpPr>
        <p:cNvPr id="1" name="Shape 65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88" name="Google Shape;6588;p843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589" name="Google Shape;6589;p843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590" name="Google Shape;6590;p843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591" name="Google Shape;6591;p84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592" name="Google Shape;6592;p84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593" name="Google Shape;6593;p84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6594" name="Google Shape;6594;p84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95" name="Google Shape;6595;p84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596" name="Google Shape;6596;p84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597" name="Google Shape;6597;p84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598" name="Google Shape;6598;p84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6599" name="Google Shape;6599;p843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4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3">
    <p:spTree>
      <p:nvGrpSpPr>
        <p:cNvPr id="1" name="Shape 66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01" name="Google Shape;6601;p844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602" name="Google Shape;6602;p844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603" name="Google Shape;6603;p844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604" name="Google Shape;6604;p84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605" name="Google Shape;6605;p84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606" name="Google Shape;6606;p84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6607" name="Google Shape;6607;p84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608" name="Google Shape;6608;p84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609" name="Google Shape;6609;p84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610" name="Google Shape;6610;p84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611" name="Google Shape;6611;p84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6612" name="Google Shape;6612;p844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4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2 2">
    <p:spTree>
      <p:nvGrpSpPr>
        <p:cNvPr id="1" name="Shape 66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14" name="Google Shape;6614;p845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615" name="Google Shape;6615;p845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616" name="Google Shape;6616;p845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617" name="Google Shape;6617;p84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618" name="Google Shape;6618;p84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619" name="Google Shape;6619;p84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6620" name="Google Shape;6620;p84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621" name="Google Shape;6621;p84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622" name="Google Shape;6622;p84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623" name="Google Shape;6623;p84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624" name="Google Shape;6624;p84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6625" name="Google Shape;6625;p845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4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Quotation">
  <p:cSld name="3_Quotation 2 3">
    <p:spTree>
      <p:nvGrpSpPr>
        <p:cNvPr id="1" name="Shape 66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27" name="Google Shape;6627;p846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628" name="Google Shape;6628;p846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629" name="Google Shape;6629;p846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630" name="Google Shape;6630;p84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631" name="Google Shape;6631;p84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632" name="Google Shape;6632;p84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6633" name="Google Shape;6633;p84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634" name="Google Shape;6634;p84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635" name="Google Shape;6635;p84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636" name="Google Shape;6636;p84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637" name="Google Shape;6637;p84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6638" name="Google Shape;6638;p846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4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3 2">
    <p:spTree>
      <p:nvGrpSpPr>
        <p:cNvPr id="1" name="Shape 66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40" name="Google Shape;6640;p847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641" name="Google Shape;6641;p847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642" name="Google Shape;6642;p847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643" name="Google Shape;6643;p84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644" name="Google Shape;6644;p84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645" name="Google Shape;6645;p84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6646" name="Google Shape;6646;p847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647" name="Google Shape;6647;p84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648" name="Google Shape;6648;p84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649" name="Google Shape;6649;p84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650" name="Google Shape;6650;p84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6651" name="Google Shape;6651;p847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9">
    <p:spTree>
      <p:nvGrpSpPr>
        <p:cNvPr id="1" name="Shape 6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74" name="Google Shape;674;p120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75" name="Google Shape;675;p12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76" name="Google Shape;676;p12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7" name="Google Shape;677;p12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78" name="Google Shape;678;p12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679" name="Google Shape;679;p120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80" name="Google Shape;680;p120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81" name="Google Shape;681;p12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82" name="Google Shape;682;p12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83" name="Google Shape;683;p12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5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Title Slide">
  <p:cSld name="Title Slide">
    <p:bg>
      <p:bgPr>
        <a:solidFill>
          <a:schemeClr val="lt1"/>
        </a:solidFill>
        <a:effectLst/>
      </p:bgPr>
    </p:bg>
    <p:spTree>
      <p:nvGrpSpPr>
        <p:cNvPr id="1" name="Shape 66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53" name="Google Shape;6653;p848"/>
          <p:cNvSpPr/>
          <p:nvPr/>
        </p:nvSpPr>
        <p:spPr>
          <a:xfrm>
            <a:off x="0" y="0"/>
            <a:ext cx="12192000" cy="6858000"/>
          </a:xfrm>
          <a:custGeom>
            <a:avLst/>
            <a:gdLst/>
            <a:ahLst/>
            <a:cxnLst/>
            <a:rect l="l" t="t" r="r" b="b"/>
            <a:pathLst>
              <a:path w="12192000" h="6858000" extrusionOk="0">
                <a:moveTo>
                  <a:pt x="12192000" y="0"/>
                </a:moveTo>
                <a:lnTo>
                  <a:pt x="0" y="0"/>
                </a:lnTo>
                <a:lnTo>
                  <a:pt x="0" y="6858000"/>
                </a:lnTo>
                <a:lnTo>
                  <a:pt x="12192000" y="6858000"/>
                </a:lnTo>
                <a:lnTo>
                  <a:pt x="12192000" y="0"/>
                </a:lnTo>
                <a:close/>
              </a:path>
            </a:pathLst>
          </a:custGeom>
          <a:solidFill>
            <a:srgbClr val="F3F6FA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654" name="Google Shape;6654;p848"/>
          <p:cNvSpPr/>
          <p:nvPr/>
        </p:nvSpPr>
        <p:spPr>
          <a:xfrm>
            <a:off x="2" y="5100849"/>
            <a:ext cx="7111365" cy="1757680"/>
          </a:xfrm>
          <a:custGeom>
            <a:avLst/>
            <a:gdLst/>
            <a:ahLst/>
            <a:cxnLst/>
            <a:rect l="l" t="t" r="r" b="b"/>
            <a:pathLst>
              <a:path w="7111365" h="1757679" extrusionOk="0">
                <a:moveTo>
                  <a:pt x="612238" y="72"/>
                </a:moveTo>
                <a:lnTo>
                  <a:pt x="558414" y="0"/>
                </a:lnTo>
                <a:lnTo>
                  <a:pt x="504455" y="346"/>
                </a:lnTo>
                <a:lnTo>
                  <a:pt x="450360" y="1116"/>
                </a:lnTo>
                <a:lnTo>
                  <a:pt x="396127" y="2315"/>
                </a:lnTo>
                <a:lnTo>
                  <a:pt x="341757" y="3949"/>
                </a:lnTo>
                <a:lnTo>
                  <a:pt x="292962" y="5809"/>
                </a:lnTo>
                <a:lnTo>
                  <a:pt x="244267" y="8061"/>
                </a:lnTo>
                <a:lnTo>
                  <a:pt x="195669" y="10711"/>
                </a:lnTo>
                <a:lnTo>
                  <a:pt x="147165" y="13764"/>
                </a:lnTo>
                <a:lnTo>
                  <a:pt x="98753" y="17223"/>
                </a:lnTo>
                <a:lnTo>
                  <a:pt x="50431" y="21096"/>
                </a:lnTo>
                <a:lnTo>
                  <a:pt x="0" y="25666"/>
                </a:lnTo>
                <a:lnTo>
                  <a:pt x="0" y="1757146"/>
                </a:lnTo>
                <a:lnTo>
                  <a:pt x="7110983" y="1757146"/>
                </a:lnTo>
                <a:lnTo>
                  <a:pt x="6700405" y="1636344"/>
                </a:lnTo>
                <a:lnTo>
                  <a:pt x="6607186" y="1607300"/>
                </a:lnTo>
                <a:lnTo>
                  <a:pt x="6467358" y="1562910"/>
                </a:lnTo>
                <a:lnTo>
                  <a:pt x="6327483" y="1517588"/>
                </a:lnTo>
                <a:lnTo>
                  <a:pt x="6187509" y="1471399"/>
                </a:lnTo>
                <a:lnTo>
                  <a:pt x="6000630" y="1408578"/>
                </a:lnTo>
                <a:lnTo>
                  <a:pt x="5766459" y="1328280"/>
                </a:lnTo>
                <a:lnTo>
                  <a:pt x="5484294" y="1229723"/>
                </a:lnTo>
                <a:lnTo>
                  <a:pt x="4285873" y="804446"/>
                </a:lnTo>
                <a:lnTo>
                  <a:pt x="3990553" y="701631"/>
                </a:lnTo>
                <a:lnTo>
                  <a:pt x="3741532" y="616526"/>
                </a:lnTo>
                <a:lnTo>
                  <a:pt x="3543643" y="550199"/>
                </a:lnTo>
                <a:lnTo>
                  <a:pt x="3449272" y="519263"/>
                </a:lnTo>
                <a:lnTo>
                  <a:pt x="3354639" y="488840"/>
                </a:lnTo>
                <a:lnTo>
                  <a:pt x="3259736" y="458969"/>
                </a:lnTo>
                <a:lnTo>
                  <a:pt x="3164554" y="429687"/>
                </a:lnTo>
                <a:lnTo>
                  <a:pt x="3069083" y="401033"/>
                </a:lnTo>
                <a:lnTo>
                  <a:pt x="2973315" y="373045"/>
                </a:lnTo>
                <a:lnTo>
                  <a:pt x="2877241" y="345760"/>
                </a:lnTo>
                <a:lnTo>
                  <a:pt x="2780851" y="319217"/>
                </a:lnTo>
                <a:lnTo>
                  <a:pt x="2684137" y="293454"/>
                </a:lnTo>
                <a:lnTo>
                  <a:pt x="2587089" y="268509"/>
                </a:lnTo>
                <a:lnTo>
                  <a:pt x="2489699" y="244419"/>
                </a:lnTo>
                <a:lnTo>
                  <a:pt x="2391957" y="221224"/>
                </a:lnTo>
                <a:lnTo>
                  <a:pt x="2293855" y="198961"/>
                </a:lnTo>
                <a:lnTo>
                  <a:pt x="2244665" y="188191"/>
                </a:lnTo>
                <a:lnTo>
                  <a:pt x="2195383" y="177668"/>
                </a:lnTo>
                <a:lnTo>
                  <a:pt x="2146005" y="167398"/>
                </a:lnTo>
                <a:lnTo>
                  <a:pt x="2096532" y="157384"/>
                </a:lnTo>
                <a:lnTo>
                  <a:pt x="2046962" y="147632"/>
                </a:lnTo>
                <a:lnTo>
                  <a:pt x="1997294" y="138146"/>
                </a:lnTo>
                <a:lnTo>
                  <a:pt x="1947526" y="128931"/>
                </a:lnTo>
                <a:lnTo>
                  <a:pt x="1897659" y="119992"/>
                </a:lnTo>
                <a:lnTo>
                  <a:pt x="1847690" y="111333"/>
                </a:lnTo>
                <a:lnTo>
                  <a:pt x="1797618" y="102960"/>
                </a:lnTo>
                <a:lnTo>
                  <a:pt x="1747443" y="94877"/>
                </a:lnTo>
                <a:lnTo>
                  <a:pt x="1697163" y="87089"/>
                </a:lnTo>
                <a:lnTo>
                  <a:pt x="1646777" y="79601"/>
                </a:lnTo>
                <a:lnTo>
                  <a:pt x="1596283" y="72417"/>
                </a:lnTo>
                <a:lnTo>
                  <a:pt x="1545682" y="65542"/>
                </a:lnTo>
                <a:lnTo>
                  <a:pt x="1494971" y="58981"/>
                </a:lnTo>
                <a:lnTo>
                  <a:pt x="1444150" y="52739"/>
                </a:lnTo>
                <a:lnTo>
                  <a:pt x="1393217" y="46821"/>
                </a:lnTo>
                <a:lnTo>
                  <a:pt x="1342172" y="41230"/>
                </a:lnTo>
                <a:lnTo>
                  <a:pt x="1291013" y="35972"/>
                </a:lnTo>
                <a:lnTo>
                  <a:pt x="1239738" y="31052"/>
                </a:lnTo>
                <a:lnTo>
                  <a:pt x="1188348" y="26475"/>
                </a:lnTo>
                <a:lnTo>
                  <a:pt x="1136840" y="22245"/>
                </a:lnTo>
                <a:lnTo>
                  <a:pt x="1085214" y="18367"/>
                </a:lnTo>
                <a:lnTo>
                  <a:pt x="1033469" y="14845"/>
                </a:lnTo>
                <a:lnTo>
                  <a:pt x="981602" y="11685"/>
                </a:lnTo>
                <a:lnTo>
                  <a:pt x="929614" y="8891"/>
                </a:lnTo>
                <a:lnTo>
                  <a:pt x="877504" y="6469"/>
                </a:lnTo>
                <a:lnTo>
                  <a:pt x="825269" y="4422"/>
                </a:lnTo>
                <a:lnTo>
                  <a:pt x="772909" y="2755"/>
                </a:lnTo>
                <a:lnTo>
                  <a:pt x="719484" y="1455"/>
                </a:lnTo>
                <a:lnTo>
                  <a:pt x="665927" y="559"/>
                </a:lnTo>
                <a:lnTo>
                  <a:pt x="612238" y="7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6655" name="Google Shape;6655;p84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0" y="5041899"/>
            <a:ext cx="12192000" cy="1816100"/>
          </a:xfrm>
          <a:prstGeom prst="rect">
            <a:avLst/>
          </a:prstGeom>
          <a:noFill/>
          <a:ln>
            <a:noFill/>
          </a:ln>
        </p:spPr>
      </p:pic>
      <p:sp>
        <p:nvSpPr>
          <p:cNvPr id="6656" name="Google Shape;6656;p848"/>
          <p:cNvSpPr/>
          <p:nvPr/>
        </p:nvSpPr>
        <p:spPr>
          <a:xfrm>
            <a:off x="1" y="5020055"/>
            <a:ext cx="12192000" cy="1838325"/>
          </a:xfrm>
          <a:custGeom>
            <a:avLst/>
            <a:gdLst/>
            <a:ahLst/>
            <a:cxnLst/>
            <a:rect l="l" t="t" r="r" b="b"/>
            <a:pathLst>
              <a:path w="12192000" h="1838325" extrusionOk="0">
                <a:moveTo>
                  <a:pt x="682693" y="0"/>
                </a:moveTo>
                <a:lnTo>
                  <a:pt x="631977" y="191"/>
                </a:lnTo>
                <a:lnTo>
                  <a:pt x="584149" y="737"/>
                </a:lnTo>
                <a:lnTo>
                  <a:pt x="536385" y="1641"/>
                </a:lnTo>
                <a:lnTo>
                  <a:pt x="488688" y="2908"/>
                </a:lnTo>
                <a:lnTo>
                  <a:pt x="441056" y="4541"/>
                </a:lnTo>
                <a:lnTo>
                  <a:pt x="393493" y="6547"/>
                </a:lnTo>
                <a:lnTo>
                  <a:pt x="345998" y="8929"/>
                </a:lnTo>
                <a:lnTo>
                  <a:pt x="0" y="38164"/>
                </a:lnTo>
                <a:lnTo>
                  <a:pt x="0" y="105627"/>
                </a:lnTo>
                <a:lnTo>
                  <a:pt x="50435" y="101057"/>
                </a:lnTo>
                <a:lnTo>
                  <a:pt x="98761" y="97184"/>
                </a:lnTo>
                <a:lnTo>
                  <a:pt x="147175" y="93724"/>
                </a:lnTo>
                <a:lnTo>
                  <a:pt x="195680" y="90672"/>
                </a:lnTo>
                <a:lnTo>
                  <a:pt x="244280" y="88022"/>
                </a:lnTo>
                <a:lnTo>
                  <a:pt x="292975" y="85770"/>
                </a:lnTo>
                <a:lnTo>
                  <a:pt x="341769" y="83910"/>
                </a:lnTo>
                <a:lnTo>
                  <a:pt x="394500" y="82318"/>
                </a:lnTo>
                <a:lnTo>
                  <a:pt x="447099" y="81134"/>
                </a:lnTo>
                <a:lnTo>
                  <a:pt x="499569" y="80355"/>
                </a:lnTo>
                <a:lnTo>
                  <a:pt x="551910" y="79975"/>
                </a:lnTo>
                <a:lnTo>
                  <a:pt x="604123" y="79990"/>
                </a:lnTo>
                <a:lnTo>
                  <a:pt x="656210" y="80395"/>
                </a:lnTo>
                <a:lnTo>
                  <a:pt x="708172" y="81187"/>
                </a:lnTo>
                <a:lnTo>
                  <a:pt x="760009" y="82360"/>
                </a:lnTo>
                <a:lnTo>
                  <a:pt x="811723" y="83909"/>
                </a:lnTo>
                <a:lnTo>
                  <a:pt x="863315" y="85830"/>
                </a:lnTo>
                <a:lnTo>
                  <a:pt x="914785" y="88119"/>
                </a:lnTo>
                <a:lnTo>
                  <a:pt x="966136" y="90771"/>
                </a:lnTo>
                <a:lnTo>
                  <a:pt x="1017368" y="93782"/>
                </a:lnTo>
                <a:lnTo>
                  <a:pt x="1068481" y="97146"/>
                </a:lnTo>
                <a:lnTo>
                  <a:pt x="1119478" y="100859"/>
                </a:lnTo>
                <a:lnTo>
                  <a:pt x="1170360" y="104917"/>
                </a:lnTo>
                <a:lnTo>
                  <a:pt x="1221127" y="109315"/>
                </a:lnTo>
                <a:lnTo>
                  <a:pt x="1271780" y="114049"/>
                </a:lnTo>
                <a:lnTo>
                  <a:pt x="1322321" y="119113"/>
                </a:lnTo>
                <a:lnTo>
                  <a:pt x="1372750" y="124504"/>
                </a:lnTo>
                <a:lnTo>
                  <a:pt x="1423070" y="130217"/>
                </a:lnTo>
                <a:lnTo>
                  <a:pt x="1473280" y="136247"/>
                </a:lnTo>
                <a:lnTo>
                  <a:pt x="1523382" y="142589"/>
                </a:lnTo>
                <a:lnTo>
                  <a:pt x="1573377" y="149239"/>
                </a:lnTo>
                <a:lnTo>
                  <a:pt x="1623266" y="156193"/>
                </a:lnTo>
                <a:lnTo>
                  <a:pt x="1673051" y="163446"/>
                </a:lnTo>
                <a:lnTo>
                  <a:pt x="1722731" y="170993"/>
                </a:lnTo>
                <a:lnTo>
                  <a:pt x="1772309" y="178830"/>
                </a:lnTo>
                <a:lnTo>
                  <a:pt x="1821786" y="186951"/>
                </a:lnTo>
                <a:lnTo>
                  <a:pt x="1871162" y="195354"/>
                </a:lnTo>
                <a:lnTo>
                  <a:pt x="1920438" y="204032"/>
                </a:lnTo>
                <a:lnTo>
                  <a:pt x="1969617" y="212982"/>
                </a:lnTo>
                <a:lnTo>
                  <a:pt x="2018698" y="222199"/>
                </a:lnTo>
                <a:lnTo>
                  <a:pt x="2067683" y="231677"/>
                </a:lnTo>
                <a:lnTo>
                  <a:pt x="2116573" y="241414"/>
                </a:lnTo>
                <a:lnTo>
                  <a:pt x="2165369" y="251404"/>
                </a:lnTo>
                <a:lnTo>
                  <a:pt x="2214072" y="261642"/>
                </a:lnTo>
                <a:lnTo>
                  <a:pt x="2262683" y="272124"/>
                </a:lnTo>
                <a:lnTo>
                  <a:pt x="2359634" y="293801"/>
                </a:lnTo>
                <a:lnTo>
                  <a:pt x="2456232" y="316400"/>
                </a:lnTo>
                <a:lnTo>
                  <a:pt x="2552484" y="339883"/>
                </a:lnTo>
                <a:lnTo>
                  <a:pt x="2648399" y="364213"/>
                </a:lnTo>
                <a:lnTo>
                  <a:pt x="2743986" y="389354"/>
                </a:lnTo>
                <a:lnTo>
                  <a:pt x="2839253" y="415270"/>
                </a:lnTo>
                <a:lnTo>
                  <a:pt x="2934210" y="441923"/>
                </a:lnTo>
                <a:lnTo>
                  <a:pt x="3028865" y="469277"/>
                </a:lnTo>
                <a:lnTo>
                  <a:pt x="3123226" y="497296"/>
                </a:lnTo>
                <a:lnTo>
                  <a:pt x="3217303" y="525943"/>
                </a:lnTo>
                <a:lnTo>
                  <a:pt x="3311104" y="555181"/>
                </a:lnTo>
                <a:lnTo>
                  <a:pt x="3404637" y="584973"/>
                </a:lnTo>
                <a:lnTo>
                  <a:pt x="3497912" y="615284"/>
                </a:lnTo>
                <a:lnTo>
                  <a:pt x="3590937" y="646075"/>
                </a:lnTo>
                <a:lnTo>
                  <a:pt x="3791774" y="713748"/>
                </a:lnTo>
                <a:lnTo>
                  <a:pt x="4040254" y="799025"/>
                </a:lnTo>
                <a:lnTo>
                  <a:pt x="4334988" y="901968"/>
                </a:lnTo>
                <a:lnTo>
                  <a:pt x="5625866" y="1359840"/>
                </a:lnTo>
                <a:lnTo>
                  <a:pt x="5907371" y="1457295"/>
                </a:lnTo>
                <a:lnTo>
                  <a:pt x="6094441" y="1520802"/>
                </a:lnTo>
                <a:lnTo>
                  <a:pt x="6281177" y="1582959"/>
                </a:lnTo>
                <a:lnTo>
                  <a:pt x="6421085" y="1628599"/>
                </a:lnTo>
                <a:lnTo>
                  <a:pt x="6560929" y="1673327"/>
                </a:lnTo>
                <a:lnTo>
                  <a:pt x="6700761" y="1717079"/>
                </a:lnTo>
                <a:lnTo>
                  <a:pt x="7111365" y="1837945"/>
                </a:lnTo>
                <a:lnTo>
                  <a:pt x="12192000" y="1837945"/>
                </a:lnTo>
                <a:lnTo>
                  <a:pt x="12192000" y="1008838"/>
                </a:lnTo>
                <a:lnTo>
                  <a:pt x="12147976" y="1027873"/>
                </a:lnTo>
                <a:lnTo>
                  <a:pt x="12103695" y="1046580"/>
                </a:lnTo>
                <a:lnTo>
                  <a:pt x="12059162" y="1064960"/>
                </a:lnTo>
                <a:lnTo>
                  <a:pt x="12014382" y="1083015"/>
                </a:lnTo>
                <a:lnTo>
                  <a:pt x="11969360" y="1100744"/>
                </a:lnTo>
                <a:lnTo>
                  <a:pt x="11924100" y="1118147"/>
                </a:lnTo>
                <a:lnTo>
                  <a:pt x="11878609" y="1135227"/>
                </a:lnTo>
                <a:lnTo>
                  <a:pt x="11832891" y="1151982"/>
                </a:lnTo>
                <a:lnTo>
                  <a:pt x="11786951" y="1168414"/>
                </a:lnTo>
                <a:lnTo>
                  <a:pt x="11740793" y="1184523"/>
                </a:lnTo>
                <a:lnTo>
                  <a:pt x="11694424" y="1200309"/>
                </a:lnTo>
                <a:lnTo>
                  <a:pt x="11647847" y="1215774"/>
                </a:lnTo>
                <a:lnTo>
                  <a:pt x="11601068" y="1230917"/>
                </a:lnTo>
                <a:lnTo>
                  <a:pt x="11554093" y="1245740"/>
                </a:lnTo>
                <a:lnTo>
                  <a:pt x="11506925" y="1260242"/>
                </a:lnTo>
                <a:lnTo>
                  <a:pt x="11459569" y="1274425"/>
                </a:lnTo>
                <a:lnTo>
                  <a:pt x="11412032" y="1288288"/>
                </a:lnTo>
                <a:lnTo>
                  <a:pt x="11364318" y="1301833"/>
                </a:lnTo>
                <a:lnTo>
                  <a:pt x="11316431" y="1315060"/>
                </a:lnTo>
                <a:lnTo>
                  <a:pt x="11268377" y="1327969"/>
                </a:lnTo>
                <a:lnTo>
                  <a:pt x="11220161" y="1340561"/>
                </a:lnTo>
                <a:lnTo>
                  <a:pt x="11171788" y="1352836"/>
                </a:lnTo>
                <a:lnTo>
                  <a:pt x="11123263" y="1364796"/>
                </a:lnTo>
                <a:lnTo>
                  <a:pt x="11074590" y="1376440"/>
                </a:lnTo>
                <a:lnTo>
                  <a:pt x="11025776" y="1387769"/>
                </a:lnTo>
                <a:lnTo>
                  <a:pt x="10976824" y="1398783"/>
                </a:lnTo>
                <a:lnTo>
                  <a:pt x="10927740" y="1409484"/>
                </a:lnTo>
                <a:lnTo>
                  <a:pt x="10878528" y="1419872"/>
                </a:lnTo>
                <a:lnTo>
                  <a:pt x="10829194" y="1429946"/>
                </a:lnTo>
                <a:lnTo>
                  <a:pt x="10779744" y="1439709"/>
                </a:lnTo>
                <a:lnTo>
                  <a:pt x="10730180" y="1449159"/>
                </a:lnTo>
                <a:lnTo>
                  <a:pt x="10680510" y="1458299"/>
                </a:lnTo>
                <a:lnTo>
                  <a:pt x="10630737" y="1467128"/>
                </a:lnTo>
                <a:lnTo>
                  <a:pt x="10580867" y="1475646"/>
                </a:lnTo>
                <a:lnTo>
                  <a:pt x="10530905" y="1483856"/>
                </a:lnTo>
                <a:lnTo>
                  <a:pt x="10480855" y="1491756"/>
                </a:lnTo>
                <a:lnTo>
                  <a:pt x="10430723" y="1499347"/>
                </a:lnTo>
                <a:lnTo>
                  <a:pt x="10380514" y="1506631"/>
                </a:lnTo>
                <a:lnTo>
                  <a:pt x="10330232" y="1513607"/>
                </a:lnTo>
                <a:lnTo>
                  <a:pt x="10279883" y="1520276"/>
                </a:lnTo>
                <a:lnTo>
                  <a:pt x="10229472" y="1526638"/>
                </a:lnTo>
                <a:lnTo>
                  <a:pt x="10179004" y="1532695"/>
                </a:lnTo>
                <a:lnTo>
                  <a:pt x="10128483" y="1538447"/>
                </a:lnTo>
                <a:lnTo>
                  <a:pt x="10077914" y="1543893"/>
                </a:lnTo>
                <a:lnTo>
                  <a:pt x="10027304" y="1549036"/>
                </a:lnTo>
                <a:lnTo>
                  <a:pt x="9976655" y="1553875"/>
                </a:lnTo>
                <a:lnTo>
                  <a:pt x="9925975" y="1558410"/>
                </a:lnTo>
                <a:lnTo>
                  <a:pt x="9875267" y="1562643"/>
                </a:lnTo>
                <a:lnTo>
                  <a:pt x="9824537" y="1566574"/>
                </a:lnTo>
                <a:lnTo>
                  <a:pt x="9773789" y="1570203"/>
                </a:lnTo>
                <a:lnTo>
                  <a:pt x="9723029" y="1573531"/>
                </a:lnTo>
                <a:lnTo>
                  <a:pt x="9672261" y="1576558"/>
                </a:lnTo>
                <a:lnTo>
                  <a:pt x="9621491" y="1579285"/>
                </a:lnTo>
                <a:lnTo>
                  <a:pt x="9570724" y="1581713"/>
                </a:lnTo>
                <a:lnTo>
                  <a:pt x="9519964" y="1583842"/>
                </a:lnTo>
                <a:lnTo>
                  <a:pt x="9469216" y="1585673"/>
                </a:lnTo>
                <a:lnTo>
                  <a:pt x="9418487" y="1587206"/>
                </a:lnTo>
                <a:lnTo>
                  <a:pt x="9367779" y="1588441"/>
                </a:lnTo>
                <a:lnTo>
                  <a:pt x="9317099" y="1589380"/>
                </a:lnTo>
                <a:lnTo>
                  <a:pt x="9266452" y="1590022"/>
                </a:lnTo>
                <a:lnTo>
                  <a:pt x="9215842" y="1590369"/>
                </a:lnTo>
                <a:lnTo>
                  <a:pt x="9165275" y="1590420"/>
                </a:lnTo>
                <a:lnTo>
                  <a:pt x="9114755" y="1590177"/>
                </a:lnTo>
                <a:lnTo>
                  <a:pt x="9064287" y="1589639"/>
                </a:lnTo>
                <a:lnTo>
                  <a:pt x="9013877" y="1588808"/>
                </a:lnTo>
                <a:lnTo>
                  <a:pt x="8963530" y="1587684"/>
                </a:lnTo>
                <a:lnTo>
                  <a:pt x="8913250" y="1586267"/>
                </a:lnTo>
                <a:lnTo>
                  <a:pt x="8863042" y="1584559"/>
                </a:lnTo>
                <a:lnTo>
                  <a:pt x="8812912" y="1582559"/>
                </a:lnTo>
                <a:lnTo>
                  <a:pt x="8762864" y="1580267"/>
                </a:lnTo>
                <a:lnTo>
                  <a:pt x="8712904" y="1577686"/>
                </a:lnTo>
                <a:lnTo>
                  <a:pt x="8663036" y="1574814"/>
                </a:lnTo>
                <a:lnTo>
                  <a:pt x="8613265" y="1571654"/>
                </a:lnTo>
                <a:lnTo>
                  <a:pt x="8563597" y="1568204"/>
                </a:lnTo>
                <a:lnTo>
                  <a:pt x="8514036" y="1564466"/>
                </a:lnTo>
                <a:lnTo>
                  <a:pt x="8464588" y="1560440"/>
                </a:lnTo>
                <a:lnTo>
                  <a:pt x="8415256" y="1556128"/>
                </a:lnTo>
                <a:lnTo>
                  <a:pt x="8366048" y="1551528"/>
                </a:lnTo>
                <a:lnTo>
                  <a:pt x="8316966" y="1546642"/>
                </a:lnTo>
                <a:lnTo>
                  <a:pt x="8268017" y="1541471"/>
                </a:lnTo>
                <a:lnTo>
                  <a:pt x="8219205" y="1536015"/>
                </a:lnTo>
                <a:lnTo>
                  <a:pt x="8170536" y="1530274"/>
                </a:lnTo>
                <a:lnTo>
                  <a:pt x="8122014" y="1524249"/>
                </a:lnTo>
                <a:lnTo>
                  <a:pt x="8073644" y="1517940"/>
                </a:lnTo>
                <a:lnTo>
                  <a:pt x="8025431" y="1511349"/>
                </a:lnTo>
                <a:lnTo>
                  <a:pt x="7977381" y="1504475"/>
                </a:lnTo>
                <a:lnTo>
                  <a:pt x="7929498" y="1497319"/>
                </a:lnTo>
                <a:lnTo>
                  <a:pt x="7881788" y="1489882"/>
                </a:lnTo>
                <a:lnTo>
                  <a:pt x="7834254" y="1482164"/>
                </a:lnTo>
                <a:lnTo>
                  <a:pt x="7786903" y="1474166"/>
                </a:lnTo>
                <a:lnTo>
                  <a:pt x="7738126" y="1465660"/>
                </a:lnTo>
                <a:lnTo>
                  <a:pt x="7640491" y="1448021"/>
                </a:lnTo>
                <a:lnTo>
                  <a:pt x="7542751" y="1429573"/>
                </a:lnTo>
                <a:lnTo>
                  <a:pt x="7444910" y="1410348"/>
                </a:lnTo>
                <a:lnTo>
                  <a:pt x="7346973" y="1390379"/>
                </a:lnTo>
                <a:lnTo>
                  <a:pt x="7248943" y="1369697"/>
                </a:lnTo>
                <a:lnTo>
                  <a:pt x="7150826" y="1348335"/>
                </a:lnTo>
                <a:lnTo>
                  <a:pt x="7052624" y="1326325"/>
                </a:lnTo>
                <a:lnTo>
                  <a:pt x="6954344" y="1303699"/>
                </a:lnTo>
                <a:lnTo>
                  <a:pt x="6855988" y="1280488"/>
                </a:lnTo>
                <a:lnTo>
                  <a:pt x="6757561" y="1256726"/>
                </a:lnTo>
                <a:lnTo>
                  <a:pt x="6609797" y="1220118"/>
                </a:lnTo>
                <a:lnTo>
                  <a:pt x="6461898" y="1182449"/>
                </a:lnTo>
                <a:lnTo>
                  <a:pt x="6313878" y="1143828"/>
                </a:lnTo>
                <a:lnTo>
                  <a:pt x="6116354" y="1091037"/>
                </a:lnTo>
                <a:lnTo>
                  <a:pt x="5918674" y="1037003"/>
                </a:lnTo>
                <a:lnTo>
                  <a:pt x="5671408" y="968101"/>
                </a:lnTo>
                <a:lnTo>
                  <a:pt x="4632326" y="673191"/>
                </a:lnTo>
                <a:lnTo>
                  <a:pt x="4335739" y="590761"/>
                </a:lnTo>
                <a:lnTo>
                  <a:pt x="4138197" y="537088"/>
                </a:lnTo>
                <a:lnTo>
                  <a:pt x="3940841" y="484740"/>
                </a:lnTo>
                <a:lnTo>
                  <a:pt x="3792966" y="446503"/>
                </a:lnTo>
                <a:lnTo>
                  <a:pt x="3645230" y="409263"/>
                </a:lnTo>
                <a:lnTo>
                  <a:pt x="3497647" y="373130"/>
                </a:lnTo>
                <a:lnTo>
                  <a:pt x="3399350" y="349710"/>
                </a:lnTo>
                <a:lnTo>
                  <a:pt x="3301131" y="326862"/>
                </a:lnTo>
                <a:lnTo>
                  <a:pt x="3202995" y="304617"/>
                </a:lnTo>
                <a:lnTo>
                  <a:pt x="3104947" y="283009"/>
                </a:lnTo>
                <a:lnTo>
                  <a:pt x="3006989" y="262069"/>
                </a:lnTo>
                <a:lnTo>
                  <a:pt x="2909128" y="241830"/>
                </a:lnTo>
                <a:lnTo>
                  <a:pt x="2811366" y="222323"/>
                </a:lnTo>
                <a:lnTo>
                  <a:pt x="2713708" y="203581"/>
                </a:lnTo>
                <a:lnTo>
                  <a:pt x="2616159" y="185635"/>
                </a:lnTo>
                <a:lnTo>
                  <a:pt x="2518722" y="168518"/>
                </a:lnTo>
                <a:lnTo>
                  <a:pt x="2421402" y="152263"/>
                </a:lnTo>
                <a:lnTo>
                  <a:pt x="2324204" y="136900"/>
                </a:lnTo>
                <a:lnTo>
                  <a:pt x="2227131" y="122463"/>
                </a:lnTo>
                <a:lnTo>
                  <a:pt x="2130188" y="108983"/>
                </a:lnTo>
                <a:lnTo>
                  <a:pt x="2033378" y="96492"/>
                </a:lnTo>
                <a:lnTo>
                  <a:pt x="1936708" y="85023"/>
                </a:lnTo>
                <a:lnTo>
                  <a:pt x="1888425" y="79682"/>
                </a:lnTo>
                <a:lnTo>
                  <a:pt x="1840179" y="74608"/>
                </a:lnTo>
                <a:lnTo>
                  <a:pt x="1791970" y="69805"/>
                </a:lnTo>
                <a:lnTo>
                  <a:pt x="1743798" y="65278"/>
                </a:lnTo>
                <a:lnTo>
                  <a:pt x="1695663" y="61030"/>
                </a:lnTo>
                <a:lnTo>
                  <a:pt x="1647567" y="57066"/>
                </a:lnTo>
                <a:lnTo>
                  <a:pt x="1599510" y="53390"/>
                </a:lnTo>
                <a:lnTo>
                  <a:pt x="1551492" y="50004"/>
                </a:lnTo>
                <a:lnTo>
                  <a:pt x="1503514" y="46915"/>
                </a:lnTo>
                <a:lnTo>
                  <a:pt x="1451727" y="41426"/>
                </a:lnTo>
                <a:lnTo>
                  <a:pt x="1400000" y="36255"/>
                </a:lnTo>
                <a:lnTo>
                  <a:pt x="1348336" y="31407"/>
                </a:lnTo>
                <a:lnTo>
                  <a:pt x="1296735" y="26886"/>
                </a:lnTo>
                <a:lnTo>
                  <a:pt x="1245197" y="22697"/>
                </a:lnTo>
                <a:lnTo>
                  <a:pt x="1193723" y="18846"/>
                </a:lnTo>
                <a:lnTo>
                  <a:pt x="1142315" y="15337"/>
                </a:lnTo>
                <a:lnTo>
                  <a:pt x="1090973" y="12176"/>
                </a:lnTo>
                <a:lnTo>
                  <a:pt x="1039697" y="9368"/>
                </a:lnTo>
                <a:lnTo>
                  <a:pt x="988488" y="6917"/>
                </a:lnTo>
                <a:lnTo>
                  <a:pt x="937348" y="4828"/>
                </a:lnTo>
                <a:lnTo>
                  <a:pt x="886276" y="3107"/>
                </a:lnTo>
                <a:lnTo>
                  <a:pt x="835274" y="1759"/>
                </a:lnTo>
                <a:lnTo>
                  <a:pt x="784343" y="788"/>
                </a:lnTo>
                <a:lnTo>
                  <a:pt x="733482" y="200"/>
                </a:lnTo>
                <a:lnTo>
                  <a:pt x="682693" y="0"/>
                </a:lnTo>
                <a:close/>
              </a:path>
            </a:pathLst>
          </a:custGeom>
          <a:solidFill>
            <a:srgbClr val="1C488A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6657" name="Google Shape;6657;p848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313956" y="5564123"/>
            <a:ext cx="2025383" cy="911351"/>
          </a:xfrm>
          <a:prstGeom prst="rect">
            <a:avLst/>
          </a:prstGeom>
          <a:noFill/>
          <a:ln>
            <a:noFill/>
          </a:ln>
        </p:spPr>
      </p:pic>
      <p:sp>
        <p:nvSpPr>
          <p:cNvPr id="6658" name="Google Shape;6658;p848"/>
          <p:cNvSpPr/>
          <p:nvPr/>
        </p:nvSpPr>
        <p:spPr>
          <a:xfrm>
            <a:off x="1520189" y="2812542"/>
            <a:ext cx="2286000" cy="0"/>
          </a:xfrm>
          <a:custGeom>
            <a:avLst/>
            <a:gdLst/>
            <a:ahLst/>
            <a:cxnLst/>
            <a:rect l="l" t="t" r="r" b="b"/>
            <a:pathLst>
              <a:path w="2286000" h="120000" extrusionOk="0">
                <a:moveTo>
                  <a:pt x="0" y="0"/>
                </a:moveTo>
                <a:lnTo>
                  <a:pt x="2286000" y="0"/>
                </a:lnTo>
              </a:path>
            </a:pathLst>
          </a:custGeom>
          <a:noFill/>
          <a:ln w="32000" cap="flat" cmpd="sng">
            <a:solidFill>
              <a:srgbClr val="F5836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659" name="Google Shape;6659;p848"/>
          <p:cNvSpPr txBox="1">
            <a:spLocks noGrp="1"/>
          </p:cNvSpPr>
          <p:nvPr>
            <p:ph type="ctrTitle"/>
          </p:nvPr>
        </p:nvSpPr>
        <p:spPr>
          <a:xfrm>
            <a:off x="471690" y="493920"/>
            <a:ext cx="11248618" cy="57404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libri"/>
              <a:buNone/>
              <a:defRPr b="0" i="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660" name="Google Shape;6660;p848"/>
          <p:cNvSpPr txBox="1">
            <a:spLocks noGrp="1"/>
          </p:cNvSpPr>
          <p:nvPr>
            <p:ph type="subTitle" idx="1"/>
          </p:nvPr>
        </p:nvSpPr>
        <p:spPr>
          <a:xfrm>
            <a:off x="1828800" y="3840480"/>
            <a:ext cx="8534400" cy="1714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/>
            </a:lvl1pPr>
            <a:lvl2pPr lvl="1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lvl="2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lvl="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lvl="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lvl="5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lvl="6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lvl="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lvl="8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661" name="Google Shape;6661;p84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>
                <a:solidFill>
                  <a:srgbClr val="919497"/>
                </a:solidFill>
              </a:defRPr>
            </a:lvl1pPr>
            <a:lvl2pPr lvl="1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sp>
        <p:nvSpPr>
          <p:cNvPr id="6662" name="Google Shape;6662;p848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 sz="1800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6663" name="Google Shape;6663;p84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L="38100" marR="0" lvl="0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929599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38100" marR="0" lvl="1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929599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38100" marR="0" lvl="2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929599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38100" marR="0" lvl="3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929599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38100" marR="0" lvl="4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929599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38100" marR="0" lvl="5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929599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38100" marR="0" lvl="6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929599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38100" marR="0" lvl="7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929599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38100" marR="0" lvl="8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929599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3810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65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Quotation">
  <p:cSld name="2_Quotation 2 2">
    <p:spTree>
      <p:nvGrpSpPr>
        <p:cNvPr id="1" name="Shape 66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65" name="Google Shape;6665;p849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666" name="Google Shape;6666;p849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667" name="Google Shape;6667;p849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668" name="Google Shape;6668;p84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669" name="Google Shape;6669;p84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670" name="Google Shape;6670;p84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6671" name="Google Shape;6671;p849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672" name="Google Shape;6672;p84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673" name="Google Shape;6673;p84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674" name="Google Shape;6674;p84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675" name="Google Shape;6675;p84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6676" name="Google Shape;6676;p849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5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Quotation">
  <p:cSld name="2_Quotation 2 3">
    <p:spTree>
      <p:nvGrpSpPr>
        <p:cNvPr id="1" name="Shape 66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78" name="Google Shape;6678;p850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679" name="Google Shape;6679;p850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680" name="Google Shape;6680;p850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681" name="Google Shape;6681;p85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682" name="Google Shape;6682;p85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683" name="Google Shape;6683;p85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6684" name="Google Shape;6684;p850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685" name="Google Shape;6685;p85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686" name="Google Shape;6686;p85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687" name="Google Shape;6687;p85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688" name="Google Shape;6688;p85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6689" name="Google Shape;6689;p850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5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9">
    <p:spTree>
      <p:nvGrpSpPr>
        <p:cNvPr id="1" name="Shape 66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91" name="Google Shape;6691;p851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692" name="Google Shape;6692;p851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693" name="Google Shape;6693;p851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6694" name="Google Shape;6694;p851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6695" name="Google Shape;6695;p851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6696" name="Google Shape;6696;p851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697" name="Google Shape;6697;p851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6698" name="Google Shape;6698;p85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65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10">
    <p:bg>
      <p:bgPr>
        <a:solidFill>
          <a:schemeClr val="lt2"/>
        </a:solidFill>
        <a:effectLst/>
      </p:bgPr>
    </p:bg>
    <p:spTree>
      <p:nvGrpSpPr>
        <p:cNvPr id="1" name="Shape 66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700" name="Google Shape;6700;p852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6701" name="Google Shape;6701;p852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702" name="Google Shape;6702;p852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703" name="Google Shape;6703;p852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6704" name="Google Shape;6704;p85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6705" name="Google Shape;6705;p852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706" name="Google Shape;6706;p852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5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9">
    <p:spTree>
      <p:nvGrpSpPr>
        <p:cNvPr id="1" name="Shape 67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08" name="Google Shape;6708;p853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6709" name="Google Shape;6709;p853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6710" name="Google Shape;6710;p853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6711" name="Google Shape;6711;p853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712" name="Google Shape;6712;p853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6713" name="Google Shape;6713;p853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6714" name="Google Shape;6714;p85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5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4">
    <p:spTree>
      <p:nvGrpSpPr>
        <p:cNvPr id="1" name="Shape 67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16" name="Google Shape;6716;p854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717" name="Google Shape;6717;p854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718" name="Google Shape;6718;p854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719" name="Google Shape;6719;p85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720" name="Google Shape;6720;p85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721" name="Google Shape;6721;p85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6722" name="Google Shape;6722;p85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723" name="Google Shape;6723;p85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724" name="Google Shape;6724;p85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25" name="Google Shape;6725;p85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726" name="Google Shape;6726;p85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6727" name="Google Shape;6727;p854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5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4 2">
    <p:spTree>
      <p:nvGrpSpPr>
        <p:cNvPr id="1" name="Shape 67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29" name="Google Shape;6729;p855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730" name="Google Shape;6730;p855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731" name="Google Shape;6731;p855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732" name="Google Shape;6732;p85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733" name="Google Shape;6733;p85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734" name="Google Shape;6734;p85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6735" name="Google Shape;6735;p85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736" name="Google Shape;6736;p85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737" name="Google Shape;6737;p85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38" name="Google Shape;6738;p85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739" name="Google Shape;6739;p85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6740" name="Google Shape;6740;p855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5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12">
    <p:spTree>
      <p:nvGrpSpPr>
        <p:cNvPr id="1" name="Shape 67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742" name="Google Shape;6742;p85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743" name="Google Shape;6743;p85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744" name="Google Shape;6744;p85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45" name="Google Shape;6745;p85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746" name="Google Shape;6746;p85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6747" name="Google Shape;6747;p85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748" name="Google Shape;6748;p856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749" name="Google Shape;6749;p85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750" name="Google Shape;6750;p85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751" name="Google Shape;6751;p85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5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8">
    <p:spTree>
      <p:nvGrpSpPr>
        <p:cNvPr id="1" name="Shape 67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53" name="Google Shape;6753;p857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754" name="Google Shape;6754;p857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6755" name="Google Shape;6755;p857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756" name="Google Shape;6756;p85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757" name="Google Shape;6757;p85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58" name="Google Shape;6758;p85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759" name="Google Shape;6759;p85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6760" name="Google Shape;6760;p857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761" name="Google Shape;6761;p857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762" name="Google Shape;6762;p85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763" name="Google Shape;6763;p85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5">
    <p:spTree>
      <p:nvGrpSpPr>
        <p:cNvPr id="1" name="Shape 6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5" name="Google Shape;685;p121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86" name="Google Shape;686;p121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687" name="Google Shape;687;p12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88" name="Google Shape;688;p12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89" name="Google Shape;689;p12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90" name="Google Shape;690;p12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91" name="Google Shape;691;p12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692" name="Google Shape;692;p121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93" name="Google Shape;693;p121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94" name="Google Shape;694;p12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95" name="Google Shape;695;p12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6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7">
    <p:spTree>
      <p:nvGrpSpPr>
        <p:cNvPr id="1" name="Shape 67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765" name="Google Shape;6765;p85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766" name="Google Shape;6766;p85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767" name="Google Shape;6767;p85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68" name="Google Shape;6768;p85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769" name="Google Shape;6769;p85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6770" name="Google Shape;6770;p858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771" name="Google Shape;6771;p858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6772" name="Google Shape;6772;p858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773" name="Google Shape;6773;p858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6774" name="Google Shape;6774;p858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775" name="Google Shape;6775;p85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776" name="Google Shape;6776;p85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777" name="Google Shape;6777;p85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6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7">
    <p:spTree>
      <p:nvGrpSpPr>
        <p:cNvPr id="1" name="Shape 67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779" name="Google Shape;6779;p859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780" name="Google Shape;6780;p85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781" name="Google Shape;6781;p85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82" name="Google Shape;6782;p85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783" name="Google Shape;6783;p85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6784" name="Google Shape;6784;p859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785" name="Google Shape;6785;p85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786" name="Google Shape;6786;p85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787" name="Google Shape;6787;p85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6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8">
    <p:spTree>
      <p:nvGrpSpPr>
        <p:cNvPr id="1" name="Shape 67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789" name="Google Shape;6789;p860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6790" name="Google Shape;6790;p860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791" name="Google Shape;6791;p860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6792" name="Google Shape;6792;p860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793" name="Google Shape;6793;p860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794" name="Google Shape;6794;p860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6795" name="Google Shape;6795;p86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6796" name="Google Shape;6796;p860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66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6">
    <p:spTree>
      <p:nvGrpSpPr>
        <p:cNvPr id="1" name="Shape 67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98" name="Google Shape;6798;p86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799" name="Google Shape;6799;p86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800" name="Google Shape;6800;p86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6801" name="Google Shape;6801;p86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802" name="Google Shape;6802;p86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803" name="Google Shape;6803;p86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804" name="Google Shape;6804;p86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805" name="Google Shape;6805;p86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66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2 3">
    <p:spTree>
      <p:nvGrpSpPr>
        <p:cNvPr id="1" name="Shape 68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07" name="Google Shape;6807;p862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808" name="Google Shape;6808;p862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809" name="Google Shape;6809;p862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810" name="Google Shape;6810;p86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811" name="Google Shape;6811;p86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812" name="Google Shape;6812;p86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6813" name="Google Shape;6813;p86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814" name="Google Shape;6814;p86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815" name="Google Shape;6815;p86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816" name="Google Shape;6816;p86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817" name="Google Shape;6817;p86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6818" name="Google Shape;6818;p862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6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Quotation">
  <p:cSld name="3_Quotation 2 4">
    <p:spTree>
      <p:nvGrpSpPr>
        <p:cNvPr id="1" name="Shape 68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20" name="Google Shape;6820;p863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821" name="Google Shape;6821;p863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822" name="Google Shape;6822;p863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823" name="Google Shape;6823;p86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824" name="Google Shape;6824;p86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825" name="Google Shape;6825;p86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6826" name="Google Shape;6826;p86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827" name="Google Shape;6827;p86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828" name="Google Shape;6828;p86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829" name="Google Shape;6829;p86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830" name="Google Shape;6830;p86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6831" name="Google Shape;6831;p863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6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3 3">
    <p:spTree>
      <p:nvGrpSpPr>
        <p:cNvPr id="1" name="Shape 68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33" name="Google Shape;6833;p864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834" name="Google Shape;6834;p864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835" name="Google Shape;6835;p864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836" name="Google Shape;6836;p86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837" name="Google Shape;6837;p86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838" name="Google Shape;6838;p86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6839" name="Google Shape;6839;p86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840" name="Google Shape;6840;p86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841" name="Google Shape;6841;p86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842" name="Google Shape;6842;p86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843" name="Google Shape;6843;p86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6844" name="Google Shape;6844;p864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6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2 4">
    <p:spTree>
      <p:nvGrpSpPr>
        <p:cNvPr id="1" name="Shape 68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46" name="Google Shape;6846;p865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847" name="Google Shape;6847;p865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848" name="Google Shape;6848;p865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849" name="Google Shape;6849;p86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850" name="Google Shape;6850;p86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851" name="Google Shape;6851;p86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6852" name="Google Shape;6852;p86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853" name="Google Shape;6853;p86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854" name="Google Shape;6854;p86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855" name="Google Shape;6855;p86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856" name="Google Shape;6856;p86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6857" name="Google Shape;6857;p865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6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Quotation">
  <p:cSld name="3_Quotation 2 5">
    <p:spTree>
      <p:nvGrpSpPr>
        <p:cNvPr id="1" name="Shape 68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59" name="Google Shape;6859;p866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860" name="Google Shape;6860;p866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861" name="Google Shape;6861;p866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862" name="Google Shape;6862;p86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863" name="Google Shape;6863;p86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864" name="Google Shape;6864;p86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6865" name="Google Shape;6865;p86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866" name="Google Shape;6866;p86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867" name="Google Shape;6867;p86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868" name="Google Shape;6868;p86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869" name="Google Shape;6869;p86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6870" name="Google Shape;6870;p866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6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3 4">
    <p:spTree>
      <p:nvGrpSpPr>
        <p:cNvPr id="1" name="Shape 68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72" name="Google Shape;6872;p867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873" name="Google Shape;6873;p867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874" name="Google Shape;6874;p867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875" name="Google Shape;6875;p86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876" name="Google Shape;6876;p86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877" name="Google Shape;6877;p86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6878" name="Google Shape;6878;p867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879" name="Google Shape;6879;p86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880" name="Google Shape;6880;p86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881" name="Google Shape;6881;p86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882" name="Google Shape;6882;p86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6883" name="Google Shape;6883;p867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5">
    <p:spTree>
      <p:nvGrpSpPr>
        <p:cNvPr id="1" name="Shape 6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97" name="Google Shape;697;p12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98" name="Google Shape;698;p12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99" name="Google Shape;699;p12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00" name="Google Shape;700;p12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01" name="Google Shape;701;p12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702" name="Google Shape;702;p122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03" name="Google Shape;703;p122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704" name="Google Shape;704;p122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05" name="Google Shape;705;p122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706" name="Google Shape;706;p122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07" name="Google Shape;707;p12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08" name="Google Shape;708;p12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09" name="Google Shape;709;p12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7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2 5">
    <p:spTree>
      <p:nvGrpSpPr>
        <p:cNvPr id="1" name="Shape 68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85" name="Google Shape;6885;p868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886" name="Google Shape;6886;p868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887" name="Google Shape;6887;p868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888" name="Google Shape;6888;p86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889" name="Google Shape;6889;p86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890" name="Google Shape;6890;p86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6891" name="Google Shape;6891;p86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892" name="Google Shape;6892;p86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893" name="Google Shape;6893;p86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894" name="Google Shape;6894;p86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895" name="Google Shape;6895;p86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6896" name="Google Shape;6896;p868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7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Quotation">
  <p:cSld name="3_Quotation 2 6">
    <p:spTree>
      <p:nvGrpSpPr>
        <p:cNvPr id="1" name="Shape 68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98" name="Google Shape;6898;p869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899" name="Google Shape;6899;p869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900" name="Google Shape;6900;p869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901" name="Google Shape;6901;p86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902" name="Google Shape;6902;p86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903" name="Google Shape;6903;p86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6904" name="Google Shape;6904;p869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905" name="Google Shape;6905;p86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906" name="Google Shape;6906;p86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907" name="Google Shape;6907;p86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908" name="Google Shape;6908;p86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6909" name="Google Shape;6909;p869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7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3 5">
    <p:spTree>
      <p:nvGrpSpPr>
        <p:cNvPr id="1" name="Shape 69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11" name="Google Shape;6911;p870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912" name="Google Shape;6912;p870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913" name="Google Shape;6913;p870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914" name="Google Shape;6914;p87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915" name="Google Shape;6915;p87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916" name="Google Shape;6916;p87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6917" name="Google Shape;6917;p870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918" name="Google Shape;6918;p87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919" name="Google Shape;6919;p87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920" name="Google Shape;6920;p87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921" name="Google Shape;6921;p87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6922" name="Google Shape;6922;p870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7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Title Slide">
  <p:cSld name="Title Slide 2">
    <p:bg>
      <p:bgPr>
        <a:solidFill>
          <a:schemeClr val="lt1"/>
        </a:solidFill>
        <a:effectLst/>
      </p:bgPr>
    </p:bg>
    <p:spTree>
      <p:nvGrpSpPr>
        <p:cNvPr id="1" name="Shape 69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24" name="Google Shape;6924;p871"/>
          <p:cNvSpPr/>
          <p:nvPr/>
        </p:nvSpPr>
        <p:spPr>
          <a:xfrm>
            <a:off x="0" y="0"/>
            <a:ext cx="12192000" cy="6858000"/>
          </a:xfrm>
          <a:custGeom>
            <a:avLst/>
            <a:gdLst/>
            <a:ahLst/>
            <a:cxnLst/>
            <a:rect l="l" t="t" r="r" b="b"/>
            <a:pathLst>
              <a:path w="12192000" h="6858000" extrusionOk="0">
                <a:moveTo>
                  <a:pt x="12192000" y="0"/>
                </a:moveTo>
                <a:lnTo>
                  <a:pt x="0" y="0"/>
                </a:lnTo>
                <a:lnTo>
                  <a:pt x="0" y="6858000"/>
                </a:lnTo>
                <a:lnTo>
                  <a:pt x="12192000" y="6858000"/>
                </a:lnTo>
                <a:lnTo>
                  <a:pt x="12192000" y="0"/>
                </a:lnTo>
                <a:close/>
              </a:path>
            </a:pathLst>
          </a:custGeom>
          <a:solidFill>
            <a:srgbClr val="F3F6FA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925" name="Google Shape;6925;p871"/>
          <p:cNvSpPr/>
          <p:nvPr/>
        </p:nvSpPr>
        <p:spPr>
          <a:xfrm>
            <a:off x="2" y="5100849"/>
            <a:ext cx="7111365" cy="1757680"/>
          </a:xfrm>
          <a:custGeom>
            <a:avLst/>
            <a:gdLst/>
            <a:ahLst/>
            <a:cxnLst/>
            <a:rect l="l" t="t" r="r" b="b"/>
            <a:pathLst>
              <a:path w="7111365" h="1757679" extrusionOk="0">
                <a:moveTo>
                  <a:pt x="612238" y="72"/>
                </a:moveTo>
                <a:lnTo>
                  <a:pt x="558414" y="0"/>
                </a:lnTo>
                <a:lnTo>
                  <a:pt x="504455" y="346"/>
                </a:lnTo>
                <a:lnTo>
                  <a:pt x="450360" y="1116"/>
                </a:lnTo>
                <a:lnTo>
                  <a:pt x="396127" y="2315"/>
                </a:lnTo>
                <a:lnTo>
                  <a:pt x="341757" y="3949"/>
                </a:lnTo>
                <a:lnTo>
                  <a:pt x="292962" y="5809"/>
                </a:lnTo>
                <a:lnTo>
                  <a:pt x="244267" y="8061"/>
                </a:lnTo>
                <a:lnTo>
                  <a:pt x="195669" y="10711"/>
                </a:lnTo>
                <a:lnTo>
                  <a:pt x="147165" y="13764"/>
                </a:lnTo>
                <a:lnTo>
                  <a:pt x="98753" y="17223"/>
                </a:lnTo>
                <a:lnTo>
                  <a:pt x="50431" y="21096"/>
                </a:lnTo>
                <a:lnTo>
                  <a:pt x="0" y="25666"/>
                </a:lnTo>
                <a:lnTo>
                  <a:pt x="0" y="1757146"/>
                </a:lnTo>
                <a:lnTo>
                  <a:pt x="7110983" y="1757146"/>
                </a:lnTo>
                <a:lnTo>
                  <a:pt x="6700405" y="1636344"/>
                </a:lnTo>
                <a:lnTo>
                  <a:pt x="6607186" y="1607300"/>
                </a:lnTo>
                <a:lnTo>
                  <a:pt x="6467358" y="1562910"/>
                </a:lnTo>
                <a:lnTo>
                  <a:pt x="6327483" y="1517588"/>
                </a:lnTo>
                <a:lnTo>
                  <a:pt x="6187509" y="1471399"/>
                </a:lnTo>
                <a:lnTo>
                  <a:pt x="6000630" y="1408578"/>
                </a:lnTo>
                <a:lnTo>
                  <a:pt x="5766459" y="1328280"/>
                </a:lnTo>
                <a:lnTo>
                  <a:pt x="5484294" y="1229723"/>
                </a:lnTo>
                <a:lnTo>
                  <a:pt x="4285873" y="804446"/>
                </a:lnTo>
                <a:lnTo>
                  <a:pt x="3990553" y="701631"/>
                </a:lnTo>
                <a:lnTo>
                  <a:pt x="3741532" y="616526"/>
                </a:lnTo>
                <a:lnTo>
                  <a:pt x="3543643" y="550199"/>
                </a:lnTo>
                <a:lnTo>
                  <a:pt x="3449272" y="519263"/>
                </a:lnTo>
                <a:lnTo>
                  <a:pt x="3354639" y="488840"/>
                </a:lnTo>
                <a:lnTo>
                  <a:pt x="3259736" y="458969"/>
                </a:lnTo>
                <a:lnTo>
                  <a:pt x="3164554" y="429687"/>
                </a:lnTo>
                <a:lnTo>
                  <a:pt x="3069083" y="401033"/>
                </a:lnTo>
                <a:lnTo>
                  <a:pt x="2973315" y="373045"/>
                </a:lnTo>
                <a:lnTo>
                  <a:pt x="2877241" y="345760"/>
                </a:lnTo>
                <a:lnTo>
                  <a:pt x="2780851" y="319217"/>
                </a:lnTo>
                <a:lnTo>
                  <a:pt x="2684137" y="293454"/>
                </a:lnTo>
                <a:lnTo>
                  <a:pt x="2587089" y="268509"/>
                </a:lnTo>
                <a:lnTo>
                  <a:pt x="2489699" y="244419"/>
                </a:lnTo>
                <a:lnTo>
                  <a:pt x="2391957" y="221224"/>
                </a:lnTo>
                <a:lnTo>
                  <a:pt x="2293855" y="198961"/>
                </a:lnTo>
                <a:lnTo>
                  <a:pt x="2244665" y="188191"/>
                </a:lnTo>
                <a:lnTo>
                  <a:pt x="2195383" y="177668"/>
                </a:lnTo>
                <a:lnTo>
                  <a:pt x="2146005" y="167398"/>
                </a:lnTo>
                <a:lnTo>
                  <a:pt x="2096532" y="157384"/>
                </a:lnTo>
                <a:lnTo>
                  <a:pt x="2046962" y="147632"/>
                </a:lnTo>
                <a:lnTo>
                  <a:pt x="1997294" y="138146"/>
                </a:lnTo>
                <a:lnTo>
                  <a:pt x="1947526" y="128931"/>
                </a:lnTo>
                <a:lnTo>
                  <a:pt x="1897659" y="119992"/>
                </a:lnTo>
                <a:lnTo>
                  <a:pt x="1847690" y="111333"/>
                </a:lnTo>
                <a:lnTo>
                  <a:pt x="1797618" y="102960"/>
                </a:lnTo>
                <a:lnTo>
                  <a:pt x="1747443" y="94877"/>
                </a:lnTo>
                <a:lnTo>
                  <a:pt x="1697163" y="87089"/>
                </a:lnTo>
                <a:lnTo>
                  <a:pt x="1646777" y="79601"/>
                </a:lnTo>
                <a:lnTo>
                  <a:pt x="1596283" y="72417"/>
                </a:lnTo>
                <a:lnTo>
                  <a:pt x="1545682" y="65542"/>
                </a:lnTo>
                <a:lnTo>
                  <a:pt x="1494971" y="58981"/>
                </a:lnTo>
                <a:lnTo>
                  <a:pt x="1444150" y="52739"/>
                </a:lnTo>
                <a:lnTo>
                  <a:pt x="1393217" y="46821"/>
                </a:lnTo>
                <a:lnTo>
                  <a:pt x="1342172" y="41230"/>
                </a:lnTo>
                <a:lnTo>
                  <a:pt x="1291013" y="35972"/>
                </a:lnTo>
                <a:lnTo>
                  <a:pt x="1239738" y="31052"/>
                </a:lnTo>
                <a:lnTo>
                  <a:pt x="1188348" y="26475"/>
                </a:lnTo>
                <a:lnTo>
                  <a:pt x="1136840" y="22245"/>
                </a:lnTo>
                <a:lnTo>
                  <a:pt x="1085214" y="18367"/>
                </a:lnTo>
                <a:lnTo>
                  <a:pt x="1033469" y="14845"/>
                </a:lnTo>
                <a:lnTo>
                  <a:pt x="981602" y="11685"/>
                </a:lnTo>
                <a:lnTo>
                  <a:pt x="929614" y="8891"/>
                </a:lnTo>
                <a:lnTo>
                  <a:pt x="877504" y="6469"/>
                </a:lnTo>
                <a:lnTo>
                  <a:pt x="825269" y="4422"/>
                </a:lnTo>
                <a:lnTo>
                  <a:pt x="772909" y="2755"/>
                </a:lnTo>
                <a:lnTo>
                  <a:pt x="719484" y="1455"/>
                </a:lnTo>
                <a:lnTo>
                  <a:pt x="665927" y="559"/>
                </a:lnTo>
                <a:lnTo>
                  <a:pt x="612238" y="7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6926" name="Google Shape;6926;p87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0" y="5041899"/>
            <a:ext cx="12192000" cy="1816100"/>
          </a:xfrm>
          <a:prstGeom prst="rect">
            <a:avLst/>
          </a:prstGeom>
          <a:noFill/>
          <a:ln>
            <a:noFill/>
          </a:ln>
        </p:spPr>
      </p:pic>
      <p:sp>
        <p:nvSpPr>
          <p:cNvPr id="6927" name="Google Shape;6927;p871"/>
          <p:cNvSpPr/>
          <p:nvPr/>
        </p:nvSpPr>
        <p:spPr>
          <a:xfrm>
            <a:off x="1" y="5020055"/>
            <a:ext cx="12192000" cy="1838325"/>
          </a:xfrm>
          <a:custGeom>
            <a:avLst/>
            <a:gdLst/>
            <a:ahLst/>
            <a:cxnLst/>
            <a:rect l="l" t="t" r="r" b="b"/>
            <a:pathLst>
              <a:path w="12192000" h="1838325" extrusionOk="0">
                <a:moveTo>
                  <a:pt x="682693" y="0"/>
                </a:moveTo>
                <a:lnTo>
                  <a:pt x="631977" y="191"/>
                </a:lnTo>
                <a:lnTo>
                  <a:pt x="584149" y="737"/>
                </a:lnTo>
                <a:lnTo>
                  <a:pt x="536385" y="1641"/>
                </a:lnTo>
                <a:lnTo>
                  <a:pt x="488688" y="2908"/>
                </a:lnTo>
                <a:lnTo>
                  <a:pt x="441056" y="4541"/>
                </a:lnTo>
                <a:lnTo>
                  <a:pt x="393493" y="6547"/>
                </a:lnTo>
                <a:lnTo>
                  <a:pt x="345998" y="8929"/>
                </a:lnTo>
                <a:lnTo>
                  <a:pt x="0" y="38164"/>
                </a:lnTo>
                <a:lnTo>
                  <a:pt x="0" y="105627"/>
                </a:lnTo>
                <a:lnTo>
                  <a:pt x="50435" y="101057"/>
                </a:lnTo>
                <a:lnTo>
                  <a:pt x="98761" y="97184"/>
                </a:lnTo>
                <a:lnTo>
                  <a:pt x="147175" y="93724"/>
                </a:lnTo>
                <a:lnTo>
                  <a:pt x="195680" y="90672"/>
                </a:lnTo>
                <a:lnTo>
                  <a:pt x="244280" y="88022"/>
                </a:lnTo>
                <a:lnTo>
                  <a:pt x="292975" y="85770"/>
                </a:lnTo>
                <a:lnTo>
                  <a:pt x="341769" y="83910"/>
                </a:lnTo>
                <a:lnTo>
                  <a:pt x="394500" y="82318"/>
                </a:lnTo>
                <a:lnTo>
                  <a:pt x="447099" y="81134"/>
                </a:lnTo>
                <a:lnTo>
                  <a:pt x="499569" y="80355"/>
                </a:lnTo>
                <a:lnTo>
                  <a:pt x="551910" y="79975"/>
                </a:lnTo>
                <a:lnTo>
                  <a:pt x="604123" y="79990"/>
                </a:lnTo>
                <a:lnTo>
                  <a:pt x="656210" y="80395"/>
                </a:lnTo>
                <a:lnTo>
                  <a:pt x="708172" y="81187"/>
                </a:lnTo>
                <a:lnTo>
                  <a:pt x="760009" y="82360"/>
                </a:lnTo>
                <a:lnTo>
                  <a:pt x="811723" y="83909"/>
                </a:lnTo>
                <a:lnTo>
                  <a:pt x="863315" y="85830"/>
                </a:lnTo>
                <a:lnTo>
                  <a:pt x="914785" y="88119"/>
                </a:lnTo>
                <a:lnTo>
                  <a:pt x="966136" y="90771"/>
                </a:lnTo>
                <a:lnTo>
                  <a:pt x="1017368" y="93782"/>
                </a:lnTo>
                <a:lnTo>
                  <a:pt x="1068481" y="97146"/>
                </a:lnTo>
                <a:lnTo>
                  <a:pt x="1119478" y="100859"/>
                </a:lnTo>
                <a:lnTo>
                  <a:pt x="1170360" y="104917"/>
                </a:lnTo>
                <a:lnTo>
                  <a:pt x="1221127" y="109315"/>
                </a:lnTo>
                <a:lnTo>
                  <a:pt x="1271780" y="114049"/>
                </a:lnTo>
                <a:lnTo>
                  <a:pt x="1322321" y="119113"/>
                </a:lnTo>
                <a:lnTo>
                  <a:pt x="1372750" y="124504"/>
                </a:lnTo>
                <a:lnTo>
                  <a:pt x="1423070" y="130217"/>
                </a:lnTo>
                <a:lnTo>
                  <a:pt x="1473280" y="136247"/>
                </a:lnTo>
                <a:lnTo>
                  <a:pt x="1523382" y="142589"/>
                </a:lnTo>
                <a:lnTo>
                  <a:pt x="1573377" y="149239"/>
                </a:lnTo>
                <a:lnTo>
                  <a:pt x="1623266" y="156193"/>
                </a:lnTo>
                <a:lnTo>
                  <a:pt x="1673051" y="163446"/>
                </a:lnTo>
                <a:lnTo>
                  <a:pt x="1722731" y="170993"/>
                </a:lnTo>
                <a:lnTo>
                  <a:pt x="1772309" y="178830"/>
                </a:lnTo>
                <a:lnTo>
                  <a:pt x="1821786" y="186951"/>
                </a:lnTo>
                <a:lnTo>
                  <a:pt x="1871162" y="195354"/>
                </a:lnTo>
                <a:lnTo>
                  <a:pt x="1920438" y="204032"/>
                </a:lnTo>
                <a:lnTo>
                  <a:pt x="1969617" y="212982"/>
                </a:lnTo>
                <a:lnTo>
                  <a:pt x="2018698" y="222199"/>
                </a:lnTo>
                <a:lnTo>
                  <a:pt x="2067683" y="231677"/>
                </a:lnTo>
                <a:lnTo>
                  <a:pt x="2116573" y="241414"/>
                </a:lnTo>
                <a:lnTo>
                  <a:pt x="2165369" y="251404"/>
                </a:lnTo>
                <a:lnTo>
                  <a:pt x="2214072" y="261642"/>
                </a:lnTo>
                <a:lnTo>
                  <a:pt x="2262683" y="272124"/>
                </a:lnTo>
                <a:lnTo>
                  <a:pt x="2359634" y="293801"/>
                </a:lnTo>
                <a:lnTo>
                  <a:pt x="2456232" y="316400"/>
                </a:lnTo>
                <a:lnTo>
                  <a:pt x="2552484" y="339883"/>
                </a:lnTo>
                <a:lnTo>
                  <a:pt x="2648399" y="364213"/>
                </a:lnTo>
                <a:lnTo>
                  <a:pt x="2743986" y="389354"/>
                </a:lnTo>
                <a:lnTo>
                  <a:pt x="2839253" y="415270"/>
                </a:lnTo>
                <a:lnTo>
                  <a:pt x="2934210" y="441923"/>
                </a:lnTo>
                <a:lnTo>
                  <a:pt x="3028865" y="469277"/>
                </a:lnTo>
                <a:lnTo>
                  <a:pt x="3123226" y="497296"/>
                </a:lnTo>
                <a:lnTo>
                  <a:pt x="3217303" y="525943"/>
                </a:lnTo>
                <a:lnTo>
                  <a:pt x="3311104" y="555181"/>
                </a:lnTo>
                <a:lnTo>
                  <a:pt x="3404637" y="584973"/>
                </a:lnTo>
                <a:lnTo>
                  <a:pt x="3497912" y="615284"/>
                </a:lnTo>
                <a:lnTo>
                  <a:pt x="3590937" y="646075"/>
                </a:lnTo>
                <a:lnTo>
                  <a:pt x="3791774" y="713748"/>
                </a:lnTo>
                <a:lnTo>
                  <a:pt x="4040254" y="799025"/>
                </a:lnTo>
                <a:lnTo>
                  <a:pt x="4334988" y="901968"/>
                </a:lnTo>
                <a:lnTo>
                  <a:pt x="5625866" y="1359840"/>
                </a:lnTo>
                <a:lnTo>
                  <a:pt x="5907371" y="1457295"/>
                </a:lnTo>
                <a:lnTo>
                  <a:pt x="6094441" y="1520802"/>
                </a:lnTo>
                <a:lnTo>
                  <a:pt x="6281177" y="1582959"/>
                </a:lnTo>
                <a:lnTo>
                  <a:pt x="6421085" y="1628599"/>
                </a:lnTo>
                <a:lnTo>
                  <a:pt x="6560929" y="1673327"/>
                </a:lnTo>
                <a:lnTo>
                  <a:pt x="6700761" y="1717079"/>
                </a:lnTo>
                <a:lnTo>
                  <a:pt x="7111365" y="1837945"/>
                </a:lnTo>
                <a:lnTo>
                  <a:pt x="12192000" y="1837945"/>
                </a:lnTo>
                <a:lnTo>
                  <a:pt x="12192000" y="1008838"/>
                </a:lnTo>
                <a:lnTo>
                  <a:pt x="12147976" y="1027873"/>
                </a:lnTo>
                <a:lnTo>
                  <a:pt x="12103695" y="1046580"/>
                </a:lnTo>
                <a:lnTo>
                  <a:pt x="12059162" y="1064960"/>
                </a:lnTo>
                <a:lnTo>
                  <a:pt x="12014382" y="1083015"/>
                </a:lnTo>
                <a:lnTo>
                  <a:pt x="11969360" y="1100744"/>
                </a:lnTo>
                <a:lnTo>
                  <a:pt x="11924100" y="1118147"/>
                </a:lnTo>
                <a:lnTo>
                  <a:pt x="11878609" y="1135227"/>
                </a:lnTo>
                <a:lnTo>
                  <a:pt x="11832891" y="1151982"/>
                </a:lnTo>
                <a:lnTo>
                  <a:pt x="11786951" y="1168414"/>
                </a:lnTo>
                <a:lnTo>
                  <a:pt x="11740793" y="1184523"/>
                </a:lnTo>
                <a:lnTo>
                  <a:pt x="11694424" y="1200309"/>
                </a:lnTo>
                <a:lnTo>
                  <a:pt x="11647847" y="1215774"/>
                </a:lnTo>
                <a:lnTo>
                  <a:pt x="11601068" y="1230917"/>
                </a:lnTo>
                <a:lnTo>
                  <a:pt x="11554093" y="1245740"/>
                </a:lnTo>
                <a:lnTo>
                  <a:pt x="11506925" y="1260242"/>
                </a:lnTo>
                <a:lnTo>
                  <a:pt x="11459569" y="1274425"/>
                </a:lnTo>
                <a:lnTo>
                  <a:pt x="11412032" y="1288288"/>
                </a:lnTo>
                <a:lnTo>
                  <a:pt x="11364318" y="1301833"/>
                </a:lnTo>
                <a:lnTo>
                  <a:pt x="11316431" y="1315060"/>
                </a:lnTo>
                <a:lnTo>
                  <a:pt x="11268377" y="1327969"/>
                </a:lnTo>
                <a:lnTo>
                  <a:pt x="11220161" y="1340561"/>
                </a:lnTo>
                <a:lnTo>
                  <a:pt x="11171788" y="1352836"/>
                </a:lnTo>
                <a:lnTo>
                  <a:pt x="11123263" y="1364796"/>
                </a:lnTo>
                <a:lnTo>
                  <a:pt x="11074590" y="1376440"/>
                </a:lnTo>
                <a:lnTo>
                  <a:pt x="11025776" y="1387769"/>
                </a:lnTo>
                <a:lnTo>
                  <a:pt x="10976824" y="1398783"/>
                </a:lnTo>
                <a:lnTo>
                  <a:pt x="10927740" y="1409484"/>
                </a:lnTo>
                <a:lnTo>
                  <a:pt x="10878528" y="1419872"/>
                </a:lnTo>
                <a:lnTo>
                  <a:pt x="10829194" y="1429946"/>
                </a:lnTo>
                <a:lnTo>
                  <a:pt x="10779744" y="1439709"/>
                </a:lnTo>
                <a:lnTo>
                  <a:pt x="10730180" y="1449159"/>
                </a:lnTo>
                <a:lnTo>
                  <a:pt x="10680510" y="1458299"/>
                </a:lnTo>
                <a:lnTo>
                  <a:pt x="10630737" y="1467128"/>
                </a:lnTo>
                <a:lnTo>
                  <a:pt x="10580867" y="1475646"/>
                </a:lnTo>
                <a:lnTo>
                  <a:pt x="10530905" y="1483856"/>
                </a:lnTo>
                <a:lnTo>
                  <a:pt x="10480855" y="1491756"/>
                </a:lnTo>
                <a:lnTo>
                  <a:pt x="10430723" y="1499347"/>
                </a:lnTo>
                <a:lnTo>
                  <a:pt x="10380514" y="1506631"/>
                </a:lnTo>
                <a:lnTo>
                  <a:pt x="10330232" y="1513607"/>
                </a:lnTo>
                <a:lnTo>
                  <a:pt x="10279883" y="1520276"/>
                </a:lnTo>
                <a:lnTo>
                  <a:pt x="10229472" y="1526638"/>
                </a:lnTo>
                <a:lnTo>
                  <a:pt x="10179004" y="1532695"/>
                </a:lnTo>
                <a:lnTo>
                  <a:pt x="10128483" y="1538447"/>
                </a:lnTo>
                <a:lnTo>
                  <a:pt x="10077914" y="1543893"/>
                </a:lnTo>
                <a:lnTo>
                  <a:pt x="10027304" y="1549036"/>
                </a:lnTo>
                <a:lnTo>
                  <a:pt x="9976655" y="1553875"/>
                </a:lnTo>
                <a:lnTo>
                  <a:pt x="9925975" y="1558410"/>
                </a:lnTo>
                <a:lnTo>
                  <a:pt x="9875267" y="1562643"/>
                </a:lnTo>
                <a:lnTo>
                  <a:pt x="9824537" y="1566574"/>
                </a:lnTo>
                <a:lnTo>
                  <a:pt x="9773789" y="1570203"/>
                </a:lnTo>
                <a:lnTo>
                  <a:pt x="9723029" y="1573531"/>
                </a:lnTo>
                <a:lnTo>
                  <a:pt x="9672261" y="1576558"/>
                </a:lnTo>
                <a:lnTo>
                  <a:pt x="9621491" y="1579285"/>
                </a:lnTo>
                <a:lnTo>
                  <a:pt x="9570724" y="1581713"/>
                </a:lnTo>
                <a:lnTo>
                  <a:pt x="9519964" y="1583842"/>
                </a:lnTo>
                <a:lnTo>
                  <a:pt x="9469216" y="1585673"/>
                </a:lnTo>
                <a:lnTo>
                  <a:pt x="9418487" y="1587206"/>
                </a:lnTo>
                <a:lnTo>
                  <a:pt x="9367779" y="1588441"/>
                </a:lnTo>
                <a:lnTo>
                  <a:pt x="9317099" y="1589380"/>
                </a:lnTo>
                <a:lnTo>
                  <a:pt x="9266452" y="1590022"/>
                </a:lnTo>
                <a:lnTo>
                  <a:pt x="9215842" y="1590369"/>
                </a:lnTo>
                <a:lnTo>
                  <a:pt x="9165275" y="1590420"/>
                </a:lnTo>
                <a:lnTo>
                  <a:pt x="9114755" y="1590177"/>
                </a:lnTo>
                <a:lnTo>
                  <a:pt x="9064287" y="1589639"/>
                </a:lnTo>
                <a:lnTo>
                  <a:pt x="9013877" y="1588808"/>
                </a:lnTo>
                <a:lnTo>
                  <a:pt x="8963530" y="1587684"/>
                </a:lnTo>
                <a:lnTo>
                  <a:pt x="8913250" y="1586267"/>
                </a:lnTo>
                <a:lnTo>
                  <a:pt x="8863042" y="1584559"/>
                </a:lnTo>
                <a:lnTo>
                  <a:pt x="8812912" y="1582559"/>
                </a:lnTo>
                <a:lnTo>
                  <a:pt x="8762864" y="1580267"/>
                </a:lnTo>
                <a:lnTo>
                  <a:pt x="8712904" y="1577686"/>
                </a:lnTo>
                <a:lnTo>
                  <a:pt x="8663036" y="1574814"/>
                </a:lnTo>
                <a:lnTo>
                  <a:pt x="8613265" y="1571654"/>
                </a:lnTo>
                <a:lnTo>
                  <a:pt x="8563597" y="1568204"/>
                </a:lnTo>
                <a:lnTo>
                  <a:pt x="8514036" y="1564466"/>
                </a:lnTo>
                <a:lnTo>
                  <a:pt x="8464588" y="1560440"/>
                </a:lnTo>
                <a:lnTo>
                  <a:pt x="8415256" y="1556128"/>
                </a:lnTo>
                <a:lnTo>
                  <a:pt x="8366048" y="1551528"/>
                </a:lnTo>
                <a:lnTo>
                  <a:pt x="8316966" y="1546642"/>
                </a:lnTo>
                <a:lnTo>
                  <a:pt x="8268017" y="1541471"/>
                </a:lnTo>
                <a:lnTo>
                  <a:pt x="8219205" y="1536015"/>
                </a:lnTo>
                <a:lnTo>
                  <a:pt x="8170536" y="1530274"/>
                </a:lnTo>
                <a:lnTo>
                  <a:pt x="8122014" y="1524249"/>
                </a:lnTo>
                <a:lnTo>
                  <a:pt x="8073644" y="1517940"/>
                </a:lnTo>
                <a:lnTo>
                  <a:pt x="8025431" y="1511349"/>
                </a:lnTo>
                <a:lnTo>
                  <a:pt x="7977381" y="1504475"/>
                </a:lnTo>
                <a:lnTo>
                  <a:pt x="7929498" y="1497319"/>
                </a:lnTo>
                <a:lnTo>
                  <a:pt x="7881788" y="1489882"/>
                </a:lnTo>
                <a:lnTo>
                  <a:pt x="7834254" y="1482164"/>
                </a:lnTo>
                <a:lnTo>
                  <a:pt x="7786903" y="1474166"/>
                </a:lnTo>
                <a:lnTo>
                  <a:pt x="7738126" y="1465660"/>
                </a:lnTo>
                <a:lnTo>
                  <a:pt x="7640491" y="1448021"/>
                </a:lnTo>
                <a:lnTo>
                  <a:pt x="7542751" y="1429573"/>
                </a:lnTo>
                <a:lnTo>
                  <a:pt x="7444910" y="1410348"/>
                </a:lnTo>
                <a:lnTo>
                  <a:pt x="7346973" y="1390379"/>
                </a:lnTo>
                <a:lnTo>
                  <a:pt x="7248943" y="1369697"/>
                </a:lnTo>
                <a:lnTo>
                  <a:pt x="7150826" y="1348335"/>
                </a:lnTo>
                <a:lnTo>
                  <a:pt x="7052624" y="1326325"/>
                </a:lnTo>
                <a:lnTo>
                  <a:pt x="6954344" y="1303699"/>
                </a:lnTo>
                <a:lnTo>
                  <a:pt x="6855988" y="1280488"/>
                </a:lnTo>
                <a:lnTo>
                  <a:pt x="6757561" y="1256726"/>
                </a:lnTo>
                <a:lnTo>
                  <a:pt x="6609797" y="1220118"/>
                </a:lnTo>
                <a:lnTo>
                  <a:pt x="6461898" y="1182449"/>
                </a:lnTo>
                <a:lnTo>
                  <a:pt x="6313878" y="1143828"/>
                </a:lnTo>
                <a:lnTo>
                  <a:pt x="6116354" y="1091037"/>
                </a:lnTo>
                <a:lnTo>
                  <a:pt x="5918674" y="1037003"/>
                </a:lnTo>
                <a:lnTo>
                  <a:pt x="5671408" y="968101"/>
                </a:lnTo>
                <a:lnTo>
                  <a:pt x="4632326" y="673191"/>
                </a:lnTo>
                <a:lnTo>
                  <a:pt x="4335739" y="590761"/>
                </a:lnTo>
                <a:lnTo>
                  <a:pt x="4138197" y="537088"/>
                </a:lnTo>
                <a:lnTo>
                  <a:pt x="3940841" y="484740"/>
                </a:lnTo>
                <a:lnTo>
                  <a:pt x="3792966" y="446503"/>
                </a:lnTo>
                <a:lnTo>
                  <a:pt x="3645230" y="409263"/>
                </a:lnTo>
                <a:lnTo>
                  <a:pt x="3497647" y="373130"/>
                </a:lnTo>
                <a:lnTo>
                  <a:pt x="3399350" y="349710"/>
                </a:lnTo>
                <a:lnTo>
                  <a:pt x="3301131" y="326862"/>
                </a:lnTo>
                <a:lnTo>
                  <a:pt x="3202995" y="304617"/>
                </a:lnTo>
                <a:lnTo>
                  <a:pt x="3104947" y="283009"/>
                </a:lnTo>
                <a:lnTo>
                  <a:pt x="3006989" y="262069"/>
                </a:lnTo>
                <a:lnTo>
                  <a:pt x="2909128" y="241830"/>
                </a:lnTo>
                <a:lnTo>
                  <a:pt x="2811366" y="222323"/>
                </a:lnTo>
                <a:lnTo>
                  <a:pt x="2713708" y="203581"/>
                </a:lnTo>
                <a:lnTo>
                  <a:pt x="2616159" y="185635"/>
                </a:lnTo>
                <a:lnTo>
                  <a:pt x="2518722" y="168518"/>
                </a:lnTo>
                <a:lnTo>
                  <a:pt x="2421402" y="152263"/>
                </a:lnTo>
                <a:lnTo>
                  <a:pt x="2324204" y="136900"/>
                </a:lnTo>
                <a:lnTo>
                  <a:pt x="2227131" y="122463"/>
                </a:lnTo>
                <a:lnTo>
                  <a:pt x="2130188" y="108983"/>
                </a:lnTo>
                <a:lnTo>
                  <a:pt x="2033378" y="96492"/>
                </a:lnTo>
                <a:lnTo>
                  <a:pt x="1936708" y="85023"/>
                </a:lnTo>
                <a:lnTo>
                  <a:pt x="1888425" y="79682"/>
                </a:lnTo>
                <a:lnTo>
                  <a:pt x="1840179" y="74608"/>
                </a:lnTo>
                <a:lnTo>
                  <a:pt x="1791970" y="69805"/>
                </a:lnTo>
                <a:lnTo>
                  <a:pt x="1743798" y="65278"/>
                </a:lnTo>
                <a:lnTo>
                  <a:pt x="1695663" y="61030"/>
                </a:lnTo>
                <a:lnTo>
                  <a:pt x="1647567" y="57066"/>
                </a:lnTo>
                <a:lnTo>
                  <a:pt x="1599510" y="53390"/>
                </a:lnTo>
                <a:lnTo>
                  <a:pt x="1551492" y="50004"/>
                </a:lnTo>
                <a:lnTo>
                  <a:pt x="1503514" y="46915"/>
                </a:lnTo>
                <a:lnTo>
                  <a:pt x="1451727" y="41426"/>
                </a:lnTo>
                <a:lnTo>
                  <a:pt x="1400000" y="36255"/>
                </a:lnTo>
                <a:lnTo>
                  <a:pt x="1348336" y="31407"/>
                </a:lnTo>
                <a:lnTo>
                  <a:pt x="1296735" y="26886"/>
                </a:lnTo>
                <a:lnTo>
                  <a:pt x="1245197" y="22697"/>
                </a:lnTo>
                <a:lnTo>
                  <a:pt x="1193723" y="18846"/>
                </a:lnTo>
                <a:lnTo>
                  <a:pt x="1142315" y="15337"/>
                </a:lnTo>
                <a:lnTo>
                  <a:pt x="1090973" y="12176"/>
                </a:lnTo>
                <a:lnTo>
                  <a:pt x="1039697" y="9368"/>
                </a:lnTo>
                <a:lnTo>
                  <a:pt x="988488" y="6917"/>
                </a:lnTo>
                <a:lnTo>
                  <a:pt x="937348" y="4828"/>
                </a:lnTo>
                <a:lnTo>
                  <a:pt x="886276" y="3107"/>
                </a:lnTo>
                <a:lnTo>
                  <a:pt x="835274" y="1759"/>
                </a:lnTo>
                <a:lnTo>
                  <a:pt x="784343" y="788"/>
                </a:lnTo>
                <a:lnTo>
                  <a:pt x="733482" y="200"/>
                </a:lnTo>
                <a:lnTo>
                  <a:pt x="682693" y="0"/>
                </a:lnTo>
                <a:close/>
              </a:path>
            </a:pathLst>
          </a:custGeom>
          <a:solidFill>
            <a:srgbClr val="1C488A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6928" name="Google Shape;6928;p871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313956" y="5564123"/>
            <a:ext cx="2025383" cy="911351"/>
          </a:xfrm>
          <a:prstGeom prst="rect">
            <a:avLst/>
          </a:prstGeom>
          <a:noFill/>
          <a:ln>
            <a:noFill/>
          </a:ln>
        </p:spPr>
      </p:pic>
      <p:sp>
        <p:nvSpPr>
          <p:cNvPr id="6929" name="Google Shape;6929;p871"/>
          <p:cNvSpPr/>
          <p:nvPr/>
        </p:nvSpPr>
        <p:spPr>
          <a:xfrm>
            <a:off x="1520189" y="2812542"/>
            <a:ext cx="2286000" cy="0"/>
          </a:xfrm>
          <a:custGeom>
            <a:avLst/>
            <a:gdLst/>
            <a:ahLst/>
            <a:cxnLst/>
            <a:rect l="l" t="t" r="r" b="b"/>
            <a:pathLst>
              <a:path w="2286000" h="120000" extrusionOk="0">
                <a:moveTo>
                  <a:pt x="0" y="0"/>
                </a:moveTo>
                <a:lnTo>
                  <a:pt x="2286000" y="0"/>
                </a:lnTo>
              </a:path>
            </a:pathLst>
          </a:custGeom>
          <a:noFill/>
          <a:ln w="32000" cap="flat" cmpd="sng">
            <a:solidFill>
              <a:srgbClr val="F5836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930" name="Google Shape;6930;p871"/>
          <p:cNvSpPr txBox="1">
            <a:spLocks noGrp="1"/>
          </p:cNvSpPr>
          <p:nvPr>
            <p:ph type="ctrTitle"/>
          </p:nvPr>
        </p:nvSpPr>
        <p:spPr>
          <a:xfrm>
            <a:off x="471690" y="493920"/>
            <a:ext cx="11248618" cy="57404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libri"/>
              <a:buNone/>
              <a:defRPr b="0" i="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931" name="Google Shape;6931;p871"/>
          <p:cNvSpPr txBox="1">
            <a:spLocks noGrp="1"/>
          </p:cNvSpPr>
          <p:nvPr>
            <p:ph type="subTitle" idx="1"/>
          </p:nvPr>
        </p:nvSpPr>
        <p:spPr>
          <a:xfrm>
            <a:off x="1828800" y="3840480"/>
            <a:ext cx="8534400" cy="1714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/>
            </a:lvl1pPr>
            <a:lvl2pPr lvl="1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lvl="2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lvl="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lvl="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lvl="5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lvl="6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lvl="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lvl="8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932" name="Google Shape;6932;p87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>
                <a:solidFill>
                  <a:srgbClr val="919497"/>
                </a:solidFill>
              </a:defRPr>
            </a:lvl1pPr>
            <a:lvl2pPr lvl="1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sp>
        <p:nvSpPr>
          <p:cNvPr id="6933" name="Google Shape;6933;p871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 sz="1800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6934" name="Google Shape;6934;p87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L="38100" marR="0" lvl="0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929599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38100" marR="0" lvl="1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929599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38100" marR="0" lvl="2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929599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38100" marR="0" lvl="3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929599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38100" marR="0" lvl="4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929599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38100" marR="0" lvl="5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929599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38100" marR="0" lvl="6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929599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38100" marR="0" lvl="7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929599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38100" marR="0" lvl="8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929599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3810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67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Quotation">
  <p:cSld name="2_Quotation 2 4">
    <p:spTree>
      <p:nvGrpSpPr>
        <p:cNvPr id="1" name="Shape 69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36" name="Google Shape;6936;p872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937" name="Google Shape;6937;p872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938" name="Google Shape;6938;p872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939" name="Google Shape;6939;p87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940" name="Google Shape;6940;p87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941" name="Google Shape;6941;p87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6942" name="Google Shape;6942;p87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943" name="Google Shape;6943;p87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944" name="Google Shape;6944;p87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945" name="Google Shape;6945;p87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946" name="Google Shape;6946;p87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6947" name="Google Shape;6947;p872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7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Quotation">
  <p:cSld name="2_Quotation 2 5">
    <p:spTree>
      <p:nvGrpSpPr>
        <p:cNvPr id="1" name="Shape 69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49" name="Google Shape;6949;p873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950" name="Google Shape;6950;p873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951" name="Google Shape;6951;p873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952" name="Google Shape;6952;p87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953" name="Google Shape;6953;p87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954" name="Google Shape;6954;p87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6955" name="Google Shape;6955;p87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956" name="Google Shape;6956;p87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957" name="Google Shape;6957;p87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958" name="Google Shape;6958;p87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959" name="Google Shape;6959;p87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6960" name="Google Shape;6960;p873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7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Quotation">
  <p:cSld name="2_Quotation 2 6">
    <p:spTree>
      <p:nvGrpSpPr>
        <p:cNvPr id="1" name="Shape 69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62" name="Google Shape;6962;p874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963" name="Google Shape;6963;p874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964" name="Google Shape;6964;p874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965" name="Google Shape;6965;p87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966" name="Google Shape;6966;p87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967" name="Google Shape;6967;p87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6968" name="Google Shape;6968;p87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969" name="Google Shape;6969;p87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970" name="Google Shape;6970;p87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971" name="Google Shape;6971;p87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972" name="Google Shape;6972;p87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6973" name="Google Shape;6973;p874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7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9 2">
    <p:spTree>
      <p:nvGrpSpPr>
        <p:cNvPr id="1" name="Shape 69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75" name="Google Shape;6975;p875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976" name="Google Shape;6976;p875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977" name="Google Shape;6977;p875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6978" name="Google Shape;6978;p875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6979" name="Google Shape;6979;p875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6980" name="Google Shape;6980;p875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981" name="Google Shape;6981;p875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6982" name="Google Shape;6982;p87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67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10 2">
    <p:bg>
      <p:bgPr>
        <a:solidFill>
          <a:schemeClr val="lt2"/>
        </a:solidFill>
        <a:effectLst/>
      </p:bgPr>
    </p:bg>
    <p:spTree>
      <p:nvGrpSpPr>
        <p:cNvPr id="1" name="Shape 69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984" name="Google Shape;6984;p876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6985" name="Google Shape;6985;p876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986" name="Google Shape;6986;p876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987" name="Google Shape;6987;p876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6988" name="Google Shape;6988;p87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6989" name="Google Shape;6989;p876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990" name="Google Shape;6990;p876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7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9 2">
    <p:spTree>
      <p:nvGrpSpPr>
        <p:cNvPr id="1" name="Shape 69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92" name="Google Shape;6992;p877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6993" name="Google Shape;6993;p877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6994" name="Google Shape;6994;p877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6995" name="Google Shape;6995;p877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996" name="Google Shape;6996;p877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6997" name="Google Shape;6997;p877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6998" name="Google Shape;6998;p87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5">
    <p:spTree>
      <p:nvGrpSpPr>
        <p:cNvPr id="1" name="Shape 7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11" name="Google Shape;711;p12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12" name="Google Shape;712;p12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13" name="Google Shape;713;p12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14" name="Google Shape;714;p12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15" name="Google Shape;715;p12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716" name="Google Shape;716;p123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17" name="Google Shape;717;p12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18" name="Google Shape;718;p12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19" name="Google Shape;719;p12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8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4 3">
    <p:spTree>
      <p:nvGrpSpPr>
        <p:cNvPr id="1" name="Shape 69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00" name="Google Shape;7000;p878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001" name="Google Shape;7001;p878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002" name="Google Shape;7002;p878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003" name="Google Shape;7003;p87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004" name="Google Shape;7004;p87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005" name="Google Shape;7005;p87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7006" name="Google Shape;7006;p87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007" name="Google Shape;7007;p87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008" name="Google Shape;7008;p87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009" name="Google Shape;7009;p87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010" name="Google Shape;7010;p87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7011" name="Google Shape;7011;p878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8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4 4">
    <p:spTree>
      <p:nvGrpSpPr>
        <p:cNvPr id="1" name="Shape 70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13" name="Google Shape;7013;p879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014" name="Google Shape;7014;p879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015" name="Google Shape;7015;p879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016" name="Google Shape;7016;p87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017" name="Google Shape;7017;p87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018" name="Google Shape;7018;p87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7019" name="Google Shape;7019;p879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020" name="Google Shape;7020;p87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021" name="Google Shape;7021;p87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022" name="Google Shape;7022;p87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023" name="Google Shape;7023;p87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7024" name="Google Shape;7024;p879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8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4 5">
    <p:spTree>
      <p:nvGrpSpPr>
        <p:cNvPr id="1" name="Shape 70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26" name="Google Shape;7026;p880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027" name="Google Shape;7027;p880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028" name="Google Shape;7028;p880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029" name="Google Shape;7029;p88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030" name="Google Shape;7030;p88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031" name="Google Shape;7031;p88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7032" name="Google Shape;7032;p880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033" name="Google Shape;7033;p88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034" name="Google Shape;7034;p88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035" name="Google Shape;7035;p88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036" name="Google Shape;7036;p88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7037" name="Google Shape;7037;p880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8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12 2">
    <p:spTree>
      <p:nvGrpSpPr>
        <p:cNvPr id="1" name="Shape 70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039" name="Google Shape;7039;p88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040" name="Google Shape;7040;p88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041" name="Google Shape;7041;p88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042" name="Google Shape;7042;p88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043" name="Google Shape;7043;p88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7044" name="Google Shape;7044;p881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045" name="Google Shape;7045;p881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046" name="Google Shape;7046;p88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047" name="Google Shape;7047;p88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048" name="Google Shape;7048;p88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8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8 2">
    <p:spTree>
      <p:nvGrpSpPr>
        <p:cNvPr id="1" name="Shape 70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50" name="Google Shape;7050;p882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051" name="Google Shape;7051;p882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7052" name="Google Shape;7052;p88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053" name="Google Shape;7053;p88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054" name="Google Shape;7054;p88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055" name="Google Shape;7055;p88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056" name="Google Shape;7056;p88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7057" name="Google Shape;7057;p882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058" name="Google Shape;7058;p882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059" name="Google Shape;7059;p88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060" name="Google Shape;7060;p88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8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7 2">
    <p:spTree>
      <p:nvGrpSpPr>
        <p:cNvPr id="1" name="Shape 70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062" name="Google Shape;7062;p88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063" name="Google Shape;7063;p88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064" name="Google Shape;7064;p88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065" name="Google Shape;7065;p88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066" name="Google Shape;7066;p88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7067" name="Google Shape;7067;p883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068" name="Google Shape;7068;p883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7069" name="Google Shape;7069;p883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070" name="Google Shape;7070;p883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7071" name="Google Shape;7071;p883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072" name="Google Shape;7072;p88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073" name="Google Shape;7073;p88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074" name="Google Shape;7074;p88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8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7 2">
    <p:spTree>
      <p:nvGrpSpPr>
        <p:cNvPr id="1" name="Shape 70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076" name="Google Shape;7076;p88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077" name="Google Shape;7077;p88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078" name="Google Shape;7078;p88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079" name="Google Shape;7079;p88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080" name="Google Shape;7080;p88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7081" name="Google Shape;7081;p88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082" name="Google Shape;7082;p88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083" name="Google Shape;7083;p88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084" name="Google Shape;7084;p88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8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8 2">
    <p:spTree>
      <p:nvGrpSpPr>
        <p:cNvPr id="1" name="Shape 70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086" name="Google Shape;7086;p885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7087" name="Google Shape;7087;p885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088" name="Google Shape;7088;p885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7089" name="Google Shape;7089;p885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090" name="Google Shape;7090;p885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091" name="Google Shape;7091;p885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7092" name="Google Shape;7092;p88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7093" name="Google Shape;7093;p885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68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6 2">
    <p:spTree>
      <p:nvGrpSpPr>
        <p:cNvPr id="1" name="Shape 70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95" name="Google Shape;7095;p88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096" name="Google Shape;7096;p88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097" name="Google Shape;7097;p88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7098" name="Google Shape;7098;p88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099" name="Google Shape;7099;p88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100" name="Google Shape;7100;p88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101" name="Google Shape;7101;p88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102" name="Google Shape;7102;p88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68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10">
    <p:spTree>
      <p:nvGrpSpPr>
        <p:cNvPr id="1" name="Shape 71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04" name="Google Shape;7104;p887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105" name="Google Shape;7105;p887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106" name="Google Shape;7106;p887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7107" name="Google Shape;7107;p887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7108" name="Google Shape;7108;p887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7109" name="Google Shape;7109;p887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110" name="Google Shape;7110;p887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7111" name="Google Shape;7111;p88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5">
    <p:spTree>
      <p:nvGrpSpPr>
        <p:cNvPr id="1" name="Shape 7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21" name="Google Shape;721;p124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722" name="Google Shape;722;p124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23" name="Google Shape;723;p124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724" name="Google Shape;724;p124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25" name="Google Shape;725;p124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26" name="Google Shape;726;p124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727" name="Google Shape;727;p12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728" name="Google Shape;728;p124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69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11">
    <p:bg>
      <p:bgPr>
        <a:solidFill>
          <a:schemeClr val="lt2"/>
        </a:solidFill>
        <a:effectLst/>
      </p:bgPr>
    </p:bg>
    <p:spTree>
      <p:nvGrpSpPr>
        <p:cNvPr id="1" name="Shape 71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113" name="Google Shape;7113;p888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7114" name="Google Shape;7114;p888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115" name="Google Shape;7115;p888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116" name="Google Shape;7116;p888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7117" name="Google Shape;7117;p88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7118" name="Google Shape;7118;p888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119" name="Google Shape;7119;p888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9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10">
    <p:spTree>
      <p:nvGrpSpPr>
        <p:cNvPr id="1" name="Shape 71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21" name="Google Shape;7121;p889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7122" name="Google Shape;7122;p889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7123" name="Google Shape;7123;p889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7124" name="Google Shape;7124;p889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125" name="Google Shape;7125;p889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7126" name="Google Shape;7126;p889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7127" name="Google Shape;7127;p88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9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5">
    <p:spTree>
      <p:nvGrpSpPr>
        <p:cNvPr id="1" name="Shape 71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29" name="Google Shape;7129;p890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130" name="Google Shape;7130;p890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131" name="Google Shape;7131;p890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132" name="Google Shape;7132;p89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133" name="Google Shape;7133;p89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134" name="Google Shape;7134;p89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7135" name="Google Shape;7135;p890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136" name="Google Shape;7136;p89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137" name="Google Shape;7137;p89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138" name="Google Shape;7138;p89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139" name="Google Shape;7139;p89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7140" name="Google Shape;7140;p890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9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5 2">
    <p:spTree>
      <p:nvGrpSpPr>
        <p:cNvPr id="1" name="Shape 71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42" name="Google Shape;7142;p891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143" name="Google Shape;7143;p891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144" name="Google Shape;7144;p891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145" name="Google Shape;7145;p89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146" name="Google Shape;7146;p89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147" name="Google Shape;7147;p89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7148" name="Google Shape;7148;p89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149" name="Google Shape;7149;p89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150" name="Google Shape;7150;p89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151" name="Google Shape;7151;p89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152" name="Google Shape;7152;p89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7153" name="Google Shape;7153;p891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9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13">
    <p:spTree>
      <p:nvGrpSpPr>
        <p:cNvPr id="1" name="Shape 71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155" name="Google Shape;7155;p89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156" name="Google Shape;7156;p89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157" name="Google Shape;7157;p89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158" name="Google Shape;7158;p89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159" name="Google Shape;7159;p89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7160" name="Google Shape;7160;p892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161" name="Google Shape;7161;p892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162" name="Google Shape;7162;p89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163" name="Google Shape;7163;p89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164" name="Google Shape;7164;p89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9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9">
    <p:spTree>
      <p:nvGrpSpPr>
        <p:cNvPr id="1" name="Shape 71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66" name="Google Shape;7166;p893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167" name="Google Shape;7167;p893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7168" name="Google Shape;7168;p89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169" name="Google Shape;7169;p89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170" name="Google Shape;7170;p89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171" name="Google Shape;7171;p89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172" name="Google Shape;7172;p89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7173" name="Google Shape;7173;p893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174" name="Google Shape;7174;p893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175" name="Google Shape;7175;p89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176" name="Google Shape;7176;p89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9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8">
    <p:spTree>
      <p:nvGrpSpPr>
        <p:cNvPr id="1" name="Shape 71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178" name="Google Shape;7178;p89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179" name="Google Shape;7179;p89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180" name="Google Shape;7180;p89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181" name="Google Shape;7181;p89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182" name="Google Shape;7182;p89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7183" name="Google Shape;7183;p89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184" name="Google Shape;7184;p894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7185" name="Google Shape;7185;p894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186" name="Google Shape;7186;p894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7187" name="Google Shape;7187;p894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188" name="Google Shape;7188;p89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189" name="Google Shape;7189;p89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190" name="Google Shape;7190;p89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9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8">
    <p:spTree>
      <p:nvGrpSpPr>
        <p:cNvPr id="1" name="Shape 71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192" name="Google Shape;7192;p89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193" name="Google Shape;7193;p89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194" name="Google Shape;7194;p89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195" name="Google Shape;7195;p89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196" name="Google Shape;7196;p89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7197" name="Google Shape;7197;p89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198" name="Google Shape;7198;p89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199" name="Google Shape;7199;p89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200" name="Google Shape;7200;p89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9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9">
    <p:spTree>
      <p:nvGrpSpPr>
        <p:cNvPr id="1" name="Shape 72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202" name="Google Shape;7202;p896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7203" name="Google Shape;7203;p896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204" name="Google Shape;7204;p896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7205" name="Google Shape;7205;p896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206" name="Google Shape;7206;p896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207" name="Google Shape;7207;p896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7208" name="Google Shape;7208;p89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7209" name="Google Shape;7209;p896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69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7">
    <p:spTree>
      <p:nvGrpSpPr>
        <p:cNvPr id="1" name="Shape 72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11" name="Google Shape;7211;p89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212" name="Google Shape;7212;p89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213" name="Google Shape;7213;p89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7214" name="Google Shape;7214;p897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215" name="Google Shape;7215;p89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216" name="Google Shape;7216;p89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217" name="Google Shape;7217;p89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218" name="Google Shape;7218;p89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2">
    <p:spTree>
      <p:nvGrpSpPr>
        <p:cNvPr id="1" name="Shape 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1" name="Google Shape;71;p5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2" name="Google Shape;72;p5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3" name="Google Shape;73;p5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4" name="Google Shape;74;p5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5" name="Google Shape;75;p5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76" name="Google Shape;76;p58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7" name="Google Shape;77;p58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8" name="Google Shape;78;p5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9" name="Google Shape;79;p5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0" name="Google Shape;80;p5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5">
    <p:spTree>
      <p:nvGrpSpPr>
        <p:cNvPr id="1" name="Shape 7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0" name="Google Shape;730;p12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31" name="Google Shape;731;p12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32" name="Google Shape;732;p12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733" name="Google Shape;733;p12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34" name="Google Shape;734;p12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35" name="Google Shape;735;p12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36" name="Google Shape;736;p12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37" name="Google Shape;737;p12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70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Quotation">
  <p:cSld name="3_Quotation 3 2">
    <p:spTree>
      <p:nvGrpSpPr>
        <p:cNvPr id="1" name="Shape 72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20" name="Google Shape;7220;p898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221" name="Google Shape;7221;p898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222" name="Google Shape;7222;p898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223" name="Google Shape;7223;p89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224" name="Google Shape;7224;p89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225" name="Google Shape;7225;p89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7226" name="Google Shape;7226;p89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227" name="Google Shape;7227;p89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228" name="Google Shape;7228;p89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229" name="Google Shape;7229;p89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230" name="Google Shape;7230;p89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7231" name="Google Shape;7231;p898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0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Quotation">
  <p:cSld name="3_Quotation 3 3">
    <p:spTree>
      <p:nvGrpSpPr>
        <p:cNvPr id="1" name="Shape 72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33" name="Google Shape;7233;p899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234" name="Google Shape;7234;p899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235" name="Google Shape;7235;p899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236" name="Google Shape;7236;p89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237" name="Google Shape;7237;p89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238" name="Google Shape;7238;p89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7239" name="Google Shape;7239;p899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240" name="Google Shape;7240;p89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241" name="Google Shape;7241;p89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242" name="Google Shape;7242;p89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243" name="Google Shape;7243;p89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7244" name="Google Shape;7244;p899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0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10 2">
    <p:spTree>
      <p:nvGrpSpPr>
        <p:cNvPr id="1" name="Shape 72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46" name="Google Shape;7246;p900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247" name="Google Shape;7247;p900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248" name="Google Shape;7248;p900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7249" name="Google Shape;7249;p900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7250" name="Google Shape;7250;p900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7251" name="Google Shape;7251;p900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252" name="Google Shape;7252;p900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7253" name="Google Shape;7253;p90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70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11 2">
    <p:bg>
      <p:bgPr>
        <a:solidFill>
          <a:schemeClr val="lt2"/>
        </a:solidFill>
        <a:effectLst/>
      </p:bgPr>
    </p:bg>
    <p:spTree>
      <p:nvGrpSpPr>
        <p:cNvPr id="1" name="Shape 72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255" name="Google Shape;7255;p901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7256" name="Google Shape;7256;p901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257" name="Google Shape;7257;p901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258" name="Google Shape;7258;p901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7259" name="Google Shape;7259;p90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7260" name="Google Shape;7260;p901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261" name="Google Shape;7261;p901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0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10 2">
    <p:spTree>
      <p:nvGrpSpPr>
        <p:cNvPr id="1" name="Shape 72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63" name="Google Shape;7263;p902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7264" name="Google Shape;7264;p902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7265" name="Google Shape;7265;p902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7266" name="Google Shape;7266;p902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267" name="Google Shape;7267;p902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7268" name="Google Shape;7268;p902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7269" name="Google Shape;7269;p90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0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5 3">
    <p:spTree>
      <p:nvGrpSpPr>
        <p:cNvPr id="1" name="Shape 72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71" name="Google Shape;7271;p903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272" name="Google Shape;7272;p903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273" name="Google Shape;7273;p903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274" name="Google Shape;7274;p90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275" name="Google Shape;7275;p90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276" name="Google Shape;7276;p90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7277" name="Google Shape;7277;p90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278" name="Google Shape;7278;p90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279" name="Google Shape;7279;p90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280" name="Google Shape;7280;p90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281" name="Google Shape;7281;p90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7282" name="Google Shape;7282;p903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0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13 2">
    <p:spTree>
      <p:nvGrpSpPr>
        <p:cNvPr id="1" name="Shape 72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284" name="Google Shape;7284;p90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285" name="Google Shape;7285;p90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286" name="Google Shape;7286;p90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287" name="Google Shape;7287;p90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288" name="Google Shape;7288;p90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7289" name="Google Shape;7289;p90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290" name="Google Shape;7290;p904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291" name="Google Shape;7291;p90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292" name="Google Shape;7292;p90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293" name="Google Shape;7293;p90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0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9 2">
    <p:spTree>
      <p:nvGrpSpPr>
        <p:cNvPr id="1" name="Shape 72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95" name="Google Shape;7295;p90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296" name="Google Shape;7296;p905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7297" name="Google Shape;7297;p90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298" name="Google Shape;7298;p90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299" name="Google Shape;7299;p90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300" name="Google Shape;7300;p90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301" name="Google Shape;7301;p90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7302" name="Google Shape;7302;p905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303" name="Google Shape;7303;p905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304" name="Google Shape;7304;p90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305" name="Google Shape;7305;p90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0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8 2">
    <p:spTree>
      <p:nvGrpSpPr>
        <p:cNvPr id="1" name="Shape 73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307" name="Google Shape;7307;p90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308" name="Google Shape;7308;p90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309" name="Google Shape;7309;p90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310" name="Google Shape;7310;p90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311" name="Google Shape;7311;p90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7312" name="Google Shape;7312;p90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313" name="Google Shape;7313;p906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7314" name="Google Shape;7314;p906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315" name="Google Shape;7315;p906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7316" name="Google Shape;7316;p906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317" name="Google Shape;7317;p90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318" name="Google Shape;7318;p90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319" name="Google Shape;7319;p90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0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8 2">
    <p:spTree>
      <p:nvGrpSpPr>
        <p:cNvPr id="1" name="Shape 73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321" name="Google Shape;7321;p907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322" name="Google Shape;7322;p90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323" name="Google Shape;7323;p90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324" name="Google Shape;7324;p90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325" name="Google Shape;7325;p90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7326" name="Google Shape;7326;p907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327" name="Google Shape;7327;p90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328" name="Google Shape;7328;p90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329" name="Google Shape;7329;p90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8">
    <p:spTree>
      <p:nvGrpSpPr>
        <p:cNvPr id="1" name="Shape 7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9" name="Google Shape;739;p126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40" name="Google Shape;740;p126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41" name="Google Shape;741;p126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742" name="Google Shape;742;p126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743" name="Google Shape;743;p126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744" name="Google Shape;744;p126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45" name="Google Shape;745;p126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746" name="Google Shape;746;p12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7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9 2">
    <p:spTree>
      <p:nvGrpSpPr>
        <p:cNvPr id="1" name="Shape 73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331" name="Google Shape;7331;p908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7332" name="Google Shape;7332;p908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333" name="Google Shape;7333;p908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7334" name="Google Shape;7334;p908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335" name="Google Shape;7335;p908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336" name="Google Shape;7336;p908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7337" name="Google Shape;7337;p90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7338" name="Google Shape;7338;p908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7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7 2">
    <p:spTree>
      <p:nvGrpSpPr>
        <p:cNvPr id="1" name="Shape 73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40" name="Google Shape;7340;p90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341" name="Google Shape;7341;p90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342" name="Google Shape;7342;p90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7343" name="Google Shape;7343;p909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344" name="Google Shape;7344;p90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345" name="Google Shape;7345;p90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346" name="Google Shape;7346;p90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347" name="Google Shape;7347;p90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7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Quotation">
  <p:cSld name="3_Quotation 3 4">
    <p:spTree>
      <p:nvGrpSpPr>
        <p:cNvPr id="1" name="Shape 73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49" name="Google Shape;7349;p910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350" name="Google Shape;7350;p910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351" name="Google Shape;7351;p910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352" name="Google Shape;7352;p91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353" name="Google Shape;7353;p91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354" name="Google Shape;7354;p91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7355" name="Google Shape;7355;p910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356" name="Google Shape;7356;p91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357" name="Google Shape;7357;p91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358" name="Google Shape;7358;p91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359" name="Google Shape;7359;p91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7360" name="Google Shape;7360;p910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10 3">
    <p:spTree>
      <p:nvGrpSpPr>
        <p:cNvPr id="1" name="Shape 73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62" name="Google Shape;7362;p911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363" name="Google Shape;7363;p911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364" name="Google Shape;7364;p911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7365" name="Google Shape;7365;p911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7366" name="Google Shape;7366;p911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7367" name="Google Shape;7367;p911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368" name="Google Shape;7368;p911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7369" name="Google Shape;7369;p91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7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11 3">
    <p:bg>
      <p:bgPr>
        <a:solidFill>
          <a:schemeClr val="lt2"/>
        </a:solidFill>
        <a:effectLst/>
      </p:bgPr>
    </p:bg>
    <p:spTree>
      <p:nvGrpSpPr>
        <p:cNvPr id="1" name="Shape 73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371" name="Google Shape;7371;p912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7372" name="Google Shape;7372;p912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373" name="Google Shape;7373;p912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374" name="Google Shape;7374;p912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7375" name="Google Shape;7375;p91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7376" name="Google Shape;7376;p912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377" name="Google Shape;7377;p912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10 3">
    <p:spTree>
      <p:nvGrpSpPr>
        <p:cNvPr id="1" name="Shape 73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79" name="Google Shape;7379;p913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7380" name="Google Shape;7380;p913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7381" name="Google Shape;7381;p913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7382" name="Google Shape;7382;p913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383" name="Google Shape;7383;p913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7384" name="Google Shape;7384;p913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7385" name="Google Shape;7385;p91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5 4">
    <p:spTree>
      <p:nvGrpSpPr>
        <p:cNvPr id="1" name="Shape 73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87" name="Google Shape;7387;p914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388" name="Google Shape;7388;p914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389" name="Google Shape;7389;p914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390" name="Google Shape;7390;p91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391" name="Google Shape;7391;p91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392" name="Google Shape;7392;p91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7393" name="Google Shape;7393;p91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394" name="Google Shape;7394;p91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395" name="Google Shape;7395;p91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396" name="Google Shape;7396;p91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397" name="Google Shape;7397;p91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7398" name="Google Shape;7398;p914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13 3">
    <p:spTree>
      <p:nvGrpSpPr>
        <p:cNvPr id="1" name="Shape 73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400" name="Google Shape;7400;p91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401" name="Google Shape;7401;p91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402" name="Google Shape;7402;p91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403" name="Google Shape;7403;p91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404" name="Google Shape;7404;p91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7405" name="Google Shape;7405;p91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406" name="Google Shape;7406;p915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407" name="Google Shape;7407;p91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408" name="Google Shape;7408;p91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409" name="Google Shape;7409;p91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9 3">
    <p:spTree>
      <p:nvGrpSpPr>
        <p:cNvPr id="1" name="Shape 74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11" name="Google Shape;7411;p91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412" name="Google Shape;7412;p916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7413" name="Google Shape;7413;p91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414" name="Google Shape;7414;p91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415" name="Google Shape;7415;p91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416" name="Google Shape;7416;p91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417" name="Google Shape;7417;p91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7418" name="Google Shape;7418;p916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419" name="Google Shape;7419;p916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420" name="Google Shape;7420;p91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421" name="Google Shape;7421;p91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8 3">
    <p:spTree>
      <p:nvGrpSpPr>
        <p:cNvPr id="1" name="Shape 74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423" name="Google Shape;7423;p917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424" name="Google Shape;7424;p91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425" name="Google Shape;7425;p91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426" name="Google Shape;7426;p91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427" name="Google Shape;7427;p91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7428" name="Google Shape;7428;p917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429" name="Google Shape;7429;p917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7430" name="Google Shape;7430;p917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431" name="Google Shape;7431;p917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7432" name="Google Shape;7432;p917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433" name="Google Shape;7433;p91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434" name="Google Shape;7434;p91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435" name="Google Shape;7435;p91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9">
    <p:bg>
      <p:bgPr>
        <a:solidFill>
          <a:schemeClr val="lt2"/>
        </a:solidFill>
        <a:effectLst/>
      </p:bgPr>
    </p:bg>
    <p:spTree>
      <p:nvGrpSpPr>
        <p:cNvPr id="1" name="Shape 7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48" name="Google Shape;748;p127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749" name="Google Shape;749;p127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0" name="Google Shape;750;p127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1" name="Google Shape;751;p127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752" name="Google Shape;752;p12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753" name="Google Shape;753;p127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54" name="Google Shape;754;p127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8 3">
    <p:spTree>
      <p:nvGrpSpPr>
        <p:cNvPr id="1" name="Shape 74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437" name="Google Shape;7437;p91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438" name="Google Shape;7438;p91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439" name="Google Shape;7439;p91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440" name="Google Shape;7440;p91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441" name="Google Shape;7441;p91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7442" name="Google Shape;7442;p918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443" name="Google Shape;7443;p91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444" name="Google Shape;7444;p91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445" name="Google Shape;7445;p91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9 3">
    <p:spTree>
      <p:nvGrpSpPr>
        <p:cNvPr id="1" name="Shape 74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447" name="Google Shape;7447;p919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7448" name="Google Shape;7448;p919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449" name="Google Shape;7449;p919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7450" name="Google Shape;7450;p919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451" name="Google Shape;7451;p919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452" name="Google Shape;7452;p919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7453" name="Google Shape;7453;p91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7454" name="Google Shape;7454;p919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7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7 3">
    <p:spTree>
      <p:nvGrpSpPr>
        <p:cNvPr id="1" name="Shape 74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56" name="Google Shape;7456;p92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457" name="Google Shape;7457;p92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458" name="Google Shape;7458;p92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7459" name="Google Shape;7459;p920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460" name="Google Shape;7460;p92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461" name="Google Shape;7461;p92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462" name="Google Shape;7462;p92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463" name="Google Shape;7463;p92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7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Quotation">
  <p:cSld name="3_Quotation 3 5">
    <p:spTree>
      <p:nvGrpSpPr>
        <p:cNvPr id="1" name="Shape 74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65" name="Google Shape;7465;p921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466" name="Google Shape;7466;p921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467" name="Google Shape;7467;p921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468" name="Google Shape;7468;p92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469" name="Google Shape;7469;p92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470" name="Google Shape;7470;p92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7471" name="Google Shape;7471;p92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472" name="Google Shape;7472;p92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473" name="Google Shape;7473;p92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474" name="Google Shape;7474;p92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475" name="Google Shape;7475;p92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7476" name="Google Shape;7476;p921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">
    <p:spTree>
      <p:nvGrpSpPr>
        <p:cNvPr id="1" name="Shape 74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78" name="Google Shape;7478;p922"/>
          <p:cNvSpPr txBox="1"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479" name="Google Shape;7479;p922"/>
          <p:cNvSpPr txBox="1"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/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7480" name="Google Shape;7480;p922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7481" name="Google Shape;7481;p92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sp>
        <p:nvSpPr>
          <p:cNvPr id="7482" name="Google Shape;7482;p92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7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Slide_Yale Blue">
  <p:cSld name="3_Title Slide_Yale Blue">
    <p:spTree>
      <p:nvGrpSpPr>
        <p:cNvPr id="1" name="Shape 74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84" name="Google Shape;7484;p923"/>
          <p:cNvSpPr txBox="1">
            <a:spLocks noGrp="1"/>
          </p:cNvSpPr>
          <p:nvPr>
            <p:ph type="body" idx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485" name="Google Shape;7485;p923"/>
          <p:cNvSpPr txBox="1">
            <a:spLocks noGrp="1"/>
          </p:cNvSpPr>
          <p:nvPr>
            <p:ph type="ctrTitle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486" name="Google Shape;7486;p923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7487" name="Google Shape;7487;p92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sp>
        <p:nvSpPr>
          <p:cNvPr id="7488" name="Google Shape;7488;p92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7489" name="Google Shape;7489;p923"/>
          <p:cNvSpPr/>
          <p:nvPr/>
        </p:nvSpPr>
        <p:spPr>
          <a:xfrm rot="10800000">
            <a:off x="1" y="2000248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490" name="Google Shape;7490;p923"/>
          <p:cNvSpPr/>
          <p:nvPr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491" name="Google Shape;7491;p923"/>
          <p:cNvSpPr txBox="1">
            <a:spLocks noGrp="1"/>
          </p:cNvSpPr>
          <p:nvPr>
            <p:ph type="body" idx="2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7492" name="Google Shape;7492;p92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Slide_Yale Blue">
  <p:cSld name="3_Title Slide_Yale Blue 2">
    <p:spTree>
      <p:nvGrpSpPr>
        <p:cNvPr id="1" name="Shape 74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94" name="Google Shape;7494;p924"/>
          <p:cNvSpPr txBox="1">
            <a:spLocks noGrp="1"/>
          </p:cNvSpPr>
          <p:nvPr>
            <p:ph type="body" idx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495" name="Google Shape;7495;p924"/>
          <p:cNvSpPr txBox="1">
            <a:spLocks noGrp="1"/>
          </p:cNvSpPr>
          <p:nvPr>
            <p:ph type="ctrTitle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496" name="Google Shape;7496;p924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7497" name="Google Shape;7497;p92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sp>
        <p:nvSpPr>
          <p:cNvPr id="7498" name="Google Shape;7498;p92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7499" name="Google Shape;7499;p924"/>
          <p:cNvSpPr/>
          <p:nvPr/>
        </p:nvSpPr>
        <p:spPr>
          <a:xfrm rot="10800000">
            <a:off x="1" y="2000248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500" name="Google Shape;7500;p924"/>
          <p:cNvSpPr/>
          <p:nvPr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501" name="Google Shape;7501;p924"/>
          <p:cNvSpPr txBox="1">
            <a:spLocks noGrp="1"/>
          </p:cNvSpPr>
          <p:nvPr>
            <p:ph type="body" idx="2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7502" name="Google Shape;7502;p92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Slide_Yale Blue">
  <p:cSld name="3_Title Slide_Yale Blue 3">
    <p:spTree>
      <p:nvGrpSpPr>
        <p:cNvPr id="1" name="Shape 75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04" name="Google Shape;7504;p925"/>
          <p:cNvSpPr txBox="1">
            <a:spLocks noGrp="1"/>
          </p:cNvSpPr>
          <p:nvPr>
            <p:ph type="body" idx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505" name="Google Shape;7505;p925"/>
          <p:cNvSpPr txBox="1">
            <a:spLocks noGrp="1"/>
          </p:cNvSpPr>
          <p:nvPr>
            <p:ph type="ctrTitle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506" name="Google Shape;7506;p925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7507" name="Google Shape;7507;p92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sp>
        <p:nvSpPr>
          <p:cNvPr id="7508" name="Google Shape;7508;p92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7509" name="Google Shape;7509;p925"/>
          <p:cNvSpPr/>
          <p:nvPr/>
        </p:nvSpPr>
        <p:spPr>
          <a:xfrm rot="10800000">
            <a:off x="1" y="2000248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510" name="Google Shape;7510;p925"/>
          <p:cNvSpPr/>
          <p:nvPr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511" name="Google Shape;7511;p925"/>
          <p:cNvSpPr txBox="1">
            <a:spLocks noGrp="1"/>
          </p:cNvSpPr>
          <p:nvPr>
            <p:ph type="body" idx="2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7512" name="Google Shape;7512;p92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Slide_Yale Blue">
  <p:cSld name="3_Title Slide_Yale Blue 2 2">
    <p:spTree>
      <p:nvGrpSpPr>
        <p:cNvPr id="1" name="Shape 75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14" name="Google Shape;7514;p926"/>
          <p:cNvSpPr txBox="1">
            <a:spLocks noGrp="1"/>
          </p:cNvSpPr>
          <p:nvPr>
            <p:ph type="body" idx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515" name="Google Shape;7515;p926"/>
          <p:cNvSpPr txBox="1">
            <a:spLocks noGrp="1"/>
          </p:cNvSpPr>
          <p:nvPr>
            <p:ph type="ctrTitle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516" name="Google Shape;7516;p926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7517" name="Google Shape;7517;p92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sp>
        <p:nvSpPr>
          <p:cNvPr id="7518" name="Google Shape;7518;p92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7519" name="Google Shape;7519;p926"/>
          <p:cNvSpPr/>
          <p:nvPr/>
        </p:nvSpPr>
        <p:spPr>
          <a:xfrm rot="10800000">
            <a:off x="1" y="2000248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520" name="Google Shape;7520;p926"/>
          <p:cNvSpPr/>
          <p:nvPr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521" name="Google Shape;7521;p926"/>
          <p:cNvSpPr txBox="1">
            <a:spLocks noGrp="1"/>
          </p:cNvSpPr>
          <p:nvPr>
            <p:ph type="body" idx="2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7522" name="Google Shape;7522;p92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ullets Layout">
  <p:cSld name="Title and Bullets Layout">
    <p:spTree>
      <p:nvGrpSpPr>
        <p:cNvPr id="1" name="Shape 75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24" name="Google Shape;7524;p927"/>
          <p:cNvSpPr txBox="1">
            <a:spLocks noGrp="1"/>
          </p:cNvSpPr>
          <p:nvPr>
            <p:ph type="title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525" name="Google Shape;7525;p927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351"/>
              <a:buFont typeface="Arial"/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526" name="Google Shape;7526;p927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351"/>
              <a:buFont typeface="Arial"/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527" name="Google Shape;7527;p927"/>
          <p:cNvSpPr txBox="1">
            <a:spLocks noGrp="1"/>
          </p:cNvSpPr>
          <p:nvPr>
            <p:ph type="body" idx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7528" name="Google Shape;7528;p92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0">
    <p:spTree>
      <p:nvGrpSpPr>
        <p:cNvPr id="1" name="Shape 7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6" name="Google Shape;756;p128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57" name="Google Shape;757;p128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58" name="Google Shape;758;p128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59" name="Google Shape;759;p12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60" name="Google Shape;760;p12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61" name="Google Shape;761;p12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762" name="Google Shape;762;p12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63" name="Google Shape;763;p12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64" name="Google Shape;764;p12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65" name="Google Shape;765;p12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66" name="Google Shape;766;p12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767" name="Google Shape;767;p128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itle and Content">
  <p:cSld name="1_Title and Content">
    <p:spTree>
      <p:nvGrpSpPr>
        <p:cNvPr id="1" name="Shape 75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30" name="Google Shape;7530;p928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351"/>
              <a:buFont typeface="Arial"/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7531" name="Google Shape;7531;p92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7532" name="Google Shape;7532;p928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351"/>
              <a:buFont typeface="Arial"/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533" name="Google Shape;7533;p928"/>
          <p:cNvSpPr txBox="1">
            <a:spLocks noGrp="1"/>
          </p:cNvSpPr>
          <p:nvPr>
            <p:ph type="title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534" name="Google Shape;7534;p928"/>
          <p:cNvSpPr txBox="1">
            <a:spLocks noGrp="1"/>
          </p:cNvSpPr>
          <p:nvPr>
            <p:ph type="body" idx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Section | Picture and Copy Layout">
  <p:cSld name="Two Section | Picture and Copy Layout">
    <p:spTree>
      <p:nvGrpSpPr>
        <p:cNvPr id="1" name="Shape 75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36" name="Google Shape;7536;p929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351"/>
              <a:buFont typeface="Arial"/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537" name="Google Shape;7537;p929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351"/>
              <a:buFont typeface="Arial"/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538" name="Google Shape;7538;p929"/>
          <p:cNvSpPr txBox="1">
            <a:spLocks noGrp="1"/>
          </p:cNvSpPr>
          <p:nvPr>
            <p:ph type="body" idx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539" name="Google Shape;7539;p929"/>
          <p:cNvSpPr txBox="1">
            <a:spLocks noGrp="1"/>
          </p:cNvSpPr>
          <p:nvPr>
            <p:ph type="body" idx="2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540" name="Google Shape;7540;p929"/>
          <p:cNvSpPr txBox="1">
            <a:spLocks noGrp="1"/>
          </p:cNvSpPr>
          <p:nvPr>
            <p:ph type="title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7541" name="Google Shape;7541;p92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Slide_Yale Blue">
  <p:cSld name="3_Title Slide_Yale Blue 3 2">
    <p:spTree>
      <p:nvGrpSpPr>
        <p:cNvPr id="1" name="Shape 75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43" name="Google Shape;7543;p930"/>
          <p:cNvSpPr txBox="1">
            <a:spLocks noGrp="1"/>
          </p:cNvSpPr>
          <p:nvPr>
            <p:ph type="body" idx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544" name="Google Shape;7544;p930"/>
          <p:cNvSpPr txBox="1">
            <a:spLocks noGrp="1"/>
          </p:cNvSpPr>
          <p:nvPr>
            <p:ph type="ctrTitle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545" name="Google Shape;7545;p930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7546" name="Google Shape;7546;p93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sp>
        <p:nvSpPr>
          <p:cNvPr id="7547" name="Google Shape;7547;p93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7548" name="Google Shape;7548;p930"/>
          <p:cNvSpPr/>
          <p:nvPr/>
        </p:nvSpPr>
        <p:spPr>
          <a:xfrm rot="10800000">
            <a:off x="1" y="2000248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549" name="Google Shape;7549;p930"/>
          <p:cNvSpPr/>
          <p:nvPr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550" name="Google Shape;7550;p930"/>
          <p:cNvSpPr txBox="1">
            <a:spLocks noGrp="1"/>
          </p:cNvSpPr>
          <p:nvPr>
            <p:ph type="body" idx="2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7551" name="Google Shape;7551;p93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ullets Layout">
  <p:cSld name="Title and Bullets Layout 2">
    <p:spTree>
      <p:nvGrpSpPr>
        <p:cNvPr id="1" name="Shape 75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53" name="Google Shape;7553;p931"/>
          <p:cNvSpPr txBox="1">
            <a:spLocks noGrp="1"/>
          </p:cNvSpPr>
          <p:nvPr>
            <p:ph type="title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554" name="Google Shape;7554;p931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351"/>
              <a:buFont typeface="Arial"/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555" name="Google Shape;7555;p931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351"/>
              <a:buFont typeface="Arial"/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556" name="Google Shape;7556;p931"/>
          <p:cNvSpPr txBox="1">
            <a:spLocks noGrp="1"/>
          </p:cNvSpPr>
          <p:nvPr>
            <p:ph type="body" idx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7557" name="Google Shape;7557;p93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itle and Content">
  <p:cSld name="1_Title and Content 2">
    <p:spTree>
      <p:nvGrpSpPr>
        <p:cNvPr id="1" name="Shape 75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59" name="Google Shape;7559;p932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351"/>
              <a:buFont typeface="Arial"/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7560" name="Google Shape;7560;p93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7561" name="Google Shape;7561;p932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351"/>
              <a:buFont typeface="Arial"/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562" name="Google Shape;7562;p932"/>
          <p:cNvSpPr txBox="1">
            <a:spLocks noGrp="1"/>
          </p:cNvSpPr>
          <p:nvPr>
            <p:ph type="title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563" name="Google Shape;7563;p932"/>
          <p:cNvSpPr txBox="1">
            <a:spLocks noGrp="1"/>
          </p:cNvSpPr>
          <p:nvPr>
            <p:ph type="body" idx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Section | Picture and Copy Layout">
  <p:cSld name="Two Section | Picture and Copy Layout 2">
    <p:spTree>
      <p:nvGrpSpPr>
        <p:cNvPr id="1" name="Shape 75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65" name="Google Shape;7565;p933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351"/>
              <a:buFont typeface="Arial"/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566" name="Google Shape;7566;p933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351"/>
              <a:buFont typeface="Arial"/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567" name="Google Shape;7567;p933"/>
          <p:cNvSpPr txBox="1">
            <a:spLocks noGrp="1"/>
          </p:cNvSpPr>
          <p:nvPr>
            <p:ph type="body" idx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568" name="Google Shape;7568;p933"/>
          <p:cNvSpPr txBox="1">
            <a:spLocks noGrp="1"/>
          </p:cNvSpPr>
          <p:nvPr>
            <p:ph type="body" idx="2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569" name="Google Shape;7569;p933"/>
          <p:cNvSpPr txBox="1">
            <a:spLocks noGrp="1"/>
          </p:cNvSpPr>
          <p:nvPr>
            <p:ph type="title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7570" name="Google Shape;7570;p93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Slide_Yale Blue">
  <p:cSld name="3_Title Slide_Yale Blue 4">
    <p:spTree>
      <p:nvGrpSpPr>
        <p:cNvPr id="1" name="Shape 75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72" name="Google Shape;7572;p934"/>
          <p:cNvSpPr txBox="1">
            <a:spLocks noGrp="1"/>
          </p:cNvSpPr>
          <p:nvPr>
            <p:ph type="body" idx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573" name="Google Shape;7573;p934"/>
          <p:cNvSpPr txBox="1">
            <a:spLocks noGrp="1"/>
          </p:cNvSpPr>
          <p:nvPr>
            <p:ph type="ctrTitle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574" name="Google Shape;7574;p934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7575" name="Google Shape;7575;p93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sp>
        <p:nvSpPr>
          <p:cNvPr id="7576" name="Google Shape;7576;p93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7577" name="Google Shape;7577;p934"/>
          <p:cNvSpPr/>
          <p:nvPr/>
        </p:nvSpPr>
        <p:spPr>
          <a:xfrm rot="10800000">
            <a:off x="1" y="2000248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578" name="Google Shape;7578;p934"/>
          <p:cNvSpPr/>
          <p:nvPr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579" name="Google Shape;7579;p934"/>
          <p:cNvSpPr txBox="1">
            <a:spLocks noGrp="1"/>
          </p:cNvSpPr>
          <p:nvPr>
            <p:ph type="body" idx="2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7580" name="Google Shape;7580;p93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ullets Layout">
  <p:cSld name="Title and Bullets Layout 3">
    <p:spTree>
      <p:nvGrpSpPr>
        <p:cNvPr id="1" name="Shape 75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82" name="Google Shape;7582;p935"/>
          <p:cNvSpPr txBox="1">
            <a:spLocks noGrp="1"/>
          </p:cNvSpPr>
          <p:nvPr>
            <p:ph type="title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583" name="Google Shape;7583;p935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351"/>
              <a:buFont typeface="Arial"/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584" name="Google Shape;7584;p935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351"/>
              <a:buFont typeface="Arial"/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585" name="Google Shape;7585;p935"/>
          <p:cNvSpPr txBox="1">
            <a:spLocks noGrp="1"/>
          </p:cNvSpPr>
          <p:nvPr>
            <p:ph type="body" idx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7586" name="Google Shape;7586;p93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itle and Content">
  <p:cSld name="1_Title and Content 3">
    <p:spTree>
      <p:nvGrpSpPr>
        <p:cNvPr id="1" name="Shape 75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88" name="Google Shape;7588;p936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351"/>
              <a:buFont typeface="Arial"/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7589" name="Google Shape;7589;p93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7590" name="Google Shape;7590;p936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351"/>
              <a:buFont typeface="Arial"/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591" name="Google Shape;7591;p936"/>
          <p:cNvSpPr txBox="1">
            <a:spLocks noGrp="1"/>
          </p:cNvSpPr>
          <p:nvPr>
            <p:ph type="title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592" name="Google Shape;7592;p936"/>
          <p:cNvSpPr txBox="1">
            <a:spLocks noGrp="1"/>
          </p:cNvSpPr>
          <p:nvPr>
            <p:ph type="body" idx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Section | Picture and Copy Layout">
  <p:cSld name="Two Section | Picture and Copy Layout 3">
    <p:spTree>
      <p:nvGrpSpPr>
        <p:cNvPr id="1" name="Shape 75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94" name="Google Shape;7594;p937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351"/>
              <a:buFont typeface="Arial"/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595" name="Google Shape;7595;p937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351"/>
              <a:buFont typeface="Arial"/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596" name="Google Shape;7596;p937"/>
          <p:cNvSpPr txBox="1">
            <a:spLocks noGrp="1"/>
          </p:cNvSpPr>
          <p:nvPr>
            <p:ph type="body" idx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597" name="Google Shape;7597;p937"/>
          <p:cNvSpPr txBox="1">
            <a:spLocks noGrp="1"/>
          </p:cNvSpPr>
          <p:nvPr>
            <p:ph type="body" idx="2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598" name="Google Shape;7598;p937"/>
          <p:cNvSpPr txBox="1">
            <a:spLocks noGrp="1"/>
          </p:cNvSpPr>
          <p:nvPr>
            <p:ph type="title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7599" name="Google Shape;7599;p93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10">
    <p:spTree>
      <p:nvGrpSpPr>
        <p:cNvPr id="1" name="Shape 7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69" name="Google Shape;769;p129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70" name="Google Shape;770;p12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71" name="Google Shape;771;p12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72" name="Google Shape;772;p12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73" name="Google Shape;773;p12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774" name="Google Shape;774;p129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75" name="Google Shape;775;p129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76" name="Google Shape;776;p12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77" name="Google Shape;777;p12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78" name="Google Shape;778;p12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Slide_Yale Blue">
  <p:cSld name="3_Title Slide_Yale Blue 3 3">
    <p:spTree>
      <p:nvGrpSpPr>
        <p:cNvPr id="1" name="Shape 76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01" name="Google Shape;7601;p938"/>
          <p:cNvSpPr txBox="1">
            <a:spLocks noGrp="1"/>
          </p:cNvSpPr>
          <p:nvPr>
            <p:ph type="body" idx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602" name="Google Shape;7602;p938"/>
          <p:cNvSpPr txBox="1">
            <a:spLocks noGrp="1"/>
          </p:cNvSpPr>
          <p:nvPr>
            <p:ph type="ctrTitle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603" name="Google Shape;7603;p938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7604" name="Google Shape;7604;p93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sp>
        <p:nvSpPr>
          <p:cNvPr id="7605" name="Google Shape;7605;p93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7606" name="Google Shape;7606;p938"/>
          <p:cNvSpPr/>
          <p:nvPr/>
        </p:nvSpPr>
        <p:spPr>
          <a:xfrm rot="10800000">
            <a:off x="1" y="2000248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607" name="Google Shape;7607;p938"/>
          <p:cNvSpPr/>
          <p:nvPr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608" name="Google Shape;7608;p938"/>
          <p:cNvSpPr txBox="1">
            <a:spLocks noGrp="1"/>
          </p:cNvSpPr>
          <p:nvPr>
            <p:ph type="body" idx="2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7609" name="Google Shape;7609;p93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ullets Layout">
  <p:cSld name="Title and Bullets Layout 2 2">
    <p:spTree>
      <p:nvGrpSpPr>
        <p:cNvPr id="1" name="Shape 76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11" name="Google Shape;7611;p939"/>
          <p:cNvSpPr txBox="1">
            <a:spLocks noGrp="1"/>
          </p:cNvSpPr>
          <p:nvPr>
            <p:ph type="title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612" name="Google Shape;7612;p939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351"/>
              <a:buFont typeface="Arial"/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613" name="Google Shape;7613;p939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351"/>
              <a:buFont typeface="Arial"/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614" name="Google Shape;7614;p939"/>
          <p:cNvSpPr txBox="1">
            <a:spLocks noGrp="1"/>
          </p:cNvSpPr>
          <p:nvPr>
            <p:ph type="body" idx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7615" name="Google Shape;7615;p93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itle and Content">
  <p:cSld name="1_Title and Content 2 2">
    <p:spTree>
      <p:nvGrpSpPr>
        <p:cNvPr id="1" name="Shape 76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17" name="Google Shape;7617;p940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351"/>
              <a:buFont typeface="Arial"/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7618" name="Google Shape;7618;p94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7619" name="Google Shape;7619;p940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351"/>
              <a:buFont typeface="Arial"/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620" name="Google Shape;7620;p940"/>
          <p:cNvSpPr txBox="1">
            <a:spLocks noGrp="1"/>
          </p:cNvSpPr>
          <p:nvPr>
            <p:ph type="title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621" name="Google Shape;7621;p940"/>
          <p:cNvSpPr txBox="1">
            <a:spLocks noGrp="1"/>
          </p:cNvSpPr>
          <p:nvPr>
            <p:ph type="body" idx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Section | Picture and Copy Layout">
  <p:cSld name="Two Section | Picture and Copy Layout 2 2">
    <p:spTree>
      <p:nvGrpSpPr>
        <p:cNvPr id="1" name="Shape 76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23" name="Google Shape;7623;p941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351"/>
              <a:buFont typeface="Arial"/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624" name="Google Shape;7624;p941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351"/>
              <a:buFont typeface="Arial"/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625" name="Google Shape;7625;p941"/>
          <p:cNvSpPr txBox="1">
            <a:spLocks noGrp="1"/>
          </p:cNvSpPr>
          <p:nvPr>
            <p:ph type="body" idx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626" name="Google Shape;7626;p941"/>
          <p:cNvSpPr txBox="1">
            <a:spLocks noGrp="1"/>
          </p:cNvSpPr>
          <p:nvPr>
            <p:ph type="body" idx="2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627" name="Google Shape;7627;p941"/>
          <p:cNvSpPr txBox="1">
            <a:spLocks noGrp="1"/>
          </p:cNvSpPr>
          <p:nvPr>
            <p:ph type="title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7628" name="Google Shape;7628;p94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Slide_Yale Blue">
  <p:cSld name="3_Title Slide_Yale Blue 4 2">
    <p:spTree>
      <p:nvGrpSpPr>
        <p:cNvPr id="1" name="Shape 76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30" name="Google Shape;7630;p942"/>
          <p:cNvSpPr txBox="1">
            <a:spLocks noGrp="1"/>
          </p:cNvSpPr>
          <p:nvPr>
            <p:ph type="body" idx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631" name="Google Shape;7631;p942"/>
          <p:cNvSpPr txBox="1">
            <a:spLocks noGrp="1"/>
          </p:cNvSpPr>
          <p:nvPr>
            <p:ph type="ctrTitle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632" name="Google Shape;7632;p942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7633" name="Google Shape;7633;p94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sp>
        <p:nvSpPr>
          <p:cNvPr id="7634" name="Google Shape;7634;p94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7635" name="Google Shape;7635;p942"/>
          <p:cNvSpPr/>
          <p:nvPr/>
        </p:nvSpPr>
        <p:spPr>
          <a:xfrm rot="10800000">
            <a:off x="1" y="2000248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636" name="Google Shape;7636;p942"/>
          <p:cNvSpPr/>
          <p:nvPr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637" name="Google Shape;7637;p942"/>
          <p:cNvSpPr txBox="1">
            <a:spLocks noGrp="1"/>
          </p:cNvSpPr>
          <p:nvPr>
            <p:ph type="body" idx="2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7638" name="Google Shape;7638;p94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4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ullets Layout">
  <p:cSld name="Title and Bullets Layout 3 2">
    <p:spTree>
      <p:nvGrpSpPr>
        <p:cNvPr id="1" name="Shape 76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40" name="Google Shape;7640;p943"/>
          <p:cNvSpPr txBox="1">
            <a:spLocks noGrp="1"/>
          </p:cNvSpPr>
          <p:nvPr>
            <p:ph type="title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641" name="Google Shape;7641;p943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351"/>
              <a:buFont typeface="Arial"/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642" name="Google Shape;7642;p943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351"/>
              <a:buFont typeface="Arial"/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643" name="Google Shape;7643;p943"/>
          <p:cNvSpPr txBox="1">
            <a:spLocks noGrp="1"/>
          </p:cNvSpPr>
          <p:nvPr>
            <p:ph type="body" idx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7644" name="Google Shape;7644;p94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4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itle and Content">
  <p:cSld name="1_Title and Content 3 2">
    <p:spTree>
      <p:nvGrpSpPr>
        <p:cNvPr id="1" name="Shape 76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46" name="Google Shape;7646;p944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351"/>
              <a:buFont typeface="Arial"/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7647" name="Google Shape;7647;p94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7648" name="Google Shape;7648;p944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351"/>
              <a:buFont typeface="Arial"/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649" name="Google Shape;7649;p944"/>
          <p:cNvSpPr txBox="1">
            <a:spLocks noGrp="1"/>
          </p:cNvSpPr>
          <p:nvPr>
            <p:ph type="title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650" name="Google Shape;7650;p944"/>
          <p:cNvSpPr txBox="1">
            <a:spLocks noGrp="1"/>
          </p:cNvSpPr>
          <p:nvPr>
            <p:ph type="body" idx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4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Section | Picture and Copy Layout">
  <p:cSld name="Two Section | Picture and Copy Layout 3 2">
    <p:spTree>
      <p:nvGrpSpPr>
        <p:cNvPr id="1" name="Shape 76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52" name="Google Shape;7652;p945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351"/>
              <a:buFont typeface="Arial"/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653" name="Google Shape;7653;p945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351"/>
              <a:buFont typeface="Arial"/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654" name="Google Shape;7654;p945"/>
          <p:cNvSpPr txBox="1">
            <a:spLocks noGrp="1"/>
          </p:cNvSpPr>
          <p:nvPr>
            <p:ph type="body" idx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655" name="Google Shape;7655;p945"/>
          <p:cNvSpPr txBox="1">
            <a:spLocks noGrp="1"/>
          </p:cNvSpPr>
          <p:nvPr>
            <p:ph type="body" idx="2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656" name="Google Shape;7656;p945"/>
          <p:cNvSpPr txBox="1">
            <a:spLocks noGrp="1"/>
          </p:cNvSpPr>
          <p:nvPr>
            <p:ph type="title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7657" name="Google Shape;7657;p94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4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Slide_Yale Blue">
  <p:cSld name="3_Title Slide_Yale Blue 5">
    <p:spTree>
      <p:nvGrpSpPr>
        <p:cNvPr id="1" name="Shape 76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59" name="Google Shape;7659;p946"/>
          <p:cNvSpPr txBox="1">
            <a:spLocks noGrp="1"/>
          </p:cNvSpPr>
          <p:nvPr>
            <p:ph type="body" idx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660" name="Google Shape;7660;p946"/>
          <p:cNvSpPr txBox="1">
            <a:spLocks noGrp="1"/>
          </p:cNvSpPr>
          <p:nvPr>
            <p:ph type="ctrTitle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661" name="Google Shape;7661;p946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7662" name="Google Shape;7662;p94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sp>
        <p:nvSpPr>
          <p:cNvPr id="7663" name="Google Shape;7663;p94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7664" name="Google Shape;7664;p946"/>
          <p:cNvSpPr/>
          <p:nvPr/>
        </p:nvSpPr>
        <p:spPr>
          <a:xfrm rot="10800000">
            <a:off x="1" y="2000248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665" name="Google Shape;7665;p946"/>
          <p:cNvSpPr/>
          <p:nvPr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666" name="Google Shape;7666;p946"/>
          <p:cNvSpPr txBox="1">
            <a:spLocks noGrp="1"/>
          </p:cNvSpPr>
          <p:nvPr>
            <p:ph type="body" idx="2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7667" name="Google Shape;7667;p94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4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Slide_Yale Blue">
  <p:cSld name="3_Title Slide_Yale Blue 6">
    <p:spTree>
      <p:nvGrpSpPr>
        <p:cNvPr id="1" name="Shape 76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69" name="Google Shape;7669;p947"/>
          <p:cNvSpPr txBox="1">
            <a:spLocks noGrp="1"/>
          </p:cNvSpPr>
          <p:nvPr>
            <p:ph type="body" idx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670" name="Google Shape;7670;p947"/>
          <p:cNvSpPr txBox="1">
            <a:spLocks noGrp="1"/>
          </p:cNvSpPr>
          <p:nvPr>
            <p:ph type="ctrTitle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671" name="Google Shape;7671;p947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7672" name="Google Shape;7672;p94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sp>
        <p:nvSpPr>
          <p:cNvPr id="7673" name="Google Shape;7673;p94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7674" name="Google Shape;7674;p947"/>
          <p:cNvSpPr/>
          <p:nvPr/>
        </p:nvSpPr>
        <p:spPr>
          <a:xfrm rot="10800000">
            <a:off x="1" y="2000248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675" name="Google Shape;7675;p947"/>
          <p:cNvSpPr/>
          <p:nvPr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676" name="Google Shape;7676;p947"/>
          <p:cNvSpPr txBox="1">
            <a:spLocks noGrp="1"/>
          </p:cNvSpPr>
          <p:nvPr>
            <p:ph type="body" idx="2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7677" name="Google Shape;7677;p94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6">
    <p:spTree>
      <p:nvGrpSpPr>
        <p:cNvPr id="1" name="Shape 7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0" name="Google Shape;780;p130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81" name="Google Shape;781;p130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782" name="Google Shape;782;p130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83" name="Google Shape;783;p13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84" name="Google Shape;784;p13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85" name="Google Shape;785;p13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86" name="Google Shape;786;p13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787" name="Google Shape;787;p130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88" name="Google Shape;788;p130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89" name="Google Shape;789;p13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90" name="Google Shape;790;p13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5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ullets Layout">
  <p:cSld name="Title and Bullets Layout 4">
    <p:spTree>
      <p:nvGrpSpPr>
        <p:cNvPr id="1" name="Shape 76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79" name="Google Shape;7679;p948"/>
          <p:cNvSpPr txBox="1">
            <a:spLocks noGrp="1"/>
          </p:cNvSpPr>
          <p:nvPr>
            <p:ph type="title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680" name="Google Shape;7680;p948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351"/>
              <a:buFont typeface="Arial"/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681" name="Google Shape;7681;p948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351"/>
              <a:buFont typeface="Arial"/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682" name="Google Shape;7682;p948"/>
          <p:cNvSpPr txBox="1">
            <a:spLocks noGrp="1"/>
          </p:cNvSpPr>
          <p:nvPr>
            <p:ph type="body" idx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7683" name="Google Shape;7683;p94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5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itle and Content">
  <p:cSld name="1_Title and Content 4">
    <p:spTree>
      <p:nvGrpSpPr>
        <p:cNvPr id="1" name="Shape 76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85" name="Google Shape;7685;p949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351"/>
              <a:buFont typeface="Arial"/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7686" name="Google Shape;7686;p94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7687" name="Google Shape;7687;p949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351"/>
              <a:buFont typeface="Arial"/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688" name="Google Shape;7688;p949"/>
          <p:cNvSpPr txBox="1">
            <a:spLocks noGrp="1"/>
          </p:cNvSpPr>
          <p:nvPr>
            <p:ph type="title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689" name="Google Shape;7689;p949"/>
          <p:cNvSpPr txBox="1">
            <a:spLocks noGrp="1"/>
          </p:cNvSpPr>
          <p:nvPr>
            <p:ph type="body" idx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5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Section | Picture and Copy Layout">
  <p:cSld name="Two Section | Picture and Copy Layout 4">
    <p:spTree>
      <p:nvGrpSpPr>
        <p:cNvPr id="1" name="Shape 76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91" name="Google Shape;7691;p950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351"/>
              <a:buFont typeface="Arial"/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692" name="Google Shape;7692;p950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351"/>
              <a:buFont typeface="Arial"/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693" name="Google Shape;7693;p950"/>
          <p:cNvSpPr txBox="1">
            <a:spLocks noGrp="1"/>
          </p:cNvSpPr>
          <p:nvPr>
            <p:ph type="body" idx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694" name="Google Shape;7694;p950"/>
          <p:cNvSpPr txBox="1">
            <a:spLocks noGrp="1"/>
          </p:cNvSpPr>
          <p:nvPr>
            <p:ph type="body" idx="2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695" name="Google Shape;7695;p950"/>
          <p:cNvSpPr txBox="1">
            <a:spLocks noGrp="1"/>
          </p:cNvSpPr>
          <p:nvPr>
            <p:ph type="title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7696" name="Google Shape;7696;p95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5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Slide_Yale Blue">
  <p:cSld name="3_Title Slide_Yale Blue 7">
    <p:spTree>
      <p:nvGrpSpPr>
        <p:cNvPr id="1" name="Shape 76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98" name="Google Shape;7698;p951"/>
          <p:cNvSpPr txBox="1">
            <a:spLocks noGrp="1"/>
          </p:cNvSpPr>
          <p:nvPr>
            <p:ph type="body" idx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699" name="Google Shape;7699;p951"/>
          <p:cNvSpPr txBox="1">
            <a:spLocks noGrp="1"/>
          </p:cNvSpPr>
          <p:nvPr>
            <p:ph type="ctrTitle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700" name="Google Shape;7700;p951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7701" name="Google Shape;7701;p95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sp>
        <p:nvSpPr>
          <p:cNvPr id="7702" name="Google Shape;7702;p95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7703" name="Google Shape;7703;p951"/>
          <p:cNvSpPr/>
          <p:nvPr/>
        </p:nvSpPr>
        <p:spPr>
          <a:xfrm rot="10800000">
            <a:off x="1" y="2000248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704" name="Google Shape;7704;p951"/>
          <p:cNvSpPr/>
          <p:nvPr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705" name="Google Shape;7705;p951"/>
          <p:cNvSpPr txBox="1">
            <a:spLocks noGrp="1"/>
          </p:cNvSpPr>
          <p:nvPr>
            <p:ph type="body" idx="2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7706" name="Google Shape;7706;p95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5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ullets Layout">
  <p:cSld name="Title and Bullets Layout 5">
    <p:spTree>
      <p:nvGrpSpPr>
        <p:cNvPr id="1" name="Shape 77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08" name="Google Shape;7708;p952"/>
          <p:cNvSpPr txBox="1">
            <a:spLocks noGrp="1"/>
          </p:cNvSpPr>
          <p:nvPr>
            <p:ph type="title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709" name="Google Shape;7709;p952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351"/>
              <a:buFont typeface="Arial"/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710" name="Google Shape;7710;p952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351"/>
              <a:buFont typeface="Arial"/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711" name="Google Shape;7711;p952"/>
          <p:cNvSpPr txBox="1">
            <a:spLocks noGrp="1"/>
          </p:cNvSpPr>
          <p:nvPr>
            <p:ph type="body" idx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7712" name="Google Shape;7712;p95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5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itle and Content">
  <p:cSld name="1_Title and Content 5">
    <p:spTree>
      <p:nvGrpSpPr>
        <p:cNvPr id="1" name="Shape 77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14" name="Google Shape;7714;p953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351"/>
              <a:buFont typeface="Arial"/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7715" name="Google Shape;7715;p95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7716" name="Google Shape;7716;p953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351"/>
              <a:buFont typeface="Arial"/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717" name="Google Shape;7717;p953"/>
          <p:cNvSpPr txBox="1">
            <a:spLocks noGrp="1"/>
          </p:cNvSpPr>
          <p:nvPr>
            <p:ph type="title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718" name="Google Shape;7718;p953"/>
          <p:cNvSpPr txBox="1">
            <a:spLocks noGrp="1"/>
          </p:cNvSpPr>
          <p:nvPr>
            <p:ph type="body" idx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5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Section | Picture and Copy Layout">
  <p:cSld name="Two Section | Picture and Copy Layout 5">
    <p:spTree>
      <p:nvGrpSpPr>
        <p:cNvPr id="1" name="Shape 77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20" name="Google Shape;7720;p954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351"/>
              <a:buFont typeface="Arial"/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721" name="Google Shape;7721;p954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351"/>
              <a:buFont typeface="Arial"/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722" name="Google Shape;7722;p954"/>
          <p:cNvSpPr txBox="1">
            <a:spLocks noGrp="1"/>
          </p:cNvSpPr>
          <p:nvPr>
            <p:ph type="body" idx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723" name="Google Shape;7723;p954"/>
          <p:cNvSpPr txBox="1">
            <a:spLocks noGrp="1"/>
          </p:cNvSpPr>
          <p:nvPr>
            <p:ph type="body" idx="2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724" name="Google Shape;7724;p954"/>
          <p:cNvSpPr txBox="1">
            <a:spLocks noGrp="1"/>
          </p:cNvSpPr>
          <p:nvPr>
            <p:ph type="title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7725" name="Google Shape;7725;p95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5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ullets Layout">
  <p:cSld name="Title and Bullets Layout 6">
    <p:spTree>
      <p:nvGrpSpPr>
        <p:cNvPr id="1" name="Shape 77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27" name="Google Shape;7727;p955"/>
          <p:cNvSpPr txBox="1">
            <a:spLocks noGrp="1"/>
          </p:cNvSpPr>
          <p:nvPr>
            <p:ph type="title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728" name="Google Shape;7728;p955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351"/>
              <a:buFont typeface="Arial"/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729" name="Google Shape;7729;p955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351"/>
              <a:buFont typeface="Arial"/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730" name="Google Shape;7730;p955"/>
          <p:cNvSpPr txBox="1">
            <a:spLocks noGrp="1"/>
          </p:cNvSpPr>
          <p:nvPr>
            <p:ph type="body" idx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7731" name="Google Shape;7731;p95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5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itle and Content">
  <p:cSld name="1_Title and Content 6">
    <p:spTree>
      <p:nvGrpSpPr>
        <p:cNvPr id="1" name="Shape 77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33" name="Google Shape;7733;p956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351"/>
              <a:buFont typeface="Arial"/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7734" name="Google Shape;7734;p95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7735" name="Google Shape;7735;p956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351"/>
              <a:buFont typeface="Arial"/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736" name="Google Shape;7736;p956"/>
          <p:cNvSpPr txBox="1">
            <a:spLocks noGrp="1"/>
          </p:cNvSpPr>
          <p:nvPr>
            <p:ph type="title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737" name="Google Shape;7737;p956"/>
          <p:cNvSpPr txBox="1">
            <a:spLocks noGrp="1"/>
          </p:cNvSpPr>
          <p:nvPr>
            <p:ph type="body" idx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5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Section | Picture and Copy Layout">
  <p:cSld name="Two Section | Picture and Copy Layout 6">
    <p:spTree>
      <p:nvGrpSpPr>
        <p:cNvPr id="1" name="Shape 77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39" name="Google Shape;7739;p957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351"/>
              <a:buFont typeface="Arial"/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740" name="Google Shape;7740;p957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351"/>
              <a:buFont typeface="Arial"/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741" name="Google Shape;7741;p957"/>
          <p:cNvSpPr txBox="1">
            <a:spLocks noGrp="1"/>
          </p:cNvSpPr>
          <p:nvPr>
            <p:ph type="body" idx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742" name="Google Shape;7742;p957"/>
          <p:cNvSpPr txBox="1">
            <a:spLocks noGrp="1"/>
          </p:cNvSpPr>
          <p:nvPr>
            <p:ph type="body" idx="2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743" name="Google Shape;7743;p957"/>
          <p:cNvSpPr txBox="1">
            <a:spLocks noGrp="1"/>
          </p:cNvSpPr>
          <p:nvPr>
            <p:ph type="title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7744" name="Google Shape;7744;p95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6">
    <p:spTree>
      <p:nvGrpSpPr>
        <p:cNvPr id="1" name="Shape 7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92" name="Google Shape;792;p13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93" name="Google Shape;793;p13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94" name="Google Shape;794;p13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95" name="Google Shape;795;p13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96" name="Google Shape;796;p13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797" name="Google Shape;797;p131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98" name="Google Shape;798;p131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799" name="Google Shape;799;p131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00" name="Google Shape;800;p131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801" name="Google Shape;801;p131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02" name="Google Shape;802;p13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03" name="Google Shape;803;p13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04" name="Google Shape;804;p13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6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Slide_Yale Blue">
  <p:cSld name="3_Title Slide_Yale Blue 5 2">
    <p:spTree>
      <p:nvGrpSpPr>
        <p:cNvPr id="1" name="Shape 77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46" name="Google Shape;7746;p958"/>
          <p:cNvSpPr txBox="1">
            <a:spLocks noGrp="1"/>
          </p:cNvSpPr>
          <p:nvPr>
            <p:ph type="body" idx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747" name="Google Shape;7747;p958"/>
          <p:cNvSpPr txBox="1">
            <a:spLocks noGrp="1"/>
          </p:cNvSpPr>
          <p:nvPr>
            <p:ph type="ctrTitle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748" name="Google Shape;7748;p958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7749" name="Google Shape;7749;p95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sp>
        <p:nvSpPr>
          <p:cNvPr id="7750" name="Google Shape;7750;p95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7751" name="Google Shape;7751;p958"/>
          <p:cNvSpPr/>
          <p:nvPr/>
        </p:nvSpPr>
        <p:spPr>
          <a:xfrm rot="10800000">
            <a:off x="1" y="2000248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752" name="Google Shape;7752;p958"/>
          <p:cNvSpPr/>
          <p:nvPr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753" name="Google Shape;7753;p958"/>
          <p:cNvSpPr txBox="1">
            <a:spLocks noGrp="1"/>
          </p:cNvSpPr>
          <p:nvPr>
            <p:ph type="body" idx="2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7754" name="Google Shape;7754;p95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6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Slide_Yale Blue">
  <p:cSld name="3_Title Slide_Yale Blue 6 2">
    <p:spTree>
      <p:nvGrpSpPr>
        <p:cNvPr id="1" name="Shape 77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56" name="Google Shape;7756;p959"/>
          <p:cNvSpPr txBox="1">
            <a:spLocks noGrp="1"/>
          </p:cNvSpPr>
          <p:nvPr>
            <p:ph type="body" idx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757" name="Google Shape;7757;p959"/>
          <p:cNvSpPr txBox="1">
            <a:spLocks noGrp="1"/>
          </p:cNvSpPr>
          <p:nvPr>
            <p:ph type="ctrTitle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758" name="Google Shape;7758;p959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7759" name="Google Shape;7759;p95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sp>
        <p:nvSpPr>
          <p:cNvPr id="7760" name="Google Shape;7760;p95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7761" name="Google Shape;7761;p959"/>
          <p:cNvSpPr/>
          <p:nvPr/>
        </p:nvSpPr>
        <p:spPr>
          <a:xfrm rot="10800000">
            <a:off x="1" y="2000248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762" name="Google Shape;7762;p959"/>
          <p:cNvSpPr/>
          <p:nvPr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763" name="Google Shape;7763;p959"/>
          <p:cNvSpPr txBox="1">
            <a:spLocks noGrp="1"/>
          </p:cNvSpPr>
          <p:nvPr>
            <p:ph type="body" idx="2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7764" name="Google Shape;7764;p95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6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ullets Layout">
  <p:cSld name="Title and Bullets Layout 4 2">
    <p:spTree>
      <p:nvGrpSpPr>
        <p:cNvPr id="1" name="Shape 77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66" name="Google Shape;7766;p960"/>
          <p:cNvSpPr txBox="1">
            <a:spLocks noGrp="1"/>
          </p:cNvSpPr>
          <p:nvPr>
            <p:ph type="title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767" name="Google Shape;7767;p960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351"/>
              <a:buFont typeface="Arial"/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768" name="Google Shape;7768;p960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351"/>
              <a:buFont typeface="Arial"/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769" name="Google Shape;7769;p960"/>
          <p:cNvSpPr txBox="1">
            <a:spLocks noGrp="1"/>
          </p:cNvSpPr>
          <p:nvPr>
            <p:ph type="body" idx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7770" name="Google Shape;7770;p96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6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itle and Content">
  <p:cSld name="1_Title and Content 4 2">
    <p:spTree>
      <p:nvGrpSpPr>
        <p:cNvPr id="1" name="Shape 77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72" name="Google Shape;7772;p961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351"/>
              <a:buFont typeface="Arial"/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7773" name="Google Shape;7773;p96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7774" name="Google Shape;7774;p961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351"/>
              <a:buFont typeface="Arial"/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775" name="Google Shape;7775;p961"/>
          <p:cNvSpPr txBox="1">
            <a:spLocks noGrp="1"/>
          </p:cNvSpPr>
          <p:nvPr>
            <p:ph type="title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776" name="Google Shape;7776;p961"/>
          <p:cNvSpPr txBox="1">
            <a:spLocks noGrp="1"/>
          </p:cNvSpPr>
          <p:nvPr>
            <p:ph type="body" idx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6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Section | Picture and Copy Layout">
  <p:cSld name="Two Section | Picture and Copy Layout 4 2">
    <p:spTree>
      <p:nvGrpSpPr>
        <p:cNvPr id="1" name="Shape 77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78" name="Google Shape;7778;p962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351"/>
              <a:buFont typeface="Arial"/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779" name="Google Shape;7779;p962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351"/>
              <a:buFont typeface="Arial"/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780" name="Google Shape;7780;p962"/>
          <p:cNvSpPr txBox="1">
            <a:spLocks noGrp="1"/>
          </p:cNvSpPr>
          <p:nvPr>
            <p:ph type="body" idx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781" name="Google Shape;7781;p962"/>
          <p:cNvSpPr txBox="1">
            <a:spLocks noGrp="1"/>
          </p:cNvSpPr>
          <p:nvPr>
            <p:ph type="body" idx="2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782" name="Google Shape;7782;p962"/>
          <p:cNvSpPr txBox="1">
            <a:spLocks noGrp="1"/>
          </p:cNvSpPr>
          <p:nvPr>
            <p:ph type="title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7783" name="Google Shape;7783;p96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6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Slide_Yale Blue">
  <p:cSld name="3_Title Slide_Yale Blue 7 2">
    <p:spTree>
      <p:nvGrpSpPr>
        <p:cNvPr id="1" name="Shape 77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85" name="Google Shape;7785;p963"/>
          <p:cNvSpPr txBox="1">
            <a:spLocks noGrp="1"/>
          </p:cNvSpPr>
          <p:nvPr>
            <p:ph type="body" idx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786" name="Google Shape;7786;p963"/>
          <p:cNvSpPr txBox="1">
            <a:spLocks noGrp="1"/>
          </p:cNvSpPr>
          <p:nvPr>
            <p:ph type="ctrTitle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787" name="Google Shape;7787;p963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7788" name="Google Shape;7788;p96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sp>
        <p:nvSpPr>
          <p:cNvPr id="7789" name="Google Shape;7789;p96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7790" name="Google Shape;7790;p963"/>
          <p:cNvSpPr/>
          <p:nvPr/>
        </p:nvSpPr>
        <p:spPr>
          <a:xfrm rot="10800000">
            <a:off x="1" y="2000248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791" name="Google Shape;7791;p963"/>
          <p:cNvSpPr/>
          <p:nvPr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792" name="Google Shape;7792;p963"/>
          <p:cNvSpPr txBox="1">
            <a:spLocks noGrp="1"/>
          </p:cNvSpPr>
          <p:nvPr>
            <p:ph type="body" idx="2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7793" name="Google Shape;7793;p96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6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ullets Layout">
  <p:cSld name="Title and Bullets Layout 5 2">
    <p:spTree>
      <p:nvGrpSpPr>
        <p:cNvPr id="1" name="Shape 77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95" name="Google Shape;7795;p964"/>
          <p:cNvSpPr txBox="1">
            <a:spLocks noGrp="1"/>
          </p:cNvSpPr>
          <p:nvPr>
            <p:ph type="title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796" name="Google Shape;7796;p964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351"/>
              <a:buFont typeface="Arial"/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797" name="Google Shape;7797;p964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351"/>
              <a:buFont typeface="Arial"/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798" name="Google Shape;7798;p964"/>
          <p:cNvSpPr txBox="1">
            <a:spLocks noGrp="1"/>
          </p:cNvSpPr>
          <p:nvPr>
            <p:ph type="body" idx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7799" name="Google Shape;7799;p96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6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itle and Content">
  <p:cSld name="1_Title and Content 5 2">
    <p:spTree>
      <p:nvGrpSpPr>
        <p:cNvPr id="1" name="Shape 78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01" name="Google Shape;7801;p965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351"/>
              <a:buFont typeface="Arial"/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7802" name="Google Shape;7802;p96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7803" name="Google Shape;7803;p965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351"/>
              <a:buFont typeface="Arial"/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804" name="Google Shape;7804;p965"/>
          <p:cNvSpPr txBox="1">
            <a:spLocks noGrp="1"/>
          </p:cNvSpPr>
          <p:nvPr>
            <p:ph type="title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805" name="Google Shape;7805;p965"/>
          <p:cNvSpPr txBox="1">
            <a:spLocks noGrp="1"/>
          </p:cNvSpPr>
          <p:nvPr>
            <p:ph type="body" idx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6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Section | Picture and Copy Layout">
  <p:cSld name="Two Section | Picture and Copy Layout 5 2">
    <p:spTree>
      <p:nvGrpSpPr>
        <p:cNvPr id="1" name="Shape 78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07" name="Google Shape;7807;p966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351"/>
              <a:buFont typeface="Arial"/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808" name="Google Shape;7808;p966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351"/>
              <a:buFont typeface="Arial"/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809" name="Google Shape;7809;p966"/>
          <p:cNvSpPr txBox="1">
            <a:spLocks noGrp="1"/>
          </p:cNvSpPr>
          <p:nvPr>
            <p:ph type="body" idx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810" name="Google Shape;7810;p966"/>
          <p:cNvSpPr txBox="1">
            <a:spLocks noGrp="1"/>
          </p:cNvSpPr>
          <p:nvPr>
            <p:ph type="body" idx="2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811" name="Google Shape;7811;p966"/>
          <p:cNvSpPr txBox="1">
            <a:spLocks noGrp="1"/>
          </p:cNvSpPr>
          <p:nvPr>
            <p:ph type="title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7812" name="Google Shape;7812;p96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6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Slide_Yale Blue">
  <p:cSld name="3_Title Slide_Yale Blue 5 3">
    <p:spTree>
      <p:nvGrpSpPr>
        <p:cNvPr id="1" name="Shape 78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14" name="Google Shape;7814;p967"/>
          <p:cNvSpPr txBox="1">
            <a:spLocks noGrp="1"/>
          </p:cNvSpPr>
          <p:nvPr>
            <p:ph type="body" idx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815" name="Google Shape;7815;p967"/>
          <p:cNvSpPr txBox="1">
            <a:spLocks noGrp="1"/>
          </p:cNvSpPr>
          <p:nvPr>
            <p:ph type="ctrTitle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816" name="Google Shape;7816;p967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7817" name="Google Shape;7817;p96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sp>
        <p:nvSpPr>
          <p:cNvPr id="7818" name="Google Shape;7818;p96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7819" name="Google Shape;7819;p967"/>
          <p:cNvSpPr/>
          <p:nvPr/>
        </p:nvSpPr>
        <p:spPr>
          <a:xfrm rot="10800000">
            <a:off x="1" y="2000248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820" name="Google Shape;7820;p967"/>
          <p:cNvSpPr/>
          <p:nvPr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821" name="Google Shape;7821;p967"/>
          <p:cNvSpPr txBox="1">
            <a:spLocks noGrp="1"/>
          </p:cNvSpPr>
          <p:nvPr>
            <p:ph type="body" idx="2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7822" name="Google Shape;7822;p96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7">
    <p:spTree>
      <p:nvGrpSpPr>
        <p:cNvPr id="1" name="Shape 8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6" name="Google Shape;806;p132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807" name="Google Shape;807;p132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808" name="Google Shape;808;p132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809" name="Google Shape;809;p132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0" name="Google Shape;810;p132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811" name="Google Shape;811;p132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812" name="Google Shape;812;p13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7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Slide_Yale Blue">
  <p:cSld name="3_Title Slide_Yale Blue 6 3">
    <p:spTree>
      <p:nvGrpSpPr>
        <p:cNvPr id="1" name="Shape 78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24" name="Google Shape;7824;p968"/>
          <p:cNvSpPr txBox="1">
            <a:spLocks noGrp="1"/>
          </p:cNvSpPr>
          <p:nvPr>
            <p:ph type="body" idx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825" name="Google Shape;7825;p968"/>
          <p:cNvSpPr txBox="1">
            <a:spLocks noGrp="1"/>
          </p:cNvSpPr>
          <p:nvPr>
            <p:ph type="ctrTitle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826" name="Google Shape;7826;p968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7827" name="Google Shape;7827;p96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sp>
        <p:nvSpPr>
          <p:cNvPr id="7828" name="Google Shape;7828;p96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7829" name="Google Shape;7829;p968"/>
          <p:cNvSpPr/>
          <p:nvPr/>
        </p:nvSpPr>
        <p:spPr>
          <a:xfrm rot="10800000">
            <a:off x="1" y="2000248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830" name="Google Shape;7830;p968"/>
          <p:cNvSpPr/>
          <p:nvPr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831" name="Google Shape;7831;p968"/>
          <p:cNvSpPr txBox="1">
            <a:spLocks noGrp="1"/>
          </p:cNvSpPr>
          <p:nvPr>
            <p:ph type="body" idx="2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7832" name="Google Shape;7832;p96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7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ullets Layout">
  <p:cSld name="Title and Bullets Layout 4 3">
    <p:spTree>
      <p:nvGrpSpPr>
        <p:cNvPr id="1" name="Shape 78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34" name="Google Shape;7834;p969"/>
          <p:cNvSpPr txBox="1">
            <a:spLocks noGrp="1"/>
          </p:cNvSpPr>
          <p:nvPr>
            <p:ph type="title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835" name="Google Shape;7835;p969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351"/>
              <a:buFont typeface="Arial"/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836" name="Google Shape;7836;p969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351"/>
              <a:buFont typeface="Arial"/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837" name="Google Shape;7837;p969"/>
          <p:cNvSpPr txBox="1">
            <a:spLocks noGrp="1"/>
          </p:cNvSpPr>
          <p:nvPr>
            <p:ph type="body" idx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7838" name="Google Shape;7838;p96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7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itle and Content">
  <p:cSld name="1_Title and Content 4 3">
    <p:spTree>
      <p:nvGrpSpPr>
        <p:cNvPr id="1" name="Shape 78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40" name="Google Shape;7840;p970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351"/>
              <a:buFont typeface="Arial"/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7841" name="Google Shape;7841;p97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7842" name="Google Shape;7842;p970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351"/>
              <a:buFont typeface="Arial"/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843" name="Google Shape;7843;p970"/>
          <p:cNvSpPr txBox="1">
            <a:spLocks noGrp="1"/>
          </p:cNvSpPr>
          <p:nvPr>
            <p:ph type="title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844" name="Google Shape;7844;p970"/>
          <p:cNvSpPr txBox="1">
            <a:spLocks noGrp="1"/>
          </p:cNvSpPr>
          <p:nvPr>
            <p:ph type="body" idx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7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Section | Picture and Copy Layout">
  <p:cSld name="Two Section | Picture and Copy Layout 4 3">
    <p:spTree>
      <p:nvGrpSpPr>
        <p:cNvPr id="1" name="Shape 78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46" name="Google Shape;7846;p971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351"/>
              <a:buFont typeface="Arial"/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847" name="Google Shape;7847;p971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351"/>
              <a:buFont typeface="Arial"/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848" name="Google Shape;7848;p971"/>
          <p:cNvSpPr txBox="1">
            <a:spLocks noGrp="1"/>
          </p:cNvSpPr>
          <p:nvPr>
            <p:ph type="body" idx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849" name="Google Shape;7849;p971"/>
          <p:cNvSpPr txBox="1">
            <a:spLocks noGrp="1"/>
          </p:cNvSpPr>
          <p:nvPr>
            <p:ph type="body" idx="2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850" name="Google Shape;7850;p971"/>
          <p:cNvSpPr txBox="1">
            <a:spLocks noGrp="1"/>
          </p:cNvSpPr>
          <p:nvPr>
            <p:ph type="title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7851" name="Google Shape;7851;p97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7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Slide_Yale Blue">
  <p:cSld name="3_Title Slide_Yale Blue 7 3">
    <p:spTree>
      <p:nvGrpSpPr>
        <p:cNvPr id="1" name="Shape 78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53" name="Google Shape;7853;p972"/>
          <p:cNvSpPr txBox="1">
            <a:spLocks noGrp="1"/>
          </p:cNvSpPr>
          <p:nvPr>
            <p:ph type="body" idx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854" name="Google Shape;7854;p972"/>
          <p:cNvSpPr txBox="1">
            <a:spLocks noGrp="1"/>
          </p:cNvSpPr>
          <p:nvPr>
            <p:ph type="ctrTitle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855" name="Google Shape;7855;p972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7856" name="Google Shape;7856;p97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sp>
        <p:nvSpPr>
          <p:cNvPr id="7857" name="Google Shape;7857;p97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7858" name="Google Shape;7858;p972"/>
          <p:cNvSpPr/>
          <p:nvPr/>
        </p:nvSpPr>
        <p:spPr>
          <a:xfrm rot="10800000">
            <a:off x="1" y="2000248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859" name="Google Shape;7859;p972"/>
          <p:cNvSpPr/>
          <p:nvPr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860" name="Google Shape;7860;p972"/>
          <p:cNvSpPr txBox="1">
            <a:spLocks noGrp="1"/>
          </p:cNvSpPr>
          <p:nvPr>
            <p:ph type="body" idx="2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7861" name="Google Shape;7861;p97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7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ullets Layout">
  <p:cSld name="Title and Bullets Layout 5 3">
    <p:spTree>
      <p:nvGrpSpPr>
        <p:cNvPr id="1" name="Shape 78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63" name="Google Shape;7863;p973"/>
          <p:cNvSpPr txBox="1">
            <a:spLocks noGrp="1"/>
          </p:cNvSpPr>
          <p:nvPr>
            <p:ph type="title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864" name="Google Shape;7864;p973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351"/>
              <a:buFont typeface="Arial"/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865" name="Google Shape;7865;p973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351"/>
              <a:buFont typeface="Arial"/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866" name="Google Shape;7866;p973"/>
          <p:cNvSpPr txBox="1">
            <a:spLocks noGrp="1"/>
          </p:cNvSpPr>
          <p:nvPr>
            <p:ph type="body" idx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7867" name="Google Shape;7867;p97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7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itle and Content">
  <p:cSld name="1_Title and Content 5 3">
    <p:spTree>
      <p:nvGrpSpPr>
        <p:cNvPr id="1" name="Shape 78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69" name="Google Shape;7869;p974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351"/>
              <a:buFont typeface="Arial"/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7870" name="Google Shape;7870;p97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7871" name="Google Shape;7871;p974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351"/>
              <a:buFont typeface="Arial"/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872" name="Google Shape;7872;p974"/>
          <p:cNvSpPr txBox="1">
            <a:spLocks noGrp="1"/>
          </p:cNvSpPr>
          <p:nvPr>
            <p:ph type="title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873" name="Google Shape;7873;p974"/>
          <p:cNvSpPr txBox="1">
            <a:spLocks noGrp="1"/>
          </p:cNvSpPr>
          <p:nvPr>
            <p:ph type="body" idx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7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Section | Picture and Copy Layout">
  <p:cSld name="Two Section | Picture and Copy Layout 5 3">
    <p:spTree>
      <p:nvGrpSpPr>
        <p:cNvPr id="1" name="Shape 78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75" name="Google Shape;7875;p975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351"/>
              <a:buFont typeface="Arial"/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876" name="Google Shape;7876;p975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351"/>
              <a:buFont typeface="Arial"/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877" name="Google Shape;7877;p975"/>
          <p:cNvSpPr txBox="1">
            <a:spLocks noGrp="1"/>
          </p:cNvSpPr>
          <p:nvPr>
            <p:ph type="body" idx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878" name="Google Shape;7878;p975"/>
          <p:cNvSpPr txBox="1">
            <a:spLocks noGrp="1"/>
          </p:cNvSpPr>
          <p:nvPr>
            <p:ph type="body" idx="2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879" name="Google Shape;7879;p975"/>
          <p:cNvSpPr txBox="1">
            <a:spLocks noGrp="1"/>
          </p:cNvSpPr>
          <p:nvPr>
            <p:ph type="title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7880" name="Google Shape;7880;p97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7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11">
    <p:spTree>
      <p:nvGrpSpPr>
        <p:cNvPr id="1" name="Shape 78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82" name="Google Shape;7882;p976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883" name="Google Shape;7883;p976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884" name="Google Shape;7884;p976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7885" name="Google Shape;7885;p976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7886" name="Google Shape;7886;p976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7887" name="Google Shape;7887;p976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888" name="Google Shape;7888;p976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7889" name="Google Shape;7889;p97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77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12">
    <p:bg>
      <p:bgPr>
        <a:solidFill>
          <a:schemeClr val="lt2"/>
        </a:solidFill>
        <a:effectLst/>
      </p:bgPr>
    </p:bg>
    <p:spTree>
      <p:nvGrpSpPr>
        <p:cNvPr id="1" name="Shape 78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891" name="Google Shape;7891;p977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7892" name="Google Shape;7892;p977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893" name="Google Shape;7893;p977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894" name="Google Shape;7894;p977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7895" name="Google Shape;7895;p97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7896" name="Google Shape;7896;p977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897" name="Google Shape;7897;p977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6">
    <p:spTree>
      <p:nvGrpSpPr>
        <p:cNvPr id="1" name="Shape 8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14" name="Google Shape;814;p133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815" name="Google Shape;815;p133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6" name="Google Shape;816;p133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817" name="Google Shape;817;p133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18" name="Google Shape;818;p133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19" name="Google Shape;819;p133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820" name="Google Shape;820;p13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821" name="Google Shape;821;p133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78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11">
    <p:spTree>
      <p:nvGrpSpPr>
        <p:cNvPr id="1" name="Shape 78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99" name="Google Shape;7899;p978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7900" name="Google Shape;7900;p978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7901" name="Google Shape;7901;p978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7902" name="Google Shape;7902;p978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903" name="Google Shape;7903;p978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7904" name="Google Shape;7904;p978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7905" name="Google Shape;7905;p97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8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6">
    <p:spTree>
      <p:nvGrpSpPr>
        <p:cNvPr id="1" name="Shape 79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07" name="Google Shape;7907;p979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908" name="Google Shape;7908;p979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909" name="Google Shape;7909;p979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910" name="Google Shape;7910;p97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911" name="Google Shape;7911;p97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912" name="Google Shape;7912;p97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7913" name="Google Shape;7913;p979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914" name="Google Shape;7914;p97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915" name="Google Shape;7915;p97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916" name="Google Shape;7916;p97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917" name="Google Shape;7917;p97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7918" name="Google Shape;7918;p979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8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6 2">
    <p:spTree>
      <p:nvGrpSpPr>
        <p:cNvPr id="1" name="Shape 79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20" name="Google Shape;7920;p980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921" name="Google Shape;7921;p980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922" name="Google Shape;7922;p980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923" name="Google Shape;7923;p98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924" name="Google Shape;7924;p98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925" name="Google Shape;7925;p98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7926" name="Google Shape;7926;p980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927" name="Google Shape;7927;p98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928" name="Google Shape;7928;p98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929" name="Google Shape;7929;p98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930" name="Google Shape;7930;p98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7931" name="Google Shape;7931;p980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8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10">
    <p:spTree>
      <p:nvGrpSpPr>
        <p:cNvPr id="1" name="Shape 79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33" name="Google Shape;7933;p981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934" name="Google Shape;7934;p981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7935" name="Google Shape;7935;p98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936" name="Google Shape;7936;p98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937" name="Google Shape;7937;p98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938" name="Google Shape;7938;p98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939" name="Google Shape;7939;p98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7940" name="Google Shape;7940;p981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941" name="Google Shape;7941;p981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942" name="Google Shape;7942;p98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943" name="Google Shape;7943;p98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8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9">
    <p:spTree>
      <p:nvGrpSpPr>
        <p:cNvPr id="1" name="Shape 79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945" name="Google Shape;7945;p98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946" name="Google Shape;7946;p98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947" name="Google Shape;7947;p98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948" name="Google Shape;7948;p98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949" name="Google Shape;7949;p98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7950" name="Google Shape;7950;p982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951" name="Google Shape;7951;p982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7952" name="Google Shape;7952;p982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953" name="Google Shape;7953;p982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7954" name="Google Shape;7954;p982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955" name="Google Shape;7955;p98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956" name="Google Shape;7956;p98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957" name="Google Shape;7957;p98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8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9">
    <p:spTree>
      <p:nvGrpSpPr>
        <p:cNvPr id="1" name="Shape 79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959" name="Google Shape;7959;p98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960" name="Google Shape;7960;p98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961" name="Google Shape;7961;p98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962" name="Google Shape;7962;p98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963" name="Google Shape;7963;p98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7964" name="Google Shape;7964;p983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965" name="Google Shape;7965;p98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966" name="Google Shape;7966;p98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967" name="Google Shape;7967;p98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8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10">
    <p:spTree>
      <p:nvGrpSpPr>
        <p:cNvPr id="1" name="Shape 79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969" name="Google Shape;7969;p984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7970" name="Google Shape;7970;p984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971" name="Google Shape;7971;p984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7972" name="Google Shape;7972;p984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973" name="Google Shape;7973;p984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974" name="Google Shape;7974;p984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7975" name="Google Shape;7975;p98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7976" name="Google Shape;7976;p984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78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8">
    <p:spTree>
      <p:nvGrpSpPr>
        <p:cNvPr id="1" name="Shape 79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78" name="Google Shape;7978;p98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979" name="Google Shape;7979;p98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980" name="Google Shape;7980;p98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7981" name="Google Shape;7981;p98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982" name="Google Shape;7982;p98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983" name="Google Shape;7983;p98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984" name="Google Shape;7984;p98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985" name="Google Shape;7985;p98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78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12">
    <p:spTree>
      <p:nvGrpSpPr>
        <p:cNvPr id="1" name="Shape 79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87" name="Google Shape;7987;p986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988" name="Google Shape;7988;p986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989" name="Google Shape;7989;p986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7990" name="Google Shape;7990;p986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7991" name="Google Shape;7991;p986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7992" name="Google Shape;7992;p986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993" name="Google Shape;7993;p986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7994" name="Google Shape;7994;p98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78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13">
    <p:bg>
      <p:bgPr>
        <a:solidFill>
          <a:schemeClr val="lt2"/>
        </a:solidFill>
        <a:effectLst/>
      </p:bgPr>
    </p:bg>
    <p:spTree>
      <p:nvGrpSpPr>
        <p:cNvPr id="1" name="Shape 79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996" name="Google Shape;7996;p987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7997" name="Google Shape;7997;p987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998" name="Google Shape;7998;p987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999" name="Google Shape;7999;p987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8000" name="Google Shape;8000;p98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8001" name="Google Shape;8001;p987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002" name="Google Shape;8002;p987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6">
    <p:spTree>
      <p:nvGrpSpPr>
        <p:cNvPr id="1" name="Shape 8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3" name="Google Shape;823;p13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24" name="Google Shape;824;p13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25" name="Google Shape;825;p13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826" name="Google Shape;826;p13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827" name="Google Shape;827;p13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28" name="Google Shape;828;p13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29" name="Google Shape;829;p13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30" name="Google Shape;830;p13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79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12">
    <p:spTree>
      <p:nvGrpSpPr>
        <p:cNvPr id="1" name="Shape 80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04" name="Google Shape;8004;p988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8005" name="Google Shape;8005;p988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8006" name="Google Shape;8006;p988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8007" name="Google Shape;8007;p988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008" name="Google Shape;8008;p988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8009" name="Google Shape;8009;p988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8010" name="Google Shape;8010;p98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9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7">
    <p:spTree>
      <p:nvGrpSpPr>
        <p:cNvPr id="1" name="Shape 80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12" name="Google Shape;8012;p989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013" name="Google Shape;8013;p989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014" name="Google Shape;8014;p989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015" name="Google Shape;8015;p98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016" name="Google Shape;8016;p98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017" name="Google Shape;8017;p98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8018" name="Google Shape;8018;p989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8019" name="Google Shape;8019;p98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020" name="Google Shape;8020;p98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021" name="Google Shape;8021;p98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022" name="Google Shape;8022;p98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8023" name="Google Shape;8023;p989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9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7 2">
    <p:spTree>
      <p:nvGrpSpPr>
        <p:cNvPr id="1" name="Shape 80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25" name="Google Shape;8025;p990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026" name="Google Shape;8026;p990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027" name="Google Shape;8027;p990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028" name="Google Shape;8028;p99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029" name="Google Shape;8029;p99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030" name="Google Shape;8030;p99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8031" name="Google Shape;8031;p990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8032" name="Google Shape;8032;p99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033" name="Google Shape;8033;p99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034" name="Google Shape;8034;p99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035" name="Google Shape;8035;p99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8036" name="Google Shape;8036;p990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9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14">
    <p:spTree>
      <p:nvGrpSpPr>
        <p:cNvPr id="1" name="Shape 80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038" name="Google Shape;8038;p99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8039" name="Google Shape;8039;p99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040" name="Google Shape;8040;p99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041" name="Google Shape;8041;p99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042" name="Google Shape;8042;p99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8043" name="Google Shape;8043;p991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044" name="Google Shape;8044;p991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045" name="Google Shape;8045;p99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046" name="Google Shape;8046;p99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047" name="Google Shape;8047;p99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9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11">
    <p:spTree>
      <p:nvGrpSpPr>
        <p:cNvPr id="1" name="Shape 80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49" name="Google Shape;8049;p992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050" name="Google Shape;8050;p992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8051" name="Google Shape;8051;p99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8052" name="Google Shape;8052;p99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053" name="Google Shape;8053;p99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054" name="Google Shape;8054;p99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055" name="Google Shape;8055;p99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8056" name="Google Shape;8056;p992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057" name="Google Shape;8057;p992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058" name="Google Shape;8058;p99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059" name="Google Shape;8059;p99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9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10">
    <p:spTree>
      <p:nvGrpSpPr>
        <p:cNvPr id="1" name="Shape 80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061" name="Google Shape;8061;p99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8062" name="Google Shape;8062;p99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063" name="Google Shape;8063;p99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064" name="Google Shape;8064;p99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065" name="Google Shape;8065;p99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8066" name="Google Shape;8066;p993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067" name="Google Shape;8067;p993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8068" name="Google Shape;8068;p993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069" name="Google Shape;8069;p993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8070" name="Google Shape;8070;p993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071" name="Google Shape;8071;p99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072" name="Google Shape;8072;p99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073" name="Google Shape;8073;p99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9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10">
    <p:spTree>
      <p:nvGrpSpPr>
        <p:cNvPr id="1" name="Shape 80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075" name="Google Shape;8075;p99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8076" name="Google Shape;8076;p99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077" name="Google Shape;8077;p99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078" name="Google Shape;8078;p99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079" name="Google Shape;8079;p99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8080" name="Google Shape;8080;p99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081" name="Google Shape;8081;p99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082" name="Google Shape;8082;p99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083" name="Google Shape;8083;p99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9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11">
    <p:spTree>
      <p:nvGrpSpPr>
        <p:cNvPr id="1" name="Shape 80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085" name="Google Shape;8085;p995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8086" name="Google Shape;8086;p995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087" name="Google Shape;8087;p995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8088" name="Google Shape;8088;p995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089" name="Google Shape;8089;p995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090" name="Google Shape;8090;p995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8091" name="Google Shape;8091;p99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8092" name="Google Shape;8092;p995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79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9">
    <p:spTree>
      <p:nvGrpSpPr>
        <p:cNvPr id="1" name="Shape 80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94" name="Google Shape;8094;p99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095" name="Google Shape;8095;p99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096" name="Google Shape;8096;p99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8097" name="Google Shape;8097;p99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8098" name="Google Shape;8098;p99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099" name="Google Shape;8099;p99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100" name="Google Shape;8100;p99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101" name="Google Shape;8101;p99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79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1_Title Slide">
  <p:cSld name="1_Title Slide">
    <p:spTree>
      <p:nvGrpSpPr>
        <p:cNvPr id="1" name="Shape 81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03" name="Google Shape;8103;p997"/>
          <p:cNvSpPr/>
          <p:nvPr/>
        </p:nvSpPr>
        <p:spPr>
          <a:xfrm>
            <a:off x="-21166" y="6629400"/>
            <a:ext cx="12213167" cy="228600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8104" name="Google Shape;8104;p99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945967" y="408518"/>
            <a:ext cx="3706284" cy="1813983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8105" name="Google Shape;8105;p997"/>
          <p:cNvGrpSpPr/>
          <p:nvPr/>
        </p:nvGrpSpPr>
        <p:grpSpPr>
          <a:xfrm>
            <a:off x="0" y="0"/>
            <a:ext cx="1862667" cy="6629400"/>
            <a:chOff x="-15876" y="0"/>
            <a:chExt cx="1927803" cy="6858000"/>
          </a:xfrm>
        </p:grpSpPr>
        <p:sp>
          <p:nvSpPr>
            <p:cNvPr id="8106" name="Google Shape;8106;p997"/>
            <p:cNvSpPr/>
            <p:nvPr/>
          </p:nvSpPr>
          <p:spPr>
            <a:xfrm>
              <a:off x="-15876" y="0"/>
              <a:ext cx="1844557" cy="6858000"/>
            </a:xfrm>
            <a:prstGeom prst="rect">
              <a:avLst/>
            </a:prstGeom>
            <a:solidFill>
              <a:srgbClr val="8000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8107" name="Google Shape;8107;p997"/>
            <p:cNvPicPr preferRelativeResize="0"/>
            <p:nvPr/>
          </p:nvPicPr>
          <p:blipFill rotWithShape="1">
            <a:blip r:embed="rId3">
              <a:alphaModFix/>
            </a:blip>
            <a:srcRect/>
            <a:stretch/>
          </p:blipFill>
          <p:spPr>
            <a:xfrm>
              <a:off x="-15876" y="0"/>
              <a:ext cx="1927803" cy="6858000"/>
            </a:xfrm>
            <a:prstGeom prst="rect">
              <a:avLst/>
            </a:prstGeom>
            <a:solidFill>
              <a:schemeClr val="dk2"/>
            </a:solidFill>
            <a:ln>
              <a:noFill/>
            </a:ln>
          </p:spPr>
        </p:pic>
      </p:grpSp>
      <p:sp>
        <p:nvSpPr>
          <p:cNvPr id="8108" name="Google Shape;8108;p997"/>
          <p:cNvSpPr txBox="1">
            <a:spLocks noGrp="1"/>
          </p:cNvSpPr>
          <p:nvPr>
            <p:ph type="subTitle" idx="1"/>
          </p:nvPr>
        </p:nvSpPr>
        <p:spPr>
          <a:xfrm>
            <a:off x="3147489" y="4195763"/>
            <a:ext cx="5488516" cy="3657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1pPr>
            <a:lvl2pPr lvl="1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lvl="2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lvl="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lvl="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lvl="5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lvl="6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lvl="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lvl="8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109" name="Google Shape;8109;p997"/>
          <p:cNvSpPr txBox="1">
            <a:spLocks noGrp="1"/>
          </p:cNvSpPr>
          <p:nvPr>
            <p:ph type="ctrTitle"/>
          </p:nvPr>
        </p:nvSpPr>
        <p:spPr>
          <a:xfrm>
            <a:off x="1621872" y="1806429"/>
            <a:ext cx="10189827" cy="22782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333"/>
              <a:buFont typeface="Calibri"/>
              <a:buNone/>
              <a:defRPr sz="5333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110" name="Google Shape;8110;p997"/>
          <p:cNvSpPr txBox="1">
            <a:spLocks noGrp="1"/>
          </p:cNvSpPr>
          <p:nvPr>
            <p:ph type="body" idx="2"/>
          </p:nvPr>
        </p:nvSpPr>
        <p:spPr>
          <a:xfrm>
            <a:off x="3147484" y="4600575"/>
            <a:ext cx="5486400" cy="3657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111" name="Google Shape;8111;p997"/>
          <p:cNvSpPr txBox="1">
            <a:spLocks noGrp="1"/>
          </p:cNvSpPr>
          <p:nvPr>
            <p:ph type="body" idx="3"/>
          </p:nvPr>
        </p:nvSpPr>
        <p:spPr>
          <a:xfrm>
            <a:off x="3147484" y="5005387"/>
            <a:ext cx="5486400" cy="3657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3">
    <p:spTree>
      <p:nvGrpSpPr>
        <p:cNvPr id="1" name="Shape 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2" name="Google Shape;82;p59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83" name="Google Shape;83;p5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4" name="Google Shape;84;p5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5" name="Google Shape;85;p5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6" name="Google Shape;86;p5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87" name="Google Shape;87;p59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8" name="Google Shape;88;p59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9" name="Google Shape;89;p5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0" name="Google Shape;90;p5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1" name="Google Shape;91;p5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6">
    <p:spTree>
      <p:nvGrpSpPr>
        <p:cNvPr id="1" name="Shape 8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32" name="Google Shape;832;p13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833" name="Google Shape;833;p13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34" name="Google Shape;834;p13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35" name="Google Shape;835;p13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36" name="Google Shape;836;p13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837" name="Google Shape;837;p13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38" name="Google Shape;838;p13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39" name="Google Shape;839;p13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40" name="Google Shape;840;p13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0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11 2">
    <p:spTree>
      <p:nvGrpSpPr>
        <p:cNvPr id="1" name="Shape 81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13" name="Google Shape;8113;p998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114" name="Google Shape;8114;p998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115" name="Google Shape;8115;p998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8116" name="Google Shape;8116;p998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8117" name="Google Shape;8117;p998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8118" name="Google Shape;8118;p998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19" name="Google Shape;8119;p998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8120" name="Google Shape;8120;p99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80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12 2">
    <p:bg>
      <p:bgPr>
        <a:solidFill>
          <a:schemeClr val="lt2"/>
        </a:solidFill>
        <a:effectLst/>
      </p:bgPr>
    </p:bg>
    <p:spTree>
      <p:nvGrpSpPr>
        <p:cNvPr id="1" name="Shape 81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122" name="Google Shape;8122;p999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8123" name="Google Shape;8123;p999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24" name="Google Shape;8124;p999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25" name="Google Shape;8125;p999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8126" name="Google Shape;8126;p99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8127" name="Google Shape;8127;p999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128" name="Google Shape;8128;p999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0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11 2">
    <p:spTree>
      <p:nvGrpSpPr>
        <p:cNvPr id="1" name="Shape 81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30" name="Google Shape;8130;p1000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8131" name="Google Shape;8131;p1000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8132" name="Google Shape;8132;p1000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8133" name="Google Shape;8133;p1000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34" name="Google Shape;8134;p1000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8135" name="Google Shape;8135;p1000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8136" name="Google Shape;8136;p100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0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6 3">
    <p:spTree>
      <p:nvGrpSpPr>
        <p:cNvPr id="1" name="Shape 81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38" name="Google Shape;8138;p1001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139" name="Google Shape;8139;p1001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140" name="Google Shape;8140;p1001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141" name="Google Shape;8141;p100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142" name="Google Shape;8142;p100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143" name="Google Shape;8143;p100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8144" name="Google Shape;8144;p100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8145" name="Google Shape;8145;p100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146" name="Google Shape;8146;p100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147" name="Google Shape;8147;p100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148" name="Google Shape;8148;p100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8149" name="Google Shape;8149;p1001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0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6 4">
    <p:spTree>
      <p:nvGrpSpPr>
        <p:cNvPr id="1" name="Shape 81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51" name="Google Shape;8151;p1002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152" name="Google Shape;8152;p1002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153" name="Google Shape;8153;p1002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154" name="Google Shape;8154;p100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155" name="Google Shape;8155;p100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156" name="Google Shape;8156;p100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8157" name="Google Shape;8157;p100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8158" name="Google Shape;8158;p100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159" name="Google Shape;8159;p100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160" name="Google Shape;8160;p100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161" name="Google Shape;8161;p100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8162" name="Google Shape;8162;p1002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0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6 5">
    <p:spTree>
      <p:nvGrpSpPr>
        <p:cNvPr id="1" name="Shape 81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64" name="Google Shape;8164;p1003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165" name="Google Shape;8165;p1003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166" name="Google Shape;8166;p1003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167" name="Google Shape;8167;p100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168" name="Google Shape;8168;p100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169" name="Google Shape;8169;p100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8170" name="Google Shape;8170;p100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8171" name="Google Shape;8171;p100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172" name="Google Shape;8172;p100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173" name="Google Shape;8173;p100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174" name="Google Shape;8174;p100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8175" name="Google Shape;8175;p1003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0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10 2">
    <p:spTree>
      <p:nvGrpSpPr>
        <p:cNvPr id="1" name="Shape 81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77" name="Google Shape;8177;p100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178" name="Google Shape;8178;p1004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8179" name="Google Shape;8179;p100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8180" name="Google Shape;8180;p100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181" name="Google Shape;8181;p100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182" name="Google Shape;8182;p100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183" name="Google Shape;8183;p100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8184" name="Google Shape;8184;p1004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185" name="Google Shape;8185;p1004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186" name="Google Shape;8186;p100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187" name="Google Shape;8187;p100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0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9 2">
    <p:spTree>
      <p:nvGrpSpPr>
        <p:cNvPr id="1" name="Shape 81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189" name="Google Shape;8189;p100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8190" name="Google Shape;8190;p100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191" name="Google Shape;8191;p100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192" name="Google Shape;8192;p100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193" name="Google Shape;8193;p100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8194" name="Google Shape;8194;p100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195" name="Google Shape;8195;p1005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8196" name="Google Shape;8196;p1005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197" name="Google Shape;8197;p1005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8198" name="Google Shape;8198;p1005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199" name="Google Shape;8199;p100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200" name="Google Shape;8200;p100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201" name="Google Shape;8201;p100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0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9 2">
    <p:spTree>
      <p:nvGrpSpPr>
        <p:cNvPr id="1" name="Shape 82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203" name="Google Shape;8203;p100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8204" name="Google Shape;8204;p100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205" name="Google Shape;8205;p100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206" name="Google Shape;8206;p100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207" name="Google Shape;8207;p100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8208" name="Google Shape;8208;p100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209" name="Google Shape;8209;p100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210" name="Google Shape;8210;p100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211" name="Google Shape;8211;p100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0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10 2">
    <p:spTree>
      <p:nvGrpSpPr>
        <p:cNvPr id="1" name="Shape 82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213" name="Google Shape;8213;p1007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8214" name="Google Shape;8214;p1007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215" name="Google Shape;8215;p1007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8216" name="Google Shape;8216;p1007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217" name="Google Shape;8217;p1007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218" name="Google Shape;8218;p1007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8219" name="Google Shape;8219;p100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8220" name="Google Shape;8220;p1007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9">
    <p:spTree>
      <p:nvGrpSpPr>
        <p:cNvPr id="1" name="Shape 8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2" name="Google Shape;842;p136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43" name="Google Shape;843;p136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44" name="Google Shape;844;p136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845" name="Google Shape;845;p136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846" name="Google Shape;846;p136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847" name="Google Shape;847;p136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48" name="Google Shape;848;p136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849" name="Google Shape;849;p13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8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8 2">
    <p:spTree>
      <p:nvGrpSpPr>
        <p:cNvPr id="1" name="Shape 82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22" name="Google Shape;8222;p100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223" name="Google Shape;8223;p100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224" name="Google Shape;8224;p100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8225" name="Google Shape;8225;p100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8226" name="Google Shape;8226;p100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227" name="Google Shape;8227;p100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228" name="Google Shape;8228;p100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229" name="Google Shape;8229;p100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8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12 2">
    <p:spTree>
      <p:nvGrpSpPr>
        <p:cNvPr id="1" name="Shape 82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31" name="Google Shape;8231;p1009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232" name="Google Shape;8232;p1009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233" name="Google Shape;8233;p1009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8234" name="Google Shape;8234;p1009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8235" name="Google Shape;8235;p1009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8236" name="Google Shape;8236;p1009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237" name="Google Shape;8237;p1009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8238" name="Google Shape;8238;p100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8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13 2">
    <p:bg>
      <p:bgPr>
        <a:solidFill>
          <a:schemeClr val="lt2"/>
        </a:solidFill>
        <a:effectLst/>
      </p:bgPr>
    </p:bg>
    <p:spTree>
      <p:nvGrpSpPr>
        <p:cNvPr id="1" name="Shape 82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240" name="Google Shape;8240;p1010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8241" name="Google Shape;8241;p1010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242" name="Google Shape;8242;p1010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243" name="Google Shape;8243;p1010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8244" name="Google Shape;8244;p101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8245" name="Google Shape;8245;p1010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246" name="Google Shape;8246;p1010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12 2">
    <p:spTree>
      <p:nvGrpSpPr>
        <p:cNvPr id="1" name="Shape 82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48" name="Google Shape;8248;p1011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8249" name="Google Shape;8249;p1011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8250" name="Google Shape;8250;p1011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8251" name="Google Shape;8251;p1011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252" name="Google Shape;8252;p1011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8253" name="Google Shape;8253;p1011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8254" name="Google Shape;8254;p101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7 3">
    <p:spTree>
      <p:nvGrpSpPr>
        <p:cNvPr id="1" name="Shape 82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56" name="Google Shape;8256;p1012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257" name="Google Shape;8257;p1012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258" name="Google Shape;8258;p1012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259" name="Google Shape;8259;p101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260" name="Google Shape;8260;p101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261" name="Google Shape;8261;p101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8262" name="Google Shape;8262;p101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8263" name="Google Shape;8263;p101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264" name="Google Shape;8264;p101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265" name="Google Shape;8265;p101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266" name="Google Shape;8266;p101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8267" name="Google Shape;8267;p1012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7 4">
    <p:spTree>
      <p:nvGrpSpPr>
        <p:cNvPr id="1" name="Shape 82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69" name="Google Shape;8269;p1013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270" name="Google Shape;8270;p1013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271" name="Google Shape;8271;p1013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272" name="Google Shape;8272;p101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273" name="Google Shape;8273;p101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274" name="Google Shape;8274;p101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8275" name="Google Shape;8275;p101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8276" name="Google Shape;8276;p101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277" name="Google Shape;8277;p101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278" name="Google Shape;8278;p101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279" name="Google Shape;8279;p101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8280" name="Google Shape;8280;p1013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7 5">
    <p:spTree>
      <p:nvGrpSpPr>
        <p:cNvPr id="1" name="Shape 82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82" name="Google Shape;8282;p1014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283" name="Google Shape;8283;p1014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284" name="Google Shape;8284;p1014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285" name="Google Shape;8285;p101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286" name="Google Shape;8286;p101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287" name="Google Shape;8287;p101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8288" name="Google Shape;8288;p101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8289" name="Google Shape;8289;p101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290" name="Google Shape;8290;p101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291" name="Google Shape;8291;p101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292" name="Google Shape;8292;p101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8293" name="Google Shape;8293;p1014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14 2">
    <p:spTree>
      <p:nvGrpSpPr>
        <p:cNvPr id="1" name="Shape 82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295" name="Google Shape;8295;p101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8296" name="Google Shape;8296;p101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297" name="Google Shape;8297;p101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298" name="Google Shape;8298;p101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299" name="Google Shape;8299;p101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8300" name="Google Shape;8300;p101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301" name="Google Shape;8301;p1015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302" name="Google Shape;8302;p101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303" name="Google Shape;8303;p101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304" name="Google Shape;8304;p101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11 2">
    <p:spTree>
      <p:nvGrpSpPr>
        <p:cNvPr id="1" name="Shape 83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06" name="Google Shape;8306;p101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307" name="Google Shape;8307;p1016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8308" name="Google Shape;8308;p101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8309" name="Google Shape;8309;p101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310" name="Google Shape;8310;p101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311" name="Google Shape;8311;p101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312" name="Google Shape;8312;p101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8313" name="Google Shape;8313;p1016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314" name="Google Shape;8314;p1016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315" name="Google Shape;8315;p101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316" name="Google Shape;8316;p101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10 2">
    <p:spTree>
      <p:nvGrpSpPr>
        <p:cNvPr id="1" name="Shape 83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318" name="Google Shape;8318;p1017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8319" name="Google Shape;8319;p101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320" name="Google Shape;8320;p101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321" name="Google Shape;8321;p101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322" name="Google Shape;8322;p101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8323" name="Google Shape;8323;p1017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324" name="Google Shape;8324;p1017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8325" name="Google Shape;8325;p1017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326" name="Google Shape;8326;p1017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8327" name="Google Shape;8327;p1017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328" name="Google Shape;8328;p101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329" name="Google Shape;8329;p101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330" name="Google Shape;8330;p101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10">
    <p:bg>
      <p:bgPr>
        <a:solidFill>
          <a:schemeClr val="lt2"/>
        </a:solidFill>
        <a:effectLst/>
      </p:bgPr>
    </p:bg>
    <p:spTree>
      <p:nvGrpSpPr>
        <p:cNvPr id="1" name="Shape 8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51" name="Google Shape;851;p137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852" name="Google Shape;852;p137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53" name="Google Shape;853;p137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54" name="Google Shape;854;p137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855" name="Google Shape;855;p13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856" name="Google Shape;856;p137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57" name="Google Shape;857;p137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10 2">
    <p:spTree>
      <p:nvGrpSpPr>
        <p:cNvPr id="1" name="Shape 83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332" name="Google Shape;8332;p101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8333" name="Google Shape;8333;p101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334" name="Google Shape;8334;p101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335" name="Google Shape;8335;p101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336" name="Google Shape;8336;p101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8337" name="Google Shape;8337;p1018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338" name="Google Shape;8338;p101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339" name="Google Shape;8339;p101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340" name="Google Shape;8340;p101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11 2">
    <p:spTree>
      <p:nvGrpSpPr>
        <p:cNvPr id="1" name="Shape 83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342" name="Google Shape;8342;p1019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8343" name="Google Shape;8343;p1019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344" name="Google Shape;8344;p1019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8345" name="Google Shape;8345;p1019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346" name="Google Shape;8346;p1019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347" name="Google Shape;8347;p1019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8348" name="Google Shape;8348;p101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8349" name="Google Shape;8349;p1019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8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9 2">
    <p:spTree>
      <p:nvGrpSpPr>
        <p:cNvPr id="1" name="Shape 83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51" name="Google Shape;8351;p102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352" name="Google Shape;8352;p102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353" name="Google Shape;8353;p102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8354" name="Google Shape;8354;p1020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8355" name="Google Shape;8355;p102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356" name="Google Shape;8356;p102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357" name="Google Shape;8357;p102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358" name="Google Shape;8358;p102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82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1_Title Slide">
  <p:cSld name="1_Title Slide 2">
    <p:spTree>
      <p:nvGrpSpPr>
        <p:cNvPr id="1" name="Shape 83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60" name="Google Shape;8360;p1021"/>
          <p:cNvSpPr/>
          <p:nvPr/>
        </p:nvSpPr>
        <p:spPr>
          <a:xfrm>
            <a:off x="-21166" y="6629400"/>
            <a:ext cx="12213167" cy="228600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8361" name="Google Shape;8361;p102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945967" y="408518"/>
            <a:ext cx="3706284" cy="1813983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8362" name="Google Shape;8362;p1021"/>
          <p:cNvGrpSpPr/>
          <p:nvPr/>
        </p:nvGrpSpPr>
        <p:grpSpPr>
          <a:xfrm>
            <a:off x="0" y="0"/>
            <a:ext cx="1862667" cy="6629400"/>
            <a:chOff x="-15876" y="0"/>
            <a:chExt cx="1927803" cy="6858000"/>
          </a:xfrm>
        </p:grpSpPr>
        <p:sp>
          <p:nvSpPr>
            <p:cNvPr id="8363" name="Google Shape;8363;p1021"/>
            <p:cNvSpPr/>
            <p:nvPr/>
          </p:nvSpPr>
          <p:spPr>
            <a:xfrm>
              <a:off x="-15876" y="0"/>
              <a:ext cx="1844557" cy="6858000"/>
            </a:xfrm>
            <a:prstGeom prst="rect">
              <a:avLst/>
            </a:prstGeom>
            <a:solidFill>
              <a:srgbClr val="8000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8364" name="Google Shape;8364;p1021"/>
            <p:cNvPicPr preferRelativeResize="0"/>
            <p:nvPr/>
          </p:nvPicPr>
          <p:blipFill rotWithShape="1">
            <a:blip r:embed="rId3">
              <a:alphaModFix/>
            </a:blip>
            <a:srcRect/>
            <a:stretch/>
          </p:blipFill>
          <p:spPr>
            <a:xfrm>
              <a:off x="-15876" y="0"/>
              <a:ext cx="1927803" cy="6858000"/>
            </a:xfrm>
            <a:prstGeom prst="rect">
              <a:avLst/>
            </a:prstGeom>
            <a:solidFill>
              <a:schemeClr val="dk2"/>
            </a:solidFill>
            <a:ln>
              <a:noFill/>
            </a:ln>
          </p:spPr>
        </p:pic>
      </p:grpSp>
      <p:sp>
        <p:nvSpPr>
          <p:cNvPr id="8365" name="Google Shape;8365;p1021"/>
          <p:cNvSpPr txBox="1">
            <a:spLocks noGrp="1"/>
          </p:cNvSpPr>
          <p:nvPr>
            <p:ph type="subTitle" idx="1"/>
          </p:nvPr>
        </p:nvSpPr>
        <p:spPr>
          <a:xfrm>
            <a:off x="3147489" y="4195763"/>
            <a:ext cx="5488516" cy="3657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1pPr>
            <a:lvl2pPr lvl="1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lvl="2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lvl="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lvl="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lvl="5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lvl="6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lvl="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lvl="8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366" name="Google Shape;8366;p1021"/>
          <p:cNvSpPr txBox="1">
            <a:spLocks noGrp="1"/>
          </p:cNvSpPr>
          <p:nvPr>
            <p:ph type="ctrTitle"/>
          </p:nvPr>
        </p:nvSpPr>
        <p:spPr>
          <a:xfrm>
            <a:off x="1621872" y="1806429"/>
            <a:ext cx="10189827" cy="22782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333"/>
              <a:buFont typeface="Calibri"/>
              <a:buNone/>
              <a:defRPr sz="5333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367" name="Google Shape;8367;p1021"/>
          <p:cNvSpPr txBox="1">
            <a:spLocks noGrp="1"/>
          </p:cNvSpPr>
          <p:nvPr>
            <p:ph type="body" idx="2"/>
          </p:nvPr>
        </p:nvSpPr>
        <p:spPr>
          <a:xfrm>
            <a:off x="3147484" y="4600575"/>
            <a:ext cx="5486400" cy="3657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368" name="Google Shape;8368;p1021"/>
          <p:cNvSpPr txBox="1">
            <a:spLocks noGrp="1"/>
          </p:cNvSpPr>
          <p:nvPr>
            <p:ph type="body" idx="3"/>
          </p:nvPr>
        </p:nvSpPr>
        <p:spPr>
          <a:xfrm>
            <a:off x="3147484" y="5005387"/>
            <a:ext cx="5486400" cy="3657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2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1_Title Slide">
  <p:cSld name="1_Title Slide 3">
    <p:spTree>
      <p:nvGrpSpPr>
        <p:cNvPr id="1" name="Shape 83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70" name="Google Shape;8370;p1022"/>
          <p:cNvSpPr/>
          <p:nvPr/>
        </p:nvSpPr>
        <p:spPr>
          <a:xfrm>
            <a:off x="-21166" y="6629400"/>
            <a:ext cx="12213167" cy="228600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8371" name="Google Shape;8371;p102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945967" y="408518"/>
            <a:ext cx="3706284" cy="1813983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8372" name="Google Shape;8372;p1022"/>
          <p:cNvGrpSpPr/>
          <p:nvPr/>
        </p:nvGrpSpPr>
        <p:grpSpPr>
          <a:xfrm>
            <a:off x="0" y="0"/>
            <a:ext cx="1862667" cy="6629400"/>
            <a:chOff x="-15876" y="0"/>
            <a:chExt cx="1927803" cy="6858000"/>
          </a:xfrm>
        </p:grpSpPr>
        <p:sp>
          <p:nvSpPr>
            <p:cNvPr id="8373" name="Google Shape;8373;p1022"/>
            <p:cNvSpPr/>
            <p:nvPr/>
          </p:nvSpPr>
          <p:spPr>
            <a:xfrm>
              <a:off x="-15876" y="0"/>
              <a:ext cx="1844557" cy="6858000"/>
            </a:xfrm>
            <a:prstGeom prst="rect">
              <a:avLst/>
            </a:prstGeom>
            <a:solidFill>
              <a:srgbClr val="8000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8374" name="Google Shape;8374;p1022"/>
            <p:cNvPicPr preferRelativeResize="0"/>
            <p:nvPr/>
          </p:nvPicPr>
          <p:blipFill rotWithShape="1">
            <a:blip r:embed="rId3">
              <a:alphaModFix/>
            </a:blip>
            <a:srcRect/>
            <a:stretch/>
          </p:blipFill>
          <p:spPr>
            <a:xfrm>
              <a:off x="-15876" y="0"/>
              <a:ext cx="1927803" cy="6858000"/>
            </a:xfrm>
            <a:prstGeom prst="rect">
              <a:avLst/>
            </a:prstGeom>
            <a:solidFill>
              <a:schemeClr val="dk2"/>
            </a:solidFill>
            <a:ln>
              <a:noFill/>
            </a:ln>
          </p:spPr>
        </p:pic>
      </p:grpSp>
      <p:sp>
        <p:nvSpPr>
          <p:cNvPr id="8375" name="Google Shape;8375;p1022"/>
          <p:cNvSpPr txBox="1">
            <a:spLocks noGrp="1"/>
          </p:cNvSpPr>
          <p:nvPr>
            <p:ph type="subTitle" idx="1"/>
          </p:nvPr>
        </p:nvSpPr>
        <p:spPr>
          <a:xfrm>
            <a:off x="3147489" y="4195763"/>
            <a:ext cx="5488516" cy="3657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1pPr>
            <a:lvl2pPr lvl="1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lvl="2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lvl="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lvl="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lvl="5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lvl="6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lvl="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lvl="8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376" name="Google Shape;8376;p1022"/>
          <p:cNvSpPr txBox="1">
            <a:spLocks noGrp="1"/>
          </p:cNvSpPr>
          <p:nvPr>
            <p:ph type="ctrTitle"/>
          </p:nvPr>
        </p:nvSpPr>
        <p:spPr>
          <a:xfrm>
            <a:off x="1621872" y="1806429"/>
            <a:ext cx="10189827" cy="22782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333"/>
              <a:buFont typeface="Calibri"/>
              <a:buNone/>
              <a:defRPr sz="5333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377" name="Google Shape;8377;p1022"/>
          <p:cNvSpPr txBox="1">
            <a:spLocks noGrp="1"/>
          </p:cNvSpPr>
          <p:nvPr>
            <p:ph type="body" idx="2"/>
          </p:nvPr>
        </p:nvSpPr>
        <p:spPr>
          <a:xfrm>
            <a:off x="3147484" y="4600575"/>
            <a:ext cx="5486400" cy="3657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378" name="Google Shape;8378;p1022"/>
          <p:cNvSpPr txBox="1">
            <a:spLocks noGrp="1"/>
          </p:cNvSpPr>
          <p:nvPr>
            <p:ph type="body" idx="3"/>
          </p:nvPr>
        </p:nvSpPr>
        <p:spPr>
          <a:xfrm>
            <a:off x="3147484" y="5005387"/>
            <a:ext cx="5486400" cy="3657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2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1_Title Slide">
  <p:cSld name="1_Title Slide 4">
    <p:spTree>
      <p:nvGrpSpPr>
        <p:cNvPr id="1" name="Shape 83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80" name="Google Shape;8380;p1023"/>
          <p:cNvSpPr/>
          <p:nvPr/>
        </p:nvSpPr>
        <p:spPr>
          <a:xfrm>
            <a:off x="-21166" y="6629400"/>
            <a:ext cx="12213167" cy="228600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8381" name="Google Shape;8381;p102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945967" y="408518"/>
            <a:ext cx="3706284" cy="1813983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8382" name="Google Shape;8382;p1023"/>
          <p:cNvGrpSpPr/>
          <p:nvPr/>
        </p:nvGrpSpPr>
        <p:grpSpPr>
          <a:xfrm>
            <a:off x="0" y="0"/>
            <a:ext cx="1862667" cy="6629400"/>
            <a:chOff x="-15876" y="0"/>
            <a:chExt cx="1927803" cy="6858000"/>
          </a:xfrm>
        </p:grpSpPr>
        <p:sp>
          <p:nvSpPr>
            <p:cNvPr id="8383" name="Google Shape;8383;p1023"/>
            <p:cNvSpPr/>
            <p:nvPr/>
          </p:nvSpPr>
          <p:spPr>
            <a:xfrm>
              <a:off x="-15876" y="0"/>
              <a:ext cx="1844557" cy="6858000"/>
            </a:xfrm>
            <a:prstGeom prst="rect">
              <a:avLst/>
            </a:prstGeom>
            <a:solidFill>
              <a:srgbClr val="8000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8384" name="Google Shape;8384;p1023"/>
            <p:cNvPicPr preferRelativeResize="0"/>
            <p:nvPr/>
          </p:nvPicPr>
          <p:blipFill rotWithShape="1">
            <a:blip r:embed="rId3">
              <a:alphaModFix/>
            </a:blip>
            <a:srcRect/>
            <a:stretch/>
          </p:blipFill>
          <p:spPr>
            <a:xfrm>
              <a:off x="-15876" y="0"/>
              <a:ext cx="1927803" cy="6858000"/>
            </a:xfrm>
            <a:prstGeom prst="rect">
              <a:avLst/>
            </a:prstGeom>
            <a:solidFill>
              <a:schemeClr val="dk2"/>
            </a:solidFill>
            <a:ln>
              <a:noFill/>
            </a:ln>
          </p:spPr>
        </p:pic>
      </p:grpSp>
      <p:sp>
        <p:nvSpPr>
          <p:cNvPr id="8385" name="Google Shape;8385;p1023"/>
          <p:cNvSpPr txBox="1">
            <a:spLocks noGrp="1"/>
          </p:cNvSpPr>
          <p:nvPr>
            <p:ph type="subTitle" idx="1"/>
          </p:nvPr>
        </p:nvSpPr>
        <p:spPr>
          <a:xfrm>
            <a:off x="3147489" y="4195763"/>
            <a:ext cx="5488516" cy="3657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1pPr>
            <a:lvl2pPr lvl="1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lvl="2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lvl="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lvl="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lvl="5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lvl="6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lvl="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lvl="8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386" name="Google Shape;8386;p1023"/>
          <p:cNvSpPr txBox="1">
            <a:spLocks noGrp="1"/>
          </p:cNvSpPr>
          <p:nvPr>
            <p:ph type="ctrTitle"/>
          </p:nvPr>
        </p:nvSpPr>
        <p:spPr>
          <a:xfrm>
            <a:off x="1621872" y="1806429"/>
            <a:ext cx="10189827" cy="22782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333"/>
              <a:buFont typeface="Calibri"/>
              <a:buNone/>
              <a:defRPr sz="5333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387" name="Google Shape;8387;p1023"/>
          <p:cNvSpPr txBox="1">
            <a:spLocks noGrp="1"/>
          </p:cNvSpPr>
          <p:nvPr>
            <p:ph type="body" idx="2"/>
          </p:nvPr>
        </p:nvSpPr>
        <p:spPr>
          <a:xfrm>
            <a:off x="3147484" y="4600575"/>
            <a:ext cx="5486400" cy="3657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388" name="Google Shape;8388;p1023"/>
          <p:cNvSpPr txBox="1">
            <a:spLocks noGrp="1"/>
          </p:cNvSpPr>
          <p:nvPr>
            <p:ph type="body" idx="3"/>
          </p:nvPr>
        </p:nvSpPr>
        <p:spPr>
          <a:xfrm>
            <a:off x="3147484" y="5005387"/>
            <a:ext cx="5486400" cy="3657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2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Table of Content">
  <p:cSld name="Table of Content">
    <p:spTree>
      <p:nvGrpSpPr>
        <p:cNvPr id="1" name="Shape 83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90" name="Google Shape;8390;p1024"/>
          <p:cNvSpPr/>
          <p:nvPr/>
        </p:nvSpPr>
        <p:spPr>
          <a:xfrm>
            <a:off x="-10584" y="6620933"/>
            <a:ext cx="12213168" cy="237067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391" name="Google Shape;8391;p1024"/>
          <p:cNvSpPr txBox="1">
            <a:spLocks noGrp="1"/>
          </p:cNvSpPr>
          <p:nvPr>
            <p:ph type="title"/>
          </p:nvPr>
        </p:nvSpPr>
        <p:spPr>
          <a:xfrm>
            <a:off x="218114" y="224840"/>
            <a:ext cx="11715725" cy="5693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933"/>
              <a:buFont typeface="Calibri"/>
              <a:buNone/>
              <a:defRPr sz="2933">
                <a:solidFill>
                  <a:schemeClr val="dk2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392" name="Google Shape;8392;p1024"/>
          <p:cNvSpPr txBox="1">
            <a:spLocks noGrp="1"/>
          </p:cNvSpPr>
          <p:nvPr>
            <p:ph type="body" idx="1"/>
          </p:nvPr>
        </p:nvSpPr>
        <p:spPr>
          <a:xfrm>
            <a:off x="218114" y="917197"/>
            <a:ext cx="11715725" cy="495867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Noto Sans Symbols"/>
              <a:buChar char="▪"/>
              <a:defRPr sz="1867" b="1"/>
            </a:lvl1pPr>
            <a:lvl2pPr marL="914400" lvl="1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Arial"/>
              <a:buChar char="̶"/>
              <a:defRPr sz="1867"/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Arial"/>
              <a:buChar char="•"/>
              <a:defRPr sz="1867"/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Noto Sans Symbols"/>
              <a:buChar char="✔"/>
              <a:defRPr sz="1867"/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393" name="Google Shape;8393;p1024"/>
          <p:cNvSpPr txBox="1">
            <a:spLocks noGrp="1"/>
          </p:cNvSpPr>
          <p:nvPr>
            <p:ph type="body" idx="2"/>
          </p:nvPr>
        </p:nvSpPr>
        <p:spPr>
          <a:xfrm>
            <a:off x="3858937" y="5969001"/>
            <a:ext cx="8074903" cy="6498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marL="457200" lvl="0" indent="-3132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333"/>
              <a:buChar char="•"/>
              <a:defRPr sz="1333" b="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394" name="Google Shape;8394;p102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67"/>
              <a:buFont typeface="Calibri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67"/>
              <a:buFont typeface="Calibri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67"/>
              <a:buFont typeface="Calibri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67"/>
              <a:buFont typeface="Calibri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67"/>
              <a:buFont typeface="Calibri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67"/>
              <a:buFont typeface="Calibri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67"/>
              <a:buFont typeface="Calibri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67"/>
              <a:buFont typeface="Calibri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67"/>
              <a:buFont typeface="Calibri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8395" name="Google Shape;8395;p1024" descr="M:\Marketing Communication and Referral Access\Luis\newbrand\UCM_logo\master\horizontal\UCM_Logo_Master_Brand_Horizontal_Tagline_rgb.jpg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01601" y="5969000"/>
            <a:ext cx="3704343" cy="65193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Slide_Yale Blue">
  <p:cSld name="3_Title Slide_Yale Blue 8">
    <p:spTree>
      <p:nvGrpSpPr>
        <p:cNvPr id="1" name="Shape 83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97" name="Google Shape;8397;p1025"/>
          <p:cNvSpPr txBox="1">
            <a:spLocks noGrp="1"/>
          </p:cNvSpPr>
          <p:nvPr>
            <p:ph type="body" idx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398" name="Google Shape;8398;p1025"/>
          <p:cNvSpPr txBox="1">
            <a:spLocks noGrp="1"/>
          </p:cNvSpPr>
          <p:nvPr>
            <p:ph type="ctrTitle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399" name="Google Shape;8399;p1025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8400" name="Google Shape;8400;p102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sp>
        <p:nvSpPr>
          <p:cNvPr id="8401" name="Google Shape;8401;p102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8402" name="Google Shape;8402;p1025"/>
          <p:cNvSpPr/>
          <p:nvPr/>
        </p:nvSpPr>
        <p:spPr>
          <a:xfrm rot="10800000">
            <a:off x="1" y="2000248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403" name="Google Shape;8403;p1025"/>
          <p:cNvSpPr/>
          <p:nvPr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404" name="Google Shape;8404;p1025"/>
          <p:cNvSpPr txBox="1">
            <a:spLocks noGrp="1"/>
          </p:cNvSpPr>
          <p:nvPr>
            <p:ph type="body" idx="2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8405" name="Google Shape;8405;p102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2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1_Title Slide">
  <p:cSld name="1_Title Slide 2 2">
    <p:spTree>
      <p:nvGrpSpPr>
        <p:cNvPr id="1" name="Shape 84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07" name="Google Shape;8407;p1026"/>
          <p:cNvSpPr/>
          <p:nvPr/>
        </p:nvSpPr>
        <p:spPr>
          <a:xfrm>
            <a:off x="-21166" y="6629400"/>
            <a:ext cx="12213167" cy="228600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8408" name="Google Shape;8408;p102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945967" y="408518"/>
            <a:ext cx="3706284" cy="1813983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8409" name="Google Shape;8409;p1026"/>
          <p:cNvGrpSpPr/>
          <p:nvPr/>
        </p:nvGrpSpPr>
        <p:grpSpPr>
          <a:xfrm>
            <a:off x="0" y="0"/>
            <a:ext cx="1862667" cy="6629400"/>
            <a:chOff x="-15876" y="0"/>
            <a:chExt cx="1927803" cy="6858000"/>
          </a:xfrm>
        </p:grpSpPr>
        <p:sp>
          <p:nvSpPr>
            <p:cNvPr id="8410" name="Google Shape;8410;p1026"/>
            <p:cNvSpPr/>
            <p:nvPr/>
          </p:nvSpPr>
          <p:spPr>
            <a:xfrm>
              <a:off x="-15876" y="0"/>
              <a:ext cx="1844557" cy="6858000"/>
            </a:xfrm>
            <a:prstGeom prst="rect">
              <a:avLst/>
            </a:prstGeom>
            <a:solidFill>
              <a:srgbClr val="8000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8411" name="Google Shape;8411;p1026"/>
            <p:cNvPicPr preferRelativeResize="0"/>
            <p:nvPr/>
          </p:nvPicPr>
          <p:blipFill rotWithShape="1">
            <a:blip r:embed="rId3">
              <a:alphaModFix/>
            </a:blip>
            <a:srcRect/>
            <a:stretch/>
          </p:blipFill>
          <p:spPr>
            <a:xfrm>
              <a:off x="-15876" y="0"/>
              <a:ext cx="1927803" cy="6858000"/>
            </a:xfrm>
            <a:prstGeom prst="rect">
              <a:avLst/>
            </a:prstGeom>
            <a:solidFill>
              <a:schemeClr val="dk2"/>
            </a:solidFill>
            <a:ln>
              <a:noFill/>
            </a:ln>
          </p:spPr>
        </p:pic>
      </p:grpSp>
      <p:sp>
        <p:nvSpPr>
          <p:cNvPr id="8412" name="Google Shape;8412;p1026"/>
          <p:cNvSpPr txBox="1">
            <a:spLocks noGrp="1"/>
          </p:cNvSpPr>
          <p:nvPr>
            <p:ph type="subTitle" idx="1"/>
          </p:nvPr>
        </p:nvSpPr>
        <p:spPr>
          <a:xfrm>
            <a:off x="3147489" y="4195763"/>
            <a:ext cx="5488516" cy="3657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1pPr>
            <a:lvl2pPr lvl="1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lvl="2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lvl="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lvl="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lvl="5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lvl="6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lvl="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lvl="8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413" name="Google Shape;8413;p1026"/>
          <p:cNvSpPr txBox="1">
            <a:spLocks noGrp="1"/>
          </p:cNvSpPr>
          <p:nvPr>
            <p:ph type="ctrTitle"/>
          </p:nvPr>
        </p:nvSpPr>
        <p:spPr>
          <a:xfrm>
            <a:off x="1621872" y="1806429"/>
            <a:ext cx="10189827" cy="22782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333"/>
              <a:buFont typeface="Calibri"/>
              <a:buNone/>
              <a:defRPr sz="5333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414" name="Google Shape;8414;p1026"/>
          <p:cNvSpPr txBox="1">
            <a:spLocks noGrp="1"/>
          </p:cNvSpPr>
          <p:nvPr>
            <p:ph type="body" idx="2"/>
          </p:nvPr>
        </p:nvSpPr>
        <p:spPr>
          <a:xfrm>
            <a:off x="3147484" y="4600575"/>
            <a:ext cx="5486400" cy="3657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415" name="Google Shape;8415;p1026"/>
          <p:cNvSpPr txBox="1">
            <a:spLocks noGrp="1"/>
          </p:cNvSpPr>
          <p:nvPr>
            <p:ph type="body" idx="3"/>
          </p:nvPr>
        </p:nvSpPr>
        <p:spPr>
          <a:xfrm>
            <a:off x="3147484" y="5005387"/>
            <a:ext cx="5486400" cy="3657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2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Table of Content">
  <p:cSld name="Table of Content 2">
    <p:spTree>
      <p:nvGrpSpPr>
        <p:cNvPr id="1" name="Shape 84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17" name="Google Shape;8417;p1027"/>
          <p:cNvSpPr/>
          <p:nvPr/>
        </p:nvSpPr>
        <p:spPr>
          <a:xfrm>
            <a:off x="-10584" y="6620933"/>
            <a:ext cx="12213168" cy="237067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418" name="Google Shape;8418;p1027"/>
          <p:cNvSpPr txBox="1">
            <a:spLocks noGrp="1"/>
          </p:cNvSpPr>
          <p:nvPr>
            <p:ph type="title"/>
          </p:nvPr>
        </p:nvSpPr>
        <p:spPr>
          <a:xfrm>
            <a:off x="218114" y="224840"/>
            <a:ext cx="11715725" cy="5693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933"/>
              <a:buFont typeface="Calibri"/>
              <a:buNone/>
              <a:defRPr sz="2933">
                <a:solidFill>
                  <a:schemeClr val="dk2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419" name="Google Shape;8419;p1027"/>
          <p:cNvSpPr txBox="1">
            <a:spLocks noGrp="1"/>
          </p:cNvSpPr>
          <p:nvPr>
            <p:ph type="body" idx="1"/>
          </p:nvPr>
        </p:nvSpPr>
        <p:spPr>
          <a:xfrm>
            <a:off x="218114" y="917197"/>
            <a:ext cx="11715725" cy="495867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Noto Sans Symbols"/>
              <a:buChar char="▪"/>
              <a:defRPr sz="1867" b="1"/>
            </a:lvl1pPr>
            <a:lvl2pPr marL="914400" lvl="1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Arial"/>
              <a:buChar char="̶"/>
              <a:defRPr sz="1867"/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Arial"/>
              <a:buChar char="•"/>
              <a:defRPr sz="1867"/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Noto Sans Symbols"/>
              <a:buChar char="✔"/>
              <a:defRPr sz="1867"/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420" name="Google Shape;8420;p1027"/>
          <p:cNvSpPr txBox="1">
            <a:spLocks noGrp="1"/>
          </p:cNvSpPr>
          <p:nvPr>
            <p:ph type="body" idx="2"/>
          </p:nvPr>
        </p:nvSpPr>
        <p:spPr>
          <a:xfrm>
            <a:off x="3858937" y="5969001"/>
            <a:ext cx="8074903" cy="6498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marL="457200" lvl="0" indent="-3132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333"/>
              <a:buChar char="•"/>
              <a:defRPr sz="1333" b="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421" name="Google Shape;8421;p102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67"/>
              <a:buFont typeface="Calibri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67"/>
              <a:buFont typeface="Calibri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67"/>
              <a:buFont typeface="Calibri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67"/>
              <a:buFont typeface="Calibri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67"/>
              <a:buFont typeface="Calibri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67"/>
              <a:buFont typeface="Calibri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67"/>
              <a:buFont typeface="Calibri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67"/>
              <a:buFont typeface="Calibri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67"/>
              <a:buFont typeface="Calibri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8422" name="Google Shape;8422;p1027" descr="M:\Marketing Communication and Referral Access\Luis\newbrand\UCM_logo\master\horizontal\UCM_Logo_Master_Brand_Horizontal_Tagline_rgb.jpg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01601" y="5969000"/>
            <a:ext cx="3704343" cy="65193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1">
    <p:spTree>
      <p:nvGrpSpPr>
        <p:cNvPr id="1" name="Shape 8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9" name="Google Shape;859;p138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60" name="Google Shape;860;p138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61" name="Google Shape;861;p138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62" name="Google Shape;862;p13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63" name="Google Shape;863;p13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64" name="Google Shape;864;p13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865" name="Google Shape;865;p13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866" name="Google Shape;866;p13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67" name="Google Shape;867;p13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68" name="Google Shape;868;p13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69" name="Google Shape;869;p13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870" name="Google Shape;870;p138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Slide_Yale Blue">
  <p:cSld name="3_Title Slide_Yale Blue 8 2">
    <p:spTree>
      <p:nvGrpSpPr>
        <p:cNvPr id="1" name="Shape 84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24" name="Google Shape;8424;p1028"/>
          <p:cNvSpPr txBox="1">
            <a:spLocks noGrp="1"/>
          </p:cNvSpPr>
          <p:nvPr>
            <p:ph type="body" idx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425" name="Google Shape;8425;p1028"/>
          <p:cNvSpPr txBox="1">
            <a:spLocks noGrp="1"/>
          </p:cNvSpPr>
          <p:nvPr>
            <p:ph type="ctrTitle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426" name="Google Shape;8426;p1028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8427" name="Google Shape;8427;p102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sp>
        <p:nvSpPr>
          <p:cNvPr id="8428" name="Google Shape;8428;p102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8429" name="Google Shape;8429;p1028"/>
          <p:cNvSpPr/>
          <p:nvPr/>
        </p:nvSpPr>
        <p:spPr>
          <a:xfrm rot="10800000">
            <a:off x="1" y="2000248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430" name="Google Shape;8430;p1028"/>
          <p:cNvSpPr/>
          <p:nvPr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431" name="Google Shape;8431;p1028"/>
          <p:cNvSpPr txBox="1">
            <a:spLocks noGrp="1"/>
          </p:cNvSpPr>
          <p:nvPr>
            <p:ph type="body" idx="2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8432" name="Google Shape;8432;p102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3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1_Title Slide">
  <p:cSld name="1_Title Slide 2 3">
    <p:spTree>
      <p:nvGrpSpPr>
        <p:cNvPr id="1" name="Shape 84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34" name="Google Shape;8434;p1029"/>
          <p:cNvSpPr/>
          <p:nvPr/>
        </p:nvSpPr>
        <p:spPr>
          <a:xfrm>
            <a:off x="-21166" y="6629400"/>
            <a:ext cx="12213167" cy="228600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8435" name="Google Shape;8435;p102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945967" y="408518"/>
            <a:ext cx="3706284" cy="1813983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8436" name="Google Shape;8436;p1029"/>
          <p:cNvGrpSpPr/>
          <p:nvPr/>
        </p:nvGrpSpPr>
        <p:grpSpPr>
          <a:xfrm>
            <a:off x="0" y="0"/>
            <a:ext cx="1862667" cy="6629400"/>
            <a:chOff x="-15876" y="0"/>
            <a:chExt cx="1927803" cy="6858000"/>
          </a:xfrm>
        </p:grpSpPr>
        <p:sp>
          <p:nvSpPr>
            <p:cNvPr id="8437" name="Google Shape;8437;p1029"/>
            <p:cNvSpPr/>
            <p:nvPr/>
          </p:nvSpPr>
          <p:spPr>
            <a:xfrm>
              <a:off x="-15876" y="0"/>
              <a:ext cx="1844557" cy="6858000"/>
            </a:xfrm>
            <a:prstGeom prst="rect">
              <a:avLst/>
            </a:prstGeom>
            <a:solidFill>
              <a:srgbClr val="8000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8438" name="Google Shape;8438;p1029"/>
            <p:cNvPicPr preferRelativeResize="0"/>
            <p:nvPr/>
          </p:nvPicPr>
          <p:blipFill rotWithShape="1">
            <a:blip r:embed="rId3">
              <a:alphaModFix/>
            </a:blip>
            <a:srcRect/>
            <a:stretch/>
          </p:blipFill>
          <p:spPr>
            <a:xfrm>
              <a:off x="-15876" y="0"/>
              <a:ext cx="1927803" cy="6858000"/>
            </a:xfrm>
            <a:prstGeom prst="rect">
              <a:avLst/>
            </a:prstGeom>
            <a:solidFill>
              <a:schemeClr val="dk2"/>
            </a:solidFill>
            <a:ln>
              <a:noFill/>
            </a:ln>
          </p:spPr>
        </p:pic>
      </p:grpSp>
      <p:sp>
        <p:nvSpPr>
          <p:cNvPr id="8439" name="Google Shape;8439;p1029"/>
          <p:cNvSpPr txBox="1">
            <a:spLocks noGrp="1"/>
          </p:cNvSpPr>
          <p:nvPr>
            <p:ph type="subTitle" idx="1"/>
          </p:nvPr>
        </p:nvSpPr>
        <p:spPr>
          <a:xfrm>
            <a:off x="3147489" y="4195763"/>
            <a:ext cx="5488516" cy="3657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1pPr>
            <a:lvl2pPr lvl="1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lvl="2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lvl="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lvl="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lvl="5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lvl="6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lvl="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lvl="8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440" name="Google Shape;8440;p1029"/>
          <p:cNvSpPr txBox="1">
            <a:spLocks noGrp="1"/>
          </p:cNvSpPr>
          <p:nvPr>
            <p:ph type="ctrTitle"/>
          </p:nvPr>
        </p:nvSpPr>
        <p:spPr>
          <a:xfrm>
            <a:off x="1621872" y="1806429"/>
            <a:ext cx="10189827" cy="22782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333"/>
              <a:buFont typeface="Calibri"/>
              <a:buNone/>
              <a:defRPr sz="5333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441" name="Google Shape;8441;p1029"/>
          <p:cNvSpPr txBox="1">
            <a:spLocks noGrp="1"/>
          </p:cNvSpPr>
          <p:nvPr>
            <p:ph type="body" idx="2"/>
          </p:nvPr>
        </p:nvSpPr>
        <p:spPr>
          <a:xfrm>
            <a:off x="3147484" y="4600575"/>
            <a:ext cx="5486400" cy="3657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442" name="Google Shape;8442;p1029"/>
          <p:cNvSpPr txBox="1">
            <a:spLocks noGrp="1"/>
          </p:cNvSpPr>
          <p:nvPr>
            <p:ph type="body" idx="3"/>
          </p:nvPr>
        </p:nvSpPr>
        <p:spPr>
          <a:xfrm>
            <a:off x="3147484" y="5005387"/>
            <a:ext cx="5486400" cy="3657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3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Table of Content">
  <p:cSld name="Table of Content 2 2">
    <p:spTree>
      <p:nvGrpSpPr>
        <p:cNvPr id="1" name="Shape 84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44" name="Google Shape;8444;p1030"/>
          <p:cNvSpPr/>
          <p:nvPr/>
        </p:nvSpPr>
        <p:spPr>
          <a:xfrm>
            <a:off x="-10584" y="6620933"/>
            <a:ext cx="12213168" cy="237067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445" name="Google Shape;8445;p1030"/>
          <p:cNvSpPr txBox="1">
            <a:spLocks noGrp="1"/>
          </p:cNvSpPr>
          <p:nvPr>
            <p:ph type="title"/>
          </p:nvPr>
        </p:nvSpPr>
        <p:spPr>
          <a:xfrm>
            <a:off x="218114" y="224840"/>
            <a:ext cx="11715725" cy="5693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933"/>
              <a:buFont typeface="Calibri"/>
              <a:buNone/>
              <a:defRPr sz="2933">
                <a:solidFill>
                  <a:schemeClr val="dk2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446" name="Google Shape;8446;p1030"/>
          <p:cNvSpPr txBox="1">
            <a:spLocks noGrp="1"/>
          </p:cNvSpPr>
          <p:nvPr>
            <p:ph type="body" idx="1"/>
          </p:nvPr>
        </p:nvSpPr>
        <p:spPr>
          <a:xfrm>
            <a:off x="218114" y="917197"/>
            <a:ext cx="11715725" cy="495867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Noto Sans Symbols"/>
              <a:buChar char="▪"/>
              <a:defRPr sz="1867" b="1"/>
            </a:lvl1pPr>
            <a:lvl2pPr marL="914400" lvl="1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Arial"/>
              <a:buChar char="̶"/>
              <a:defRPr sz="1867"/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Arial"/>
              <a:buChar char="•"/>
              <a:defRPr sz="1867"/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Noto Sans Symbols"/>
              <a:buChar char="✔"/>
              <a:defRPr sz="1867"/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447" name="Google Shape;8447;p1030"/>
          <p:cNvSpPr txBox="1">
            <a:spLocks noGrp="1"/>
          </p:cNvSpPr>
          <p:nvPr>
            <p:ph type="body" idx="2"/>
          </p:nvPr>
        </p:nvSpPr>
        <p:spPr>
          <a:xfrm>
            <a:off x="3858937" y="5969001"/>
            <a:ext cx="8074903" cy="6498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marL="457200" lvl="0" indent="-3132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333"/>
              <a:buChar char="•"/>
              <a:defRPr sz="1333" b="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448" name="Google Shape;8448;p103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67"/>
              <a:buFont typeface="Calibri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67"/>
              <a:buFont typeface="Calibri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67"/>
              <a:buFont typeface="Calibri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67"/>
              <a:buFont typeface="Calibri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67"/>
              <a:buFont typeface="Calibri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67"/>
              <a:buFont typeface="Calibri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67"/>
              <a:buFont typeface="Calibri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67"/>
              <a:buFont typeface="Calibri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67"/>
              <a:buFont typeface="Calibri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8449" name="Google Shape;8449;p1030" descr="M:\Marketing Communication and Referral Access\Luis\newbrand\UCM_logo\master\horizontal\UCM_Logo_Master_Brand_Horizontal_Tagline_rgb.jpg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01601" y="5969000"/>
            <a:ext cx="3704343" cy="65193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Slide_Yale Blue">
  <p:cSld name="3_Title Slide_Yale Blue 9">
    <p:spTree>
      <p:nvGrpSpPr>
        <p:cNvPr id="1" name="Shape 84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51" name="Google Shape;8451;p1031"/>
          <p:cNvSpPr txBox="1">
            <a:spLocks noGrp="1"/>
          </p:cNvSpPr>
          <p:nvPr>
            <p:ph type="body" idx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452" name="Google Shape;8452;p1031"/>
          <p:cNvSpPr txBox="1">
            <a:spLocks noGrp="1"/>
          </p:cNvSpPr>
          <p:nvPr>
            <p:ph type="ctrTitle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453" name="Google Shape;8453;p1031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8454" name="Google Shape;8454;p103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sp>
        <p:nvSpPr>
          <p:cNvPr id="8455" name="Google Shape;8455;p103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8456" name="Google Shape;8456;p1031"/>
          <p:cNvSpPr/>
          <p:nvPr/>
        </p:nvSpPr>
        <p:spPr>
          <a:xfrm rot="10800000">
            <a:off x="1" y="2000248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457" name="Google Shape;8457;p1031"/>
          <p:cNvSpPr/>
          <p:nvPr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458" name="Google Shape;8458;p1031"/>
          <p:cNvSpPr txBox="1">
            <a:spLocks noGrp="1"/>
          </p:cNvSpPr>
          <p:nvPr>
            <p:ph type="body" idx="2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8459" name="Google Shape;8459;p103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ullets Layout">
  <p:cSld name="Title and Bullets Layout 7">
    <p:spTree>
      <p:nvGrpSpPr>
        <p:cNvPr id="1" name="Shape 84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61" name="Google Shape;8461;p1032"/>
          <p:cNvSpPr txBox="1">
            <a:spLocks noGrp="1"/>
          </p:cNvSpPr>
          <p:nvPr>
            <p:ph type="title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462" name="Google Shape;8462;p1032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351"/>
              <a:buFont typeface="Arial"/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463" name="Google Shape;8463;p1032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351"/>
              <a:buFont typeface="Arial"/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464" name="Google Shape;8464;p1032"/>
          <p:cNvSpPr txBox="1">
            <a:spLocks noGrp="1"/>
          </p:cNvSpPr>
          <p:nvPr>
            <p:ph type="body" idx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8465" name="Google Shape;8465;p103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itle and Content">
  <p:cSld name="1_Title and Content 7">
    <p:spTree>
      <p:nvGrpSpPr>
        <p:cNvPr id="1" name="Shape 84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67" name="Google Shape;8467;p1033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351"/>
              <a:buFont typeface="Arial"/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8468" name="Google Shape;8468;p103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8469" name="Google Shape;8469;p1033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351"/>
              <a:buFont typeface="Arial"/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470" name="Google Shape;8470;p1033"/>
          <p:cNvSpPr txBox="1">
            <a:spLocks noGrp="1"/>
          </p:cNvSpPr>
          <p:nvPr>
            <p:ph type="title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471" name="Google Shape;8471;p1033"/>
          <p:cNvSpPr txBox="1">
            <a:spLocks noGrp="1"/>
          </p:cNvSpPr>
          <p:nvPr>
            <p:ph type="body" idx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Section | Picture and Copy Layout">
  <p:cSld name="Two Section | Picture and Copy Layout 7">
    <p:spTree>
      <p:nvGrpSpPr>
        <p:cNvPr id="1" name="Shape 84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73" name="Google Shape;8473;p1034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351"/>
              <a:buFont typeface="Arial"/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474" name="Google Shape;8474;p1034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351"/>
              <a:buFont typeface="Arial"/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475" name="Google Shape;8475;p1034"/>
          <p:cNvSpPr txBox="1">
            <a:spLocks noGrp="1"/>
          </p:cNvSpPr>
          <p:nvPr>
            <p:ph type="body" idx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476" name="Google Shape;8476;p1034"/>
          <p:cNvSpPr txBox="1">
            <a:spLocks noGrp="1"/>
          </p:cNvSpPr>
          <p:nvPr>
            <p:ph type="body" idx="2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477" name="Google Shape;8477;p1034"/>
          <p:cNvSpPr txBox="1">
            <a:spLocks noGrp="1"/>
          </p:cNvSpPr>
          <p:nvPr>
            <p:ph type="title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8478" name="Google Shape;8478;p103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3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1_Title Slide">
  <p:cSld name="1_Title Slide 2 4">
    <p:spTree>
      <p:nvGrpSpPr>
        <p:cNvPr id="1" name="Shape 84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80" name="Google Shape;8480;p1035"/>
          <p:cNvSpPr/>
          <p:nvPr/>
        </p:nvSpPr>
        <p:spPr>
          <a:xfrm>
            <a:off x="-21166" y="6629400"/>
            <a:ext cx="12213167" cy="228600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8481" name="Google Shape;8481;p103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945967" y="408518"/>
            <a:ext cx="3706284" cy="1813983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8482" name="Google Shape;8482;p1035"/>
          <p:cNvGrpSpPr/>
          <p:nvPr/>
        </p:nvGrpSpPr>
        <p:grpSpPr>
          <a:xfrm>
            <a:off x="0" y="0"/>
            <a:ext cx="1862667" cy="6629400"/>
            <a:chOff x="-15876" y="0"/>
            <a:chExt cx="1927803" cy="6858000"/>
          </a:xfrm>
        </p:grpSpPr>
        <p:sp>
          <p:nvSpPr>
            <p:cNvPr id="8483" name="Google Shape;8483;p1035"/>
            <p:cNvSpPr/>
            <p:nvPr/>
          </p:nvSpPr>
          <p:spPr>
            <a:xfrm>
              <a:off x="-15876" y="0"/>
              <a:ext cx="1844557" cy="6858000"/>
            </a:xfrm>
            <a:prstGeom prst="rect">
              <a:avLst/>
            </a:prstGeom>
            <a:solidFill>
              <a:srgbClr val="8000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8484" name="Google Shape;8484;p1035"/>
            <p:cNvPicPr preferRelativeResize="0"/>
            <p:nvPr/>
          </p:nvPicPr>
          <p:blipFill rotWithShape="1">
            <a:blip r:embed="rId3">
              <a:alphaModFix/>
            </a:blip>
            <a:srcRect/>
            <a:stretch/>
          </p:blipFill>
          <p:spPr>
            <a:xfrm>
              <a:off x="-15876" y="0"/>
              <a:ext cx="1927803" cy="6858000"/>
            </a:xfrm>
            <a:prstGeom prst="rect">
              <a:avLst/>
            </a:prstGeom>
            <a:solidFill>
              <a:schemeClr val="dk2"/>
            </a:solidFill>
            <a:ln>
              <a:noFill/>
            </a:ln>
          </p:spPr>
        </p:pic>
      </p:grpSp>
      <p:sp>
        <p:nvSpPr>
          <p:cNvPr id="8485" name="Google Shape;8485;p1035"/>
          <p:cNvSpPr txBox="1">
            <a:spLocks noGrp="1"/>
          </p:cNvSpPr>
          <p:nvPr>
            <p:ph type="subTitle" idx="1"/>
          </p:nvPr>
        </p:nvSpPr>
        <p:spPr>
          <a:xfrm>
            <a:off x="3147489" y="4195763"/>
            <a:ext cx="5488516" cy="3657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1pPr>
            <a:lvl2pPr lvl="1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lvl="2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lvl="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lvl="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lvl="5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lvl="6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lvl="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lvl="8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486" name="Google Shape;8486;p1035"/>
          <p:cNvSpPr txBox="1">
            <a:spLocks noGrp="1"/>
          </p:cNvSpPr>
          <p:nvPr>
            <p:ph type="ctrTitle"/>
          </p:nvPr>
        </p:nvSpPr>
        <p:spPr>
          <a:xfrm>
            <a:off x="1621872" y="1806429"/>
            <a:ext cx="10189827" cy="22782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333"/>
              <a:buFont typeface="Calibri"/>
              <a:buNone/>
              <a:defRPr sz="5333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487" name="Google Shape;8487;p1035"/>
          <p:cNvSpPr txBox="1">
            <a:spLocks noGrp="1"/>
          </p:cNvSpPr>
          <p:nvPr>
            <p:ph type="body" idx="2"/>
          </p:nvPr>
        </p:nvSpPr>
        <p:spPr>
          <a:xfrm>
            <a:off x="3147484" y="4600575"/>
            <a:ext cx="5486400" cy="3657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488" name="Google Shape;8488;p1035"/>
          <p:cNvSpPr txBox="1">
            <a:spLocks noGrp="1"/>
          </p:cNvSpPr>
          <p:nvPr>
            <p:ph type="body" idx="3"/>
          </p:nvPr>
        </p:nvSpPr>
        <p:spPr>
          <a:xfrm>
            <a:off x="3147484" y="5005387"/>
            <a:ext cx="5486400" cy="3657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3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Table of Content">
  <p:cSld name="Table of Content 2 3">
    <p:spTree>
      <p:nvGrpSpPr>
        <p:cNvPr id="1" name="Shape 84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90" name="Google Shape;8490;p1036"/>
          <p:cNvSpPr/>
          <p:nvPr/>
        </p:nvSpPr>
        <p:spPr>
          <a:xfrm>
            <a:off x="-10584" y="6620933"/>
            <a:ext cx="12213168" cy="237067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491" name="Google Shape;8491;p1036"/>
          <p:cNvSpPr txBox="1">
            <a:spLocks noGrp="1"/>
          </p:cNvSpPr>
          <p:nvPr>
            <p:ph type="title"/>
          </p:nvPr>
        </p:nvSpPr>
        <p:spPr>
          <a:xfrm>
            <a:off x="218114" y="224840"/>
            <a:ext cx="11715725" cy="5693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933"/>
              <a:buFont typeface="Calibri"/>
              <a:buNone/>
              <a:defRPr sz="2933">
                <a:solidFill>
                  <a:schemeClr val="dk2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492" name="Google Shape;8492;p1036"/>
          <p:cNvSpPr txBox="1">
            <a:spLocks noGrp="1"/>
          </p:cNvSpPr>
          <p:nvPr>
            <p:ph type="body" idx="1"/>
          </p:nvPr>
        </p:nvSpPr>
        <p:spPr>
          <a:xfrm>
            <a:off x="218114" y="917197"/>
            <a:ext cx="11715725" cy="495867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Noto Sans Symbols"/>
              <a:buChar char="▪"/>
              <a:defRPr sz="1867" b="1"/>
            </a:lvl1pPr>
            <a:lvl2pPr marL="914400" lvl="1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Arial"/>
              <a:buChar char="̶"/>
              <a:defRPr sz="1867"/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Arial"/>
              <a:buChar char="•"/>
              <a:defRPr sz="1867"/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Noto Sans Symbols"/>
              <a:buChar char="✔"/>
              <a:defRPr sz="1867"/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493" name="Google Shape;8493;p1036"/>
          <p:cNvSpPr txBox="1">
            <a:spLocks noGrp="1"/>
          </p:cNvSpPr>
          <p:nvPr>
            <p:ph type="body" idx="2"/>
          </p:nvPr>
        </p:nvSpPr>
        <p:spPr>
          <a:xfrm>
            <a:off x="3858937" y="5969001"/>
            <a:ext cx="8074903" cy="6498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marL="457200" lvl="0" indent="-3132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333"/>
              <a:buChar char="•"/>
              <a:defRPr sz="1333" b="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494" name="Google Shape;8494;p103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67"/>
              <a:buFont typeface="Calibri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67"/>
              <a:buFont typeface="Calibri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67"/>
              <a:buFont typeface="Calibri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67"/>
              <a:buFont typeface="Calibri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67"/>
              <a:buFont typeface="Calibri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67"/>
              <a:buFont typeface="Calibri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67"/>
              <a:buFont typeface="Calibri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67"/>
              <a:buFont typeface="Calibri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67"/>
              <a:buFont typeface="Calibri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8495" name="Google Shape;8495;p1036" descr="M:\Marketing Communication and Referral Access\Luis\newbrand\UCM_logo\master\horizontal\UCM_Logo_Master_Brand_Horizontal_Tagline_rgb.jpg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01601" y="5969000"/>
            <a:ext cx="3704343" cy="65193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Slide_Yale Blue">
  <p:cSld name="3_Title Slide_Yale Blue 9 2">
    <p:spTree>
      <p:nvGrpSpPr>
        <p:cNvPr id="1" name="Shape 84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97" name="Google Shape;8497;p1037"/>
          <p:cNvSpPr txBox="1">
            <a:spLocks noGrp="1"/>
          </p:cNvSpPr>
          <p:nvPr>
            <p:ph type="body" idx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498" name="Google Shape;8498;p1037"/>
          <p:cNvSpPr txBox="1">
            <a:spLocks noGrp="1"/>
          </p:cNvSpPr>
          <p:nvPr>
            <p:ph type="ctrTitle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499" name="Google Shape;8499;p1037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8500" name="Google Shape;8500;p103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sp>
        <p:nvSpPr>
          <p:cNvPr id="8501" name="Google Shape;8501;p103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8502" name="Google Shape;8502;p1037"/>
          <p:cNvSpPr/>
          <p:nvPr/>
        </p:nvSpPr>
        <p:spPr>
          <a:xfrm rot="10800000">
            <a:off x="1" y="2000248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503" name="Google Shape;8503;p1037"/>
          <p:cNvSpPr/>
          <p:nvPr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504" name="Google Shape;8504;p1037"/>
          <p:cNvSpPr txBox="1">
            <a:spLocks noGrp="1"/>
          </p:cNvSpPr>
          <p:nvPr>
            <p:ph type="body" idx="2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8505" name="Google Shape;8505;p103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11">
    <p:spTree>
      <p:nvGrpSpPr>
        <p:cNvPr id="1" name="Shape 8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72" name="Google Shape;872;p139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873" name="Google Shape;873;p13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74" name="Google Shape;874;p13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75" name="Google Shape;875;p13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76" name="Google Shape;876;p13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877" name="Google Shape;877;p139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78" name="Google Shape;878;p139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79" name="Google Shape;879;p13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80" name="Google Shape;880;p13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81" name="Google Shape;881;p13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4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1_Title Slide">
  <p:cSld name="1_Title Slide 2 5">
    <p:spTree>
      <p:nvGrpSpPr>
        <p:cNvPr id="1" name="Shape 85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07" name="Google Shape;8507;p1038"/>
          <p:cNvSpPr/>
          <p:nvPr/>
        </p:nvSpPr>
        <p:spPr>
          <a:xfrm>
            <a:off x="-21166" y="6629400"/>
            <a:ext cx="12213167" cy="228600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8508" name="Google Shape;8508;p103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945967" y="408518"/>
            <a:ext cx="3706284" cy="1813983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8509" name="Google Shape;8509;p1038"/>
          <p:cNvGrpSpPr/>
          <p:nvPr/>
        </p:nvGrpSpPr>
        <p:grpSpPr>
          <a:xfrm>
            <a:off x="0" y="0"/>
            <a:ext cx="1862667" cy="6629400"/>
            <a:chOff x="-15876" y="0"/>
            <a:chExt cx="1927803" cy="6858000"/>
          </a:xfrm>
        </p:grpSpPr>
        <p:sp>
          <p:nvSpPr>
            <p:cNvPr id="8510" name="Google Shape;8510;p1038"/>
            <p:cNvSpPr/>
            <p:nvPr/>
          </p:nvSpPr>
          <p:spPr>
            <a:xfrm>
              <a:off x="-15876" y="0"/>
              <a:ext cx="1844557" cy="6858000"/>
            </a:xfrm>
            <a:prstGeom prst="rect">
              <a:avLst/>
            </a:prstGeom>
            <a:solidFill>
              <a:srgbClr val="8000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Arial"/>
                <a:buNone/>
              </a:pPr>
              <a:endParaRPr sz="24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8511" name="Google Shape;8511;p1038"/>
            <p:cNvPicPr preferRelativeResize="0"/>
            <p:nvPr/>
          </p:nvPicPr>
          <p:blipFill rotWithShape="1">
            <a:blip r:embed="rId3">
              <a:alphaModFix/>
            </a:blip>
            <a:srcRect/>
            <a:stretch/>
          </p:blipFill>
          <p:spPr>
            <a:xfrm>
              <a:off x="-15876" y="0"/>
              <a:ext cx="1927803" cy="6858000"/>
            </a:xfrm>
            <a:prstGeom prst="rect">
              <a:avLst/>
            </a:prstGeom>
            <a:solidFill>
              <a:schemeClr val="dk2"/>
            </a:solidFill>
            <a:ln>
              <a:noFill/>
            </a:ln>
          </p:spPr>
        </p:pic>
      </p:grpSp>
      <p:sp>
        <p:nvSpPr>
          <p:cNvPr id="8512" name="Google Shape;8512;p1038"/>
          <p:cNvSpPr txBox="1">
            <a:spLocks noGrp="1"/>
          </p:cNvSpPr>
          <p:nvPr>
            <p:ph type="subTitle" idx="1"/>
          </p:nvPr>
        </p:nvSpPr>
        <p:spPr>
          <a:xfrm>
            <a:off x="3147489" y="4195763"/>
            <a:ext cx="5488516" cy="3657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1pPr>
            <a:lvl2pPr lvl="1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lvl="2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lvl="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lvl="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lvl="5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lvl="6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lvl="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lvl="8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513" name="Google Shape;8513;p1038"/>
          <p:cNvSpPr txBox="1">
            <a:spLocks noGrp="1"/>
          </p:cNvSpPr>
          <p:nvPr>
            <p:ph type="ctrTitle"/>
          </p:nvPr>
        </p:nvSpPr>
        <p:spPr>
          <a:xfrm>
            <a:off x="1621872" y="1806429"/>
            <a:ext cx="10189827" cy="22782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333"/>
              <a:buFont typeface="Calibri"/>
              <a:buNone/>
              <a:defRPr sz="5333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514" name="Google Shape;8514;p1038"/>
          <p:cNvSpPr txBox="1">
            <a:spLocks noGrp="1"/>
          </p:cNvSpPr>
          <p:nvPr>
            <p:ph type="body" idx="2"/>
          </p:nvPr>
        </p:nvSpPr>
        <p:spPr>
          <a:xfrm>
            <a:off x="3147484" y="4600575"/>
            <a:ext cx="5486400" cy="3657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515" name="Google Shape;8515;p1038"/>
          <p:cNvSpPr txBox="1">
            <a:spLocks noGrp="1"/>
          </p:cNvSpPr>
          <p:nvPr>
            <p:ph type="body" idx="3"/>
          </p:nvPr>
        </p:nvSpPr>
        <p:spPr>
          <a:xfrm>
            <a:off x="3147484" y="5005387"/>
            <a:ext cx="5486400" cy="3657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Slide_Yale Blue">
  <p:cSld name="3_Title Slide_Yale Blue 9 3">
    <p:spTree>
      <p:nvGrpSpPr>
        <p:cNvPr id="1" name="Shape 85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17" name="Google Shape;8517;p1039"/>
          <p:cNvSpPr txBox="1">
            <a:spLocks noGrp="1"/>
          </p:cNvSpPr>
          <p:nvPr>
            <p:ph type="body" idx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518" name="Google Shape;8518;p1039"/>
          <p:cNvSpPr txBox="1">
            <a:spLocks noGrp="1"/>
          </p:cNvSpPr>
          <p:nvPr>
            <p:ph type="ctrTitle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519" name="Google Shape;8519;p1039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8520" name="Google Shape;8520;p103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sp>
        <p:nvSpPr>
          <p:cNvPr id="8521" name="Google Shape;8521;p103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8522" name="Google Shape;8522;p1039"/>
          <p:cNvSpPr/>
          <p:nvPr/>
        </p:nvSpPr>
        <p:spPr>
          <a:xfrm rot="10800000">
            <a:off x="1" y="2000248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523" name="Google Shape;8523;p1039"/>
          <p:cNvSpPr/>
          <p:nvPr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</a:pPr>
            <a:endParaRPr sz="24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524" name="Google Shape;8524;p1039"/>
          <p:cNvSpPr txBox="1">
            <a:spLocks noGrp="1"/>
          </p:cNvSpPr>
          <p:nvPr>
            <p:ph type="body" idx="2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8525" name="Google Shape;8525;p103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_HEADER">
    <p:spTree>
      <p:nvGrpSpPr>
        <p:cNvPr id="1" name="Shape 85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27" name="Google Shape;8527;p1040"/>
          <p:cNvSpPr txBox="1">
            <a:spLocks noGrp="1"/>
          </p:cNvSpPr>
          <p:nvPr>
            <p:ph type="title"/>
          </p:nvPr>
        </p:nvSpPr>
        <p:spPr>
          <a:xfrm>
            <a:off x="963084" y="4406903"/>
            <a:ext cx="10363200" cy="13620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000"/>
              <a:buFont typeface="Calibri"/>
              <a:buNone/>
              <a:defRPr sz="4000" b="1" cap="none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528" name="Google Shape;8528;p1040"/>
          <p:cNvSpPr txBox="1">
            <a:spLocks noGrp="1"/>
          </p:cNvSpPr>
          <p:nvPr>
            <p:ph type="body" idx="1"/>
          </p:nvPr>
        </p:nvSpPr>
        <p:spPr>
          <a:xfrm>
            <a:off x="963084" y="2906713"/>
            <a:ext cx="10363200" cy="15001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>
                <a:solidFill>
                  <a:srgbClr val="919497"/>
                </a:solidFill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>
                <a:solidFill>
                  <a:srgbClr val="919497"/>
                </a:solidFill>
              </a:defRPr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>
                <a:solidFill>
                  <a:srgbClr val="919497"/>
                </a:solidFill>
              </a:defRPr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>
                <a:solidFill>
                  <a:srgbClr val="919497"/>
                </a:solidFill>
              </a:defRPr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>
                <a:solidFill>
                  <a:srgbClr val="919497"/>
                </a:solidFill>
              </a:defRPr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919497"/>
              </a:buClr>
              <a:buSzPts val="1400"/>
              <a:buNone/>
              <a:defRPr sz="1400">
                <a:solidFill>
                  <a:srgbClr val="919497"/>
                </a:solidFill>
              </a:defRPr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919497"/>
              </a:buClr>
              <a:buSzPts val="1400"/>
              <a:buNone/>
              <a:defRPr sz="1400">
                <a:solidFill>
                  <a:srgbClr val="919497"/>
                </a:solidFill>
              </a:defRPr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919497"/>
              </a:buClr>
              <a:buSzPts val="1400"/>
              <a:buNone/>
              <a:defRPr sz="1400">
                <a:solidFill>
                  <a:srgbClr val="919497"/>
                </a:solidFill>
              </a:defRPr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919497"/>
              </a:buClr>
              <a:buSzPts val="1400"/>
              <a:buNone/>
              <a:defRPr sz="1400">
                <a:solidFill>
                  <a:srgbClr val="919497"/>
                </a:solidFill>
              </a:defRPr>
            </a:lvl9pPr>
          </a:lstStyle>
          <a:p>
            <a:endParaRPr/>
          </a:p>
        </p:txBody>
      </p:sp>
      <p:sp>
        <p:nvSpPr>
          <p:cNvPr id="8529" name="Google Shape;8529;p1040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8530" name="Google Shape;8530;p104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sp>
        <p:nvSpPr>
          <p:cNvPr id="8531" name="Google Shape;8531;p104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8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ntent with Caption" type="objTx">
  <p:cSld name="OBJECT_WITH_CAPTION_TEXT">
    <p:spTree>
      <p:nvGrpSpPr>
        <p:cNvPr id="1" name="Shape 85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33" name="Google Shape;8533;p1041"/>
          <p:cNvSpPr txBox="1">
            <a:spLocks noGrp="1"/>
          </p:cNvSpPr>
          <p:nvPr>
            <p:ph type="title"/>
          </p:nvPr>
        </p:nvSpPr>
        <p:spPr>
          <a:xfrm>
            <a:off x="609605" y="273051"/>
            <a:ext cx="4011084" cy="116205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000"/>
              <a:buFont typeface="Calibri"/>
              <a:buNone/>
              <a:defRPr sz="2000" b="1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534" name="Google Shape;8534;p1041"/>
          <p:cNvSpPr txBox="1">
            <a:spLocks noGrp="1"/>
          </p:cNvSpPr>
          <p:nvPr>
            <p:ph type="body" idx="1"/>
          </p:nvPr>
        </p:nvSpPr>
        <p:spPr>
          <a:xfrm>
            <a:off x="4766733" y="273054"/>
            <a:ext cx="6815667" cy="58531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431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Char char="•"/>
              <a:defRPr sz="3200"/>
            </a:lvl1pPr>
            <a:lvl2pPr marL="914400" lvl="1" indent="-406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800"/>
              <a:buChar char="•"/>
              <a:defRPr sz="2800"/>
            </a:lvl2pPr>
            <a:lvl3pPr marL="1371600" lvl="2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 sz="2400"/>
            </a:lvl3pPr>
            <a:lvl4pPr marL="1828800" lvl="3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4pPr>
            <a:lvl5pPr marL="2286000" lvl="4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5pPr>
            <a:lvl6pPr marL="2743200" lvl="5" indent="-355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6pPr>
            <a:lvl7pPr marL="3200400" lvl="6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7pPr>
            <a:lvl8pPr marL="3657600" lvl="7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8pPr>
            <a:lvl9pPr marL="4114800" lvl="8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9pPr>
          </a:lstStyle>
          <a:p>
            <a:endParaRPr/>
          </a:p>
        </p:txBody>
      </p:sp>
      <p:sp>
        <p:nvSpPr>
          <p:cNvPr id="8535" name="Google Shape;8535;p1041"/>
          <p:cNvSpPr txBox="1">
            <a:spLocks noGrp="1"/>
          </p:cNvSpPr>
          <p:nvPr>
            <p:ph type="body" idx="2"/>
          </p:nvPr>
        </p:nvSpPr>
        <p:spPr>
          <a:xfrm>
            <a:off x="609605" y="1435103"/>
            <a:ext cx="4011084" cy="46910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/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000"/>
              <a:buNone/>
              <a:defRPr sz="1000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900"/>
              <a:buNone/>
              <a:defRPr sz="900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900"/>
              <a:buNone/>
              <a:defRPr sz="900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/>
            </a:lvl9pPr>
          </a:lstStyle>
          <a:p>
            <a:endParaRPr/>
          </a:p>
        </p:txBody>
      </p:sp>
      <p:sp>
        <p:nvSpPr>
          <p:cNvPr id="8536" name="Google Shape;8536;p1041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8537" name="Google Shape;8537;p104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sp>
        <p:nvSpPr>
          <p:cNvPr id="8538" name="Google Shape;8538;p104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84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EVERYDAY - CONTENT ONLY">
  <p:cSld name="EVERYDAY - CONTENT ONLY">
    <p:spTree>
      <p:nvGrpSpPr>
        <p:cNvPr id="1" name="Shape 85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40" name="Google Shape;8540;p1042"/>
          <p:cNvSpPr/>
          <p:nvPr/>
        </p:nvSpPr>
        <p:spPr>
          <a:xfrm>
            <a:off x="0" y="0"/>
            <a:ext cx="12192000" cy="1313056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dk2"/>
              </a:gs>
            </a:gsLst>
            <a:lin ang="0" scaled="0"/>
          </a:gra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541" name="Google Shape;8541;p1042"/>
          <p:cNvSpPr/>
          <p:nvPr/>
        </p:nvSpPr>
        <p:spPr>
          <a:xfrm>
            <a:off x="6863643" y="16267"/>
            <a:ext cx="5328356" cy="812272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2352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525"/>
              <a:buFont typeface="Arial"/>
              <a:buNone/>
            </a:pPr>
            <a:endParaRPr sz="1525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8542" name="Google Shape;8542;p1042"/>
          <p:cNvSpPr txBox="1">
            <a:spLocks noGrp="1"/>
          </p:cNvSpPr>
          <p:nvPr>
            <p:ph type="body" idx="1"/>
          </p:nvPr>
        </p:nvSpPr>
        <p:spPr>
          <a:xfrm>
            <a:off x="508540" y="1707786"/>
            <a:ext cx="11203664" cy="464856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>
                <a:solidFill>
                  <a:srgbClr val="4B545E"/>
                </a:solidFill>
              </a:defRPr>
            </a:lvl1pPr>
            <a:lvl2pPr marL="914400" lvl="1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>
                <a:solidFill>
                  <a:srgbClr val="4B545E"/>
                </a:solidFill>
              </a:defRPr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>
                <a:solidFill>
                  <a:srgbClr val="4B545E"/>
                </a:solidFill>
              </a:defRPr>
            </a:lvl3pPr>
            <a:lvl4pPr marL="1828800" lvl="3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4pPr>
            <a:lvl5pPr marL="2286000" lvl="4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543" name="Google Shape;8543;p1042"/>
          <p:cNvSpPr/>
          <p:nvPr/>
        </p:nvSpPr>
        <p:spPr>
          <a:xfrm>
            <a:off x="6863643" y="519648"/>
            <a:ext cx="5328356" cy="812272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2352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525"/>
              <a:buFont typeface="Arial"/>
              <a:buNone/>
            </a:pPr>
            <a:endParaRPr sz="1525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8544" name="Google Shape;8544;p1042"/>
          <p:cNvSpPr txBox="1">
            <a:spLocks noGrp="1"/>
          </p:cNvSpPr>
          <p:nvPr>
            <p:ph type="title"/>
          </p:nvPr>
        </p:nvSpPr>
        <p:spPr>
          <a:xfrm>
            <a:off x="304800" y="170056"/>
            <a:ext cx="11430000" cy="114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Font typeface="Calibri"/>
              <a:buNone/>
              <a:defRPr sz="3200" b="1">
                <a:solidFill>
                  <a:schemeClr val="lt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545" name="Google Shape;8545;p1042"/>
          <p:cNvSpPr txBox="1">
            <a:spLocks noGrp="1"/>
          </p:cNvSpPr>
          <p:nvPr>
            <p:ph type="body" idx="2"/>
          </p:nvPr>
        </p:nvSpPr>
        <p:spPr>
          <a:xfrm>
            <a:off x="332187" y="953346"/>
            <a:ext cx="11430112" cy="4159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8546" name="Google Shape;8546;p1042"/>
          <p:cNvCxnSpPr/>
          <p:nvPr/>
        </p:nvCxnSpPr>
        <p:spPr>
          <a:xfrm>
            <a:off x="11311725" y="6447272"/>
            <a:ext cx="0" cy="267883"/>
          </a:xfrm>
          <a:prstGeom prst="straightConnector1">
            <a:avLst/>
          </a:prstGeom>
          <a:noFill/>
          <a:ln w="9525" cap="flat" cmpd="sng">
            <a:solidFill>
              <a:srgbClr val="7F7F7F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547" name="Google Shape;8547;p1042"/>
          <p:cNvSpPr txBox="1">
            <a:spLocks noGrp="1"/>
          </p:cNvSpPr>
          <p:nvPr>
            <p:ph type="sldNum" idx="12"/>
          </p:nvPr>
        </p:nvSpPr>
        <p:spPr>
          <a:xfrm>
            <a:off x="11202595" y="6454533"/>
            <a:ext cx="559704" cy="3191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spcBef>
                <a:spcPts val="0"/>
              </a:spcBef>
              <a:spcAft>
                <a:spcPts val="0"/>
              </a:spcAft>
              <a:buClr>
                <a:srgbClr val="7F7F7F"/>
              </a:buClr>
              <a:buSzPts val="1000"/>
              <a:buFont typeface="Calibri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spcBef>
                <a:spcPts val="0"/>
              </a:spcBef>
              <a:spcAft>
                <a:spcPts val="0"/>
              </a:spcAft>
              <a:buClr>
                <a:srgbClr val="7F7F7F"/>
              </a:buClr>
              <a:buSzPts val="1000"/>
              <a:buFont typeface="Calibri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spcBef>
                <a:spcPts val="0"/>
              </a:spcBef>
              <a:spcAft>
                <a:spcPts val="0"/>
              </a:spcAft>
              <a:buClr>
                <a:srgbClr val="7F7F7F"/>
              </a:buClr>
              <a:buSzPts val="1000"/>
              <a:buFont typeface="Calibri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spcBef>
                <a:spcPts val="0"/>
              </a:spcBef>
              <a:spcAft>
                <a:spcPts val="0"/>
              </a:spcAft>
              <a:buClr>
                <a:srgbClr val="7F7F7F"/>
              </a:buClr>
              <a:buSzPts val="1000"/>
              <a:buFont typeface="Calibri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spcBef>
                <a:spcPts val="0"/>
              </a:spcBef>
              <a:spcAft>
                <a:spcPts val="0"/>
              </a:spcAft>
              <a:buClr>
                <a:srgbClr val="7F7F7F"/>
              </a:buClr>
              <a:buSzPts val="1000"/>
              <a:buFont typeface="Calibri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spcBef>
                <a:spcPts val="0"/>
              </a:spcBef>
              <a:spcAft>
                <a:spcPts val="0"/>
              </a:spcAft>
              <a:buClr>
                <a:srgbClr val="7F7F7F"/>
              </a:buClr>
              <a:buSzPts val="1000"/>
              <a:buFont typeface="Calibri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spcBef>
                <a:spcPts val="0"/>
              </a:spcBef>
              <a:spcAft>
                <a:spcPts val="0"/>
              </a:spcAft>
              <a:buClr>
                <a:srgbClr val="7F7F7F"/>
              </a:buClr>
              <a:buSzPts val="1000"/>
              <a:buFont typeface="Calibri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spcBef>
                <a:spcPts val="0"/>
              </a:spcBef>
              <a:spcAft>
                <a:spcPts val="0"/>
              </a:spcAft>
              <a:buClr>
                <a:srgbClr val="7F7F7F"/>
              </a:buClr>
              <a:buSzPts val="1000"/>
              <a:buFont typeface="Calibri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spcBef>
                <a:spcPts val="0"/>
              </a:spcBef>
              <a:spcAft>
                <a:spcPts val="0"/>
              </a:spcAft>
              <a:buClr>
                <a:srgbClr val="7F7F7F"/>
              </a:buClr>
              <a:buSzPts val="1000"/>
              <a:buFont typeface="Calibri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8548" name="Google Shape;8548;p104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596461" y="6492240"/>
            <a:ext cx="1606135" cy="229238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4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Quotation">
  <p:cSld name="4_Quotation">
    <p:spTree>
      <p:nvGrpSpPr>
        <p:cNvPr id="1" name="Shape 85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50" name="Google Shape;8550;p1043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551" name="Google Shape;8551;p1043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552" name="Google Shape;8552;p1043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553" name="Google Shape;8553;p104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554" name="Google Shape;8554;p104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555" name="Google Shape;8555;p104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8556" name="Google Shape;8556;p104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8557" name="Google Shape;8557;p104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558" name="Google Shape;8558;p104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559" name="Google Shape;8559;p104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560" name="Google Shape;8560;p104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8561" name="Google Shape;8561;p1043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4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EVERYDAY - CONTENT ONLY">
  <p:cSld name="EVERYDAY - CONTENT ONLY 2">
    <p:spTree>
      <p:nvGrpSpPr>
        <p:cNvPr id="1" name="Shape 85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63" name="Google Shape;8563;p1044"/>
          <p:cNvSpPr/>
          <p:nvPr/>
        </p:nvSpPr>
        <p:spPr>
          <a:xfrm>
            <a:off x="0" y="0"/>
            <a:ext cx="12192000" cy="1313056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dk2"/>
              </a:gs>
            </a:gsLst>
            <a:lin ang="0" scaled="0"/>
          </a:gra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564" name="Google Shape;8564;p1044"/>
          <p:cNvSpPr/>
          <p:nvPr/>
        </p:nvSpPr>
        <p:spPr>
          <a:xfrm>
            <a:off x="6863643" y="16267"/>
            <a:ext cx="5328356" cy="812272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2352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525"/>
              <a:buFont typeface="Arial"/>
              <a:buNone/>
            </a:pPr>
            <a:endParaRPr sz="1525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8565" name="Google Shape;8565;p1044"/>
          <p:cNvSpPr txBox="1">
            <a:spLocks noGrp="1"/>
          </p:cNvSpPr>
          <p:nvPr>
            <p:ph type="body" idx="1"/>
          </p:nvPr>
        </p:nvSpPr>
        <p:spPr>
          <a:xfrm>
            <a:off x="508540" y="1707786"/>
            <a:ext cx="11203664" cy="464856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>
                <a:solidFill>
                  <a:srgbClr val="4B545E"/>
                </a:solidFill>
              </a:defRPr>
            </a:lvl1pPr>
            <a:lvl2pPr marL="914400" lvl="1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>
                <a:solidFill>
                  <a:srgbClr val="4B545E"/>
                </a:solidFill>
              </a:defRPr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>
                <a:solidFill>
                  <a:srgbClr val="4B545E"/>
                </a:solidFill>
              </a:defRPr>
            </a:lvl3pPr>
            <a:lvl4pPr marL="1828800" lvl="3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4pPr>
            <a:lvl5pPr marL="2286000" lvl="4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566" name="Google Shape;8566;p1044"/>
          <p:cNvSpPr/>
          <p:nvPr/>
        </p:nvSpPr>
        <p:spPr>
          <a:xfrm>
            <a:off x="6863643" y="519648"/>
            <a:ext cx="5328356" cy="812272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2352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525"/>
              <a:buFont typeface="Arial"/>
              <a:buNone/>
            </a:pPr>
            <a:endParaRPr sz="1525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8567" name="Google Shape;8567;p1044"/>
          <p:cNvSpPr txBox="1">
            <a:spLocks noGrp="1"/>
          </p:cNvSpPr>
          <p:nvPr>
            <p:ph type="title"/>
          </p:nvPr>
        </p:nvSpPr>
        <p:spPr>
          <a:xfrm>
            <a:off x="304800" y="170056"/>
            <a:ext cx="11430000" cy="114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Font typeface="Calibri"/>
              <a:buNone/>
              <a:defRPr sz="3200" b="1">
                <a:solidFill>
                  <a:schemeClr val="lt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568" name="Google Shape;8568;p1044"/>
          <p:cNvSpPr txBox="1">
            <a:spLocks noGrp="1"/>
          </p:cNvSpPr>
          <p:nvPr>
            <p:ph type="body" idx="2"/>
          </p:nvPr>
        </p:nvSpPr>
        <p:spPr>
          <a:xfrm>
            <a:off x="332187" y="953346"/>
            <a:ext cx="11430112" cy="4159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8569" name="Google Shape;8569;p1044"/>
          <p:cNvCxnSpPr/>
          <p:nvPr/>
        </p:nvCxnSpPr>
        <p:spPr>
          <a:xfrm>
            <a:off x="11311725" y="6447272"/>
            <a:ext cx="0" cy="267883"/>
          </a:xfrm>
          <a:prstGeom prst="straightConnector1">
            <a:avLst/>
          </a:prstGeom>
          <a:noFill/>
          <a:ln w="9525" cap="flat" cmpd="sng">
            <a:solidFill>
              <a:srgbClr val="7F7F7F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570" name="Google Shape;8570;p1044"/>
          <p:cNvSpPr txBox="1">
            <a:spLocks noGrp="1"/>
          </p:cNvSpPr>
          <p:nvPr>
            <p:ph type="sldNum" idx="12"/>
          </p:nvPr>
        </p:nvSpPr>
        <p:spPr>
          <a:xfrm>
            <a:off x="11202595" y="6454533"/>
            <a:ext cx="559704" cy="3191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spcBef>
                <a:spcPts val="0"/>
              </a:spcBef>
              <a:spcAft>
                <a:spcPts val="0"/>
              </a:spcAft>
              <a:buClr>
                <a:srgbClr val="7F7F7F"/>
              </a:buClr>
              <a:buSzPts val="1000"/>
              <a:buFont typeface="Calibri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spcBef>
                <a:spcPts val="0"/>
              </a:spcBef>
              <a:spcAft>
                <a:spcPts val="0"/>
              </a:spcAft>
              <a:buClr>
                <a:srgbClr val="7F7F7F"/>
              </a:buClr>
              <a:buSzPts val="1000"/>
              <a:buFont typeface="Calibri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spcBef>
                <a:spcPts val="0"/>
              </a:spcBef>
              <a:spcAft>
                <a:spcPts val="0"/>
              </a:spcAft>
              <a:buClr>
                <a:srgbClr val="7F7F7F"/>
              </a:buClr>
              <a:buSzPts val="1000"/>
              <a:buFont typeface="Calibri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spcBef>
                <a:spcPts val="0"/>
              </a:spcBef>
              <a:spcAft>
                <a:spcPts val="0"/>
              </a:spcAft>
              <a:buClr>
                <a:srgbClr val="7F7F7F"/>
              </a:buClr>
              <a:buSzPts val="1000"/>
              <a:buFont typeface="Calibri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spcBef>
                <a:spcPts val="0"/>
              </a:spcBef>
              <a:spcAft>
                <a:spcPts val="0"/>
              </a:spcAft>
              <a:buClr>
                <a:srgbClr val="7F7F7F"/>
              </a:buClr>
              <a:buSzPts val="1000"/>
              <a:buFont typeface="Calibri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spcBef>
                <a:spcPts val="0"/>
              </a:spcBef>
              <a:spcAft>
                <a:spcPts val="0"/>
              </a:spcAft>
              <a:buClr>
                <a:srgbClr val="7F7F7F"/>
              </a:buClr>
              <a:buSzPts val="1000"/>
              <a:buFont typeface="Calibri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spcBef>
                <a:spcPts val="0"/>
              </a:spcBef>
              <a:spcAft>
                <a:spcPts val="0"/>
              </a:spcAft>
              <a:buClr>
                <a:srgbClr val="7F7F7F"/>
              </a:buClr>
              <a:buSzPts val="1000"/>
              <a:buFont typeface="Calibri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spcBef>
                <a:spcPts val="0"/>
              </a:spcBef>
              <a:spcAft>
                <a:spcPts val="0"/>
              </a:spcAft>
              <a:buClr>
                <a:srgbClr val="7F7F7F"/>
              </a:buClr>
              <a:buSzPts val="1000"/>
              <a:buFont typeface="Calibri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spcBef>
                <a:spcPts val="0"/>
              </a:spcBef>
              <a:spcAft>
                <a:spcPts val="0"/>
              </a:spcAft>
              <a:buClr>
                <a:srgbClr val="7F7F7F"/>
              </a:buClr>
              <a:buSzPts val="1000"/>
              <a:buFont typeface="Calibri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8571" name="Google Shape;8571;p104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596461" y="6492240"/>
            <a:ext cx="1606135" cy="229238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4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Quotation">
  <p:cSld name="4_Quotation 2">
    <p:spTree>
      <p:nvGrpSpPr>
        <p:cNvPr id="1" name="Shape 85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73" name="Google Shape;8573;p1045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574" name="Google Shape;8574;p1045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575" name="Google Shape;8575;p1045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576" name="Google Shape;8576;p104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577" name="Google Shape;8577;p104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578" name="Google Shape;8578;p104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8579" name="Google Shape;8579;p104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8580" name="Google Shape;8580;p104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581" name="Google Shape;8581;p104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582" name="Google Shape;8582;p104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583" name="Google Shape;8583;p104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8584" name="Google Shape;8584;p1045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4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EVERYDAY - CONTENT ONLY">
  <p:cSld name="EVERYDAY - CONTENT ONLY 2 2">
    <p:spTree>
      <p:nvGrpSpPr>
        <p:cNvPr id="1" name="Shape 85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86" name="Google Shape;8586;p1046"/>
          <p:cNvSpPr/>
          <p:nvPr/>
        </p:nvSpPr>
        <p:spPr>
          <a:xfrm>
            <a:off x="0" y="0"/>
            <a:ext cx="12192000" cy="1313056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dk2"/>
              </a:gs>
            </a:gsLst>
            <a:lin ang="0" scaled="0"/>
          </a:gra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587" name="Google Shape;8587;p1046"/>
          <p:cNvSpPr/>
          <p:nvPr/>
        </p:nvSpPr>
        <p:spPr>
          <a:xfrm>
            <a:off x="6863643" y="16267"/>
            <a:ext cx="5328356" cy="812272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2352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525"/>
              <a:buFont typeface="Arial"/>
              <a:buNone/>
            </a:pPr>
            <a:endParaRPr sz="1525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8588" name="Google Shape;8588;p1046"/>
          <p:cNvSpPr txBox="1">
            <a:spLocks noGrp="1"/>
          </p:cNvSpPr>
          <p:nvPr>
            <p:ph type="body" idx="1"/>
          </p:nvPr>
        </p:nvSpPr>
        <p:spPr>
          <a:xfrm>
            <a:off x="508540" y="1707786"/>
            <a:ext cx="11203664" cy="464856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>
                <a:solidFill>
                  <a:srgbClr val="4B545E"/>
                </a:solidFill>
              </a:defRPr>
            </a:lvl1pPr>
            <a:lvl2pPr marL="914400" lvl="1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>
                <a:solidFill>
                  <a:srgbClr val="4B545E"/>
                </a:solidFill>
              </a:defRPr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>
                <a:solidFill>
                  <a:srgbClr val="4B545E"/>
                </a:solidFill>
              </a:defRPr>
            </a:lvl3pPr>
            <a:lvl4pPr marL="1828800" lvl="3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4pPr>
            <a:lvl5pPr marL="2286000" lvl="4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589" name="Google Shape;8589;p1046"/>
          <p:cNvSpPr/>
          <p:nvPr/>
        </p:nvSpPr>
        <p:spPr>
          <a:xfrm>
            <a:off x="6863643" y="519648"/>
            <a:ext cx="5328356" cy="812272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2352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525"/>
              <a:buFont typeface="Arial"/>
              <a:buNone/>
            </a:pPr>
            <a:endParaRPr sz="1525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8590" name="Google Shape;8590;p1046"/>
          <p:cNvSpPr txBox="1">
            <a:spLocks noGrp="1"/>
          </p:cNvSpPr>
          <p:nvPr>
            <p:ph type="title"/>
          </p:nvPr>
        </p:nvSpPr>
        <p:spPr>
          <a:xfrm>
            <a:off x="304800" y="170056"/>
            <a:ext cx="11430000" cy="114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Font typeface="Calibri"/>
              <a:buNone/>
              <a:defRPr sz="3200" b="1">
                <a:solidFill>
                  <a:schemeClr val="lt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591" name="Google Shape;8591;p1046"/>
          <p:cNvSpPr txBox="1">
            <a:spLocks noGrp="1"/>
          </p:cNvSpPr>
          <p:nvPr>
            <p:ph type="body" idx="2"/>
          </p:nvPr>
        </p:nvSpPr>
        <p:spPr>
          <a:xfrm>
            <a:off x="332187" y="953346"/>
            <a:ext cx="11430112" cy="4159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8592" name="Google Shape;8592;p1046"/>
          <p:cNvCxnSpPr/>
          <p:nvPr/>
        </p:nvCxnSpPr>
        <p:spPr>
          <a:xfrm>
            <a:off x="11311725" y="6447272"/>
            <a:ext cx="0" cy="267883"/>
          </a:xfrm>
          <a:prstGeom prst="straightConnector1">
            <a:avLst/>
          </a:prstGeom>
          <a:noFill/>
          <a:ln w="9525" cap="flat" cmpd="sng">
            <a:solidFill>
              <a:srgbClr val="7F7F7F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593" name="Google Shape;8593;p1046"/>
          <p:cNvSpPr txBox="1">
            <a:spLocks noGrp="1"/>
          </p:cNvSpPr>
          <p:nvPr>
            <p:ph type="sldNum" idx="12"/>
          </p:nvPr>
        </p:nvSpPr>
        <p:spPr>
          <a:xfrm>
            <a:off x="11202595" y="6454533"/>
            <a:ext cx="559704" cy="3191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spcBef>
                <a:spcPts val="0"/>
              </a:spcBef>
              <a:spcAft>
                <a:spcPts val="0"/>
              </a:spcAft>
              <a:buClr>
                <a:srgbClr val="7F7F7F"/>
              </a:buClr>
              <a:buSzPts val="1000"/>
              <a:buFont typeface="Calibri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spcBef>
                <a:spcPts val="0"/>
              </a:spcBef>
              <a:spcAft>
                <a:spcPts val="0"/>
              </a:spcAft>
              <a:buClr>
                <a:srgbClr val="7F7F7F"/>
              </a:buClr>
              <a:buSzPts val="1000"/>
              <a:buFont typeface="Calibri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spcBef>
                <a:spcPts val="0"/>
              </a:spcBef>
              <a:spcAft>
                <a:spcPts val="0"/>
              </a:spcAft>
              <a:buClr>
                <a:srgbClr val="7F7F7F"/>
              </a:buClr>
              <a:buSzPts val="1000"/>
              <a:buFont typeface="Calibri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spcBef>
                <a:spcPts val="0"/>
              </a:spcBef>
              <a:spcAft>
                <a:spcPts val="0"/>
              </a:spcAft>
              <a:buClr>
                <a:srgbClr val="7F7F7F"/>
              </a:buClr>
              <a:buSzPts val="1000"/>
              <a:buFont typeface="Calibri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spcBef>
                <a:spcPts val="0"/>
              </a:spcBef>
              <a:spcAft>
                <a:spcPts val="0"/>
              </a:spcAft>
              <a:buClr>
                <a:srgbClr val="7F7F7F"/>
              </a:buClr>
              <a:buSzPts val="1000"/>
              <a:buFont typeface="Calibri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spcBef>
                <a:spcPts val="0"/>
              </a:spcBef>
              <a:spcAft>
                <a:spcPts val="0"/>
              </a:spcAft>
              <a:buClr>
                <a:srgbClr val="7F7F7F"/>
              </a:buClr>
              <a:buSzPts val="1000"/>
              <a:buFont typeface="Calibri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spcBef>
                <a:spcPts val="0"/>
              </a:spcBef>
              <a:spcAft>
                <a:spcPts val="0"/>
              </a:spcAft>
              <a:buClr>
                <a:srgbClr val="7F7F7F"/>
              </a:buClr>
              <a:buSzPts val="1000"/>
              <a:buFont typeface="Calibri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spcBef>
                <a:spcPts val="0"/>
              </a:spcBef>
              <a:spcAft>
                <a:spcPts val="0"/>
              </a:spcAft>
              <a:buClr>
                <a:srgbClr val="7F7F7F"/>
              </a:buClr>
              <a:buSzPts val="1000"/>
              <a:buFont typeface="Calibri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spcBef>
                <a:spcPts val="0"/>
              </a:spcBef>
              <a:spcAft>
                <a:spcPts val="0"/>
              </a:spcAft>
              <a:buClr>
                <a:srgbClr val="7F7F7F"/>
              </a:buClr>
              <a:buSzPts val="1000"/>
              <a:buFont typeface="Calibri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8594" name="Google Shape;8594;p104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596461" y="6492240"/>
            <a:ext cx="1606135" cy="229238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4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13">
    <p:spTree>
      <p:nvGrpSpPr>
        <p:cNvPr id="1" name="Shape 85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96" name="Google Shape;8596;p1047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597" name="Google Shape;8597;p1047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598" name="Google Shape;8598;p1047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8599" name="Google Shape;8599;p1047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8600" name="Google Shape;8600;p1047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8601" name="Google Shape;8601;p1047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602" name="Google Shape;8602;p1047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8603" name="Google Shape;8603;p104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8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7">
    <p:spTree>
      <p:nvGrpSpPr>
        <p:cNvPr id="1" name="Shape 8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3" name="Google Shape;883;p140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84" name="Google Shape;884;p140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885" name="Google Shape;885;p140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886" name="Google Shape;886;p14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87" name="Google Shape;887;p14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88" name="Google Shape;888;p14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89" name="Google Shape;889;p14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890" name="Google Shape;890;p140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91" name="Google Shape;891;p140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92" name="Google Shape;892;p14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93" name="Google Shape;893;p14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5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14">
    <p:bg>
      <p:bgPr>
        <a:solidFill>
          <a:schemeClr val="lt2"/>
        </a:solidFill>
        <a:effectLst/>
      </p:bgPr>
    </p:bg>
    <p:spTree>
      <p:nvGrpSpPr>
        <p:cNvPr id="1" name="Shape 86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605" name="Google Shape;8605;p1048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8606" name="Google Shape;8606;p1048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607" name="Google Shape;8607;p1048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608" name="Google Shape;8608;p1048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8609" name="Google Shape;8609;p104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8610" name="Google Shape;8610;p1048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611" name="Google Shape;8611;p1048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5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13">
    <p:spTree>
      <p:nvGrpSpPr>
        <p:cNvPr id="1" name="Shape 86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13" name="Google Shape;8613;p1049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8614" name="Google Shape;8614;p1049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8615" name="Google Shape;8615;p1049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8616" name="Google Shape;8616;p1049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617" name="Google Shape;8617;p1049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8618" name="Google Shape;8618;p1049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8619" name="Google Shape;8619;p104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5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Quotation">
  <p:cSld name="4_Quotation 3">
    <p:spTree>
      <p:nvGrpSpPr>
        <p:cNvPr id="1" name="Shape 86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21" name="Google Shape;8621;p1050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622" name="Google Shape;8622;p1050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623" name="Google Shape;8623;p1050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624" name="Google Shape;8624;p105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625" name="Google Shape;8625;p105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626" name="Google Shape;8626;p105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8627" name="Google Shape;8627;p1050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8628" name="Google Shape;8628;p105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629" name="Google Shape;8629;p105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630" name="Google Shape;8630;p105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631" name="Google Shape;8631;p105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8632" name="Google Shape;8632;p1050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5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EVERYDAY - CONTENT ONLY">
  <p:cSld name="EVERYDAY - CONTENT ONLY 2 3">
    <p:spTree>
      <p:nvGrpSpPr>
        <p:cNvPr id="1" name="Shape 86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34" name="Google Shape;8634;p1051"/>
          <p:cNvSpPr/>
          <p:nvPr/>
        </p:nvSpPr>
        <p:spPr>
          <a:xfrm>
            <a:off x="0" y="0"/>
            <a:ext cx="12192000" cy="1313056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dk2"/>
              </a:gs>
            </a:gsLst>
            <a:lin ang="0" scaled="0"/>
          </a:gra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635" name="Google Shape;8635;p1051"/>
          <p:cNvSpPr/>
          <p:nvPr/>
        </p:nvSpPr>
        <p:spPr>
          <a:xfrm>
            <a:off x="6863643" y="16267"/>
            <a:ext cx="5328356" cy="812272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2352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525"/>
              <a:buFont typeface="Arial"/>
              <a:buNone/>
            </a:pPr>
            <a:endParaRPr sz="1525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8636" name="Google Shape;8636;p1051"/>
          <p:cNvSpPr txBox="1">
            <a:spLocks noGrp="1"/>
          </p:cNvSpPr>
          <p:nvPr>
            <p:ph type="body" idx="1"/>
          </p:nvPr>
        </p:nvSpPr>
        <p:spPr>
          <a:xfrm>
            <a:off x="508540" y="1707786"/>
            <a:ext cx="11203664" cy="464856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>
                <a:solidFill>
                  <a:srgbClr val="4B545E"/>
                </a:solidFill>
              </a:defRPr>
            </a:lvl1pPr>
            <a:lvl2pPr marL="914400" lvl="1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>
                <a:solidFill>
                  <a:srgbClr val="4B545E"/>
                </a:solidFill>
              </a:defRPr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>
                <a:solidFill>
                  <a:srgbClr val="4B545E"/>
                </a:solidFill>
              </a:defRPr>
            </a:lvl3pPr>
            <a:lvl4pPr marL="1828800" lvl="3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4pPr>
            <a:lvl5pPr marL="2286000" lvl="4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637" name="Google Shape;8637;p1051"/>
          <p:cNvSpPr/>
          <p:nvPr/>
        </p:nvSpPr>
        <p:spPr>
          <a:xfrm>
            <a:off x="6863643" y="519648"/>
            <a:ext cx="5328356" cy="812272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2352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525"/>
              <a:buFont typeface="Arial"/>
              <a:buNone/>
            </a:pPr>
            <a:endParaRPr sz="1525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8638" name="Google Shape;8638;p1051"/>
          <p:cNvSpPr txBox="1">
            <a:spLocks noGrp="1"/>
          </p:cNvSpPr>
          <p:nvPr>
            <p:ph type="title"/>
          </p:nvPr>
        </p:nvSpPr>
        <p:spPr>
          <a:xfrm>
            <a:off x="304800" y="170056"/>
            <a:ext cx="11430000" cy="114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Font typeface="Calibri"/>
              <a:buNone/>
              <a:defRPr sz="3200" b="1">
                <a:solidFill>
                  <a:schemeClr val="lt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639" name="Google Shape;8639;p1051"/>
          <p:cNvSpPr txBox="1">
            <a:spLocks noGrp="1"/>
          </p:cNvSpPr>
          <p:nvPr>
            <p:ph type="body" idx="2"/>
          </p:nvPr>
        </p:nvSpPr>
        <p:spPr>
          <a:xfrm>
            <a:off x="332187" y="953346"/>
            <a:ext cx="11430112" cy="4159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8640" name="Google Shape;8640;p1051"/>
          <p:cNvCxnSpPr/>
          <p:nvPr/>
        </p:nvCxnSpPr>
        <p:spPr>
          <a:xfrm>
            <a:off x="11311725" y="6447272"/>
            <a:ext cx="0" cy="267883"/>
          </a:xfrm>
          <a:prstGeom prst="straightConnector1">
            <a:avLst/>
          </a:prstGeom>
          <a:noFill/>
          <a:ln w="9525" cap="flat" cmpd="sng">
            <a:solidFill>
              <a:srgbClr val="7F7F7F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641" name="Google Shape;8641;p1051"/>
          <p:cNvSpPr txBox="1">
            <a:spLocks noGrp="1"/>
          </p:cNvSpPr>
          <p:nvPr>
            <p:ph type="sldNum" idx="12"/>
          </p:nvPr>
        </p:nvSpPr>
        <p:spPr>
          <a:xfrm>
            <a:off x="11202595" y="6454533"/>
            <a:ext cx="559704" cy="3191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spcBef>
                <a:spcPts val="0"/>
              </a:spcBef>
              <a:spcAft>
                <a:spcPts val="0"/>
              </a:spcAft>
              <a:buClr>
                <a:srgbClr val="7F7F7F"/>
              </a:buClr>
              <a:buSzPts val="1000"/>
              <a:buFont typeface="Calibri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spcBef>
                <a:spcPts val="0"/>
              </a:spcBef>
              <a:spcAft>
                <a:spcPts val="0"/>
              </a:spcAft>
              <a:buClr>
                <a:srgbClr val="7F7F7F"/>
              </a:buClr>
              <a:buSzPts val="1000"/>
              <a:buFont typeface="Calibri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spcBef>
                <a:spcPts val="0"/>
              </a:spcBef>
              <a:spcAft>
                <a:spcPts val="0"/>
              </a:spcAft>
              <a:buClr>
                <a:srgbClr val="7F7F7F"/>
              </a:buClr>
              <a:buSzPts val="1000"/>
              <a:buFont typeface="Calibri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spcBef>
                <a:spcPts val="0"/>
              </a:spcBef>
              <a:spcAft>
                <a:spcPts val="0"/>
              </a:spcAft>
              <a:buClr>
                <a:srgbClr val="7F7F7F"/>
              </a:buClr>
              <a:buSzPts val="1000"/>
              <a:buFont typeface="Calibri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spcBef>
                <a:spcPts val="0"/>
              </a:spcBef>
              <a:spcAft>
                <a:spcPts val="0"/>
              </a:spcAft>
              <a:buClr>
                <a:srgbClr val="7F7F7F"/>
              </a:buClr>
              <a:buSzPts val="1000"/>
              <a:buFont typeface="Calibri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spcBef>
                <a:spcPts val="0"/>
              </a:spcBef>
              <a:spcAft>
                <a:spcPts val="0"/>
              </a:spcAft>
              <a:buClr>
                <a:srgbClr val="7F7F7F"/>
              </a:buClr>
              <a:buSzPts val="1000"/>
              <a:buFont typeface="Calibri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spcBef>
                <a:spcPts val="0"/>
              </a:spcBef>
              <a:spcAft>
                <a:spcPts val="0"/>
              </a:spcAft>
              <a:buClr>
                <a:srgbClr val="7F7F7F"/>
              </a:buClr>
              <a:buSzPts val="1000"/>
              <a:buFont typeface="Calibri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spcBef>
                <a:spcPts val="0"/>
              </a:spcBef>
              <a:spcAft>
                <a:spcPts val="0"/>
              </a:spcAft>
              <a:buClr>
                <a:srgbClr val="7F7F7F"/>
              </a:buClr>
              <a:buSzPts val="1000"/>
              <a:buFont typeface="Calibri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spcBef>
                <a:spcPts val="0"/>
              </a:spcBef>
              <a:spcAft>
                <a:spcPts val="0"/>
              </a:spcAft>
              <a:buClr>
                <a:srgbClr val="7F7F7F"/>
              </a:buClr>
              <a:buSzPts val="1000"/>
              <a:buFont typeface="Calibri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8642" name="Google Shape;8642;p105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596461" y="6492240"/>
            <a:ext cx="1606135" cy="229238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5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13 2">
    <p:spTree>
      <p:nvGrpSpPr>
        <p:cNvPr id="1" name="Shape 86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44" name="Google Shape;8644;p1052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645" name="Google Shape;8645;p1052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646" name="Google Shape;8646;p1052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8647" name="Google Shape;8647;p1052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8648" name="Google Shape;8648;p1052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8649" name="Google Shape;8649;p1052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650" name="Google Shape;8650;p1052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8651" name="Google Shape;8651;p105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85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14 2">
    <p:bg>
      <p:bgPr>
        <a:solidFill>
          <a:schemeClr val="lt2"/>
        </a:solidFill>
        <a:effectLst/>
      </p:bgPr>
    </p:bg>
    <p:spTree>
      <p:nvGrpSpPr>
        <p:cNvPr id="1" name="Shape 86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653" name="Google Shape;8653;p1053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8654" name="Google Shape;8654;p1053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655" name="Google Shape;8655;p1053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656" name="Google Shape;8656;p1053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8657" name="Google Shape;8657;p105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8658" name="Google Shape;8658;p1053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659" name="Google Shape;8659;p1053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5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13 2">
    <p:spTree>
      <p:nvGrpSpPr>
        <p:cNvPr id="1" name="Shape 86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61" name="Google Shape;8661;p1054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8662" name="Google Shape;8662;p1054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8663" name="Google Shape;8663;p1054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8664" name="Google Shape;8664;p1054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665" name="Google Shape;8665;p1054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8666" name="Google Shape;8666;p1054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8667" name="Google Shape;8667;p105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5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Quotation">
  <p:cSld name="4_Quotation 4">
    <p:spTree>
      <p:nvGrpSpPr>
        <p:cNvPr id="1" name="Shape 86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69" name="Google Shape;8669;p1055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670" name="Google Shape;8670;p1055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671" name="Google Shape;8671;p1055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672" name="Google Shape;8672;p105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673" name="Google Shape;8673;p105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674" name="Google Shape;8674;p105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8675" name="Google Shape;8675;p105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8676" name="Google Shape;8676;p105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677" name="Google Shape;8677;p105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678" name="Google Shape;8678;p105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679" name="Google Shape;8679;p105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8680" name="Google Shape;8680;p1055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5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Quotation">
  <p:cSld name="4_Quotation 5">
    <p:spTree>
      <p:nvGrpSpPr>
        <p:cNvPr id="1" name="Shape 86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82" name="Google Shape;8682;p1056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683" name="Google Shape;8683;p1056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684" name="Google Shape;8684;p1056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685" name="Google Shape;8685;p105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686" name="Google Shape;8686;p105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687" name="Google Shape;8687;p105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8688" name="Google Shape;8688;p105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8689" name="Google Shape;8689;p105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690" name="Google Shape;8690;p105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691" name="Google Shape;8691;p105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692" name="Google Shape;8692;p105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8693" name="Google Shape;8693;p1056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5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EVERYDAY - CONTENT ONLY">
  <p:cSld name="EVERYDAY - CONTENT ONLY 2 4">
    <p:spTree>
      <p:nvGrpSpPr>
        <p:cNvPr id="1" name="Shape 86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95" name="Google Shape;8695;p1057"/>
          <p:cNvSpPr/>
          <p:nvPr/>
        </p:nvSpPr>
        <p:spPr>
          <a:xfrm>
            <a:off x="0" y="0"/>
            <a:ext cx="12192000" cy="1313056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dk2"/>
              </a:gs>
            </a:gsLst>
            <a:lin ang="0" scaled="0"/>
          </a:gra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696" name="Google Shape;8696;p1057"/>
          <p:cNvSpPr/>
          <p:nvPr/>
        </p:nvSpPr>
        <p:spPr>
          <a:xfrm>
            <a:off x="6863643" y="16267"/>
            <a:ext cx="5328356" cy="812272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2352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525"/>
              <a:buFont typeface="Arial"/>
              <a:buNone/>
            </a:pPr>
            <a:endParaRPr sz="1525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8697" name="Google Shape;8697;p1057"/>
          <p:cNvSpPr txBox="1">
            <a:spLocks noGrp="1"/>
          </p:cNvSpPr>
          <p:nvPr>
            <p:ph type="body" idx="1"/>
          </p:nvPr>
        </p:nvSpPr>
        <p:spPr>
          <a:xfrm>
            <a:off x="508540" y="1707786"/>
            <a:ext cx="11203664" cy="464856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>
                <a:solidFill>
                  <a:srgbClr val="4B545E"/>
                </a:solidFill>
              </a:defRPr>
            </a:lvl1pPr>
            <a:lvl2pPr marL="914400" lvl="1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>
                <a:solidFill>
                  <a:srgbClr val="4B545E"/>
                </a:solidFill>
              </a:defRPr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>
                <a:solidFill>
                  <a:srgbClr val="4B545E"/>
                </a:solidFill>
              </a:defRPr>
            </a:lvl3pPr>
            <a:lvl4pPr marL="1828800" lvl="3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4pPr>
            <a:lvl5pPr marL="2286000" lvl="4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698" name="Google Shape;8698;p1057"/>
          <p:cNvSpPr/>
          <p:nvPr/>
        </p:nvSpPr>
        <p:spPr>
          <a:xfrm>
            <a:off x="6863643" y="519648"/>
            <a:ext cx="5328356" cy="812272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2352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525"/>
              <a:buFont typeface="Arial"/>
              <a:buNone/>
            </a:pPr>
            <a:endParaRPr sz="1525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8699" name="Google Shape;8699;p1057"/>
          <p:cNvSpPr txBox="1">
            <a:spLocks noGrp="1"/>
          </p:cNvSpPr>
          <p:nvPr>
            <p:ph type="title"/>
          </p:nvPr>
        </p:nvSpPr>
        <p:spPr>
          <a:xfrm>
            <a:off x="304800" y="170056"/>
            <a:ext cx="11430000" cy="114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Font typeface="Calibri"/>
              <a:buNone/>
              <a:defRPr sz="3200" b="1">
                <a:solidFill>
                  <a:schemeClr val="lt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700" name="Google Shape;8700;p1057"/>
          <p:cNvSpPr txBox="1">
            <a:spLocks noGrp="1"/>
          </p:cNvSpPr>
          <p:nvPr>
            <p:ph type="body" idx="2"/>
          </p:nvPr>
        </p:nvSpPr>
        <p:spPr>
          <a:xfrm>
            <a:off x="332187" y="953346"/>
            <a:ext cx="11430112" cy="4159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8701" name="Google Shape;8701;p1057"/>
          <p:cNvCxnSpPr/>
          <p:nvPr/>
        </p:nvCxnSpPr>
        <p:spPr>
          <a:xfrm>
            <a:off x="11311725" y="6447272"/>
            <a:ext cx="0" cy="267883"/>
          </a:xfrm>
          <a:prstGeom prst="straightConnector1">
            <a:avLst/>
          </a:prstGeom>
          <a:noFill/>
          <a:ln w="9525" cap="flat" cmpd="sng">
            <a:solidFill>
              <a:srgbClr val="7F7F7F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702" name="Google Shape;8702;p1057"/>
          <p:cNvSpPr txBox="1">
            <a:spLocks noGrp="1"/>
          </p:cNvSpPr>
          <p:nvPr>
            <p:ph type="sldNum" idx="12"/>
          </p:nvPr>
        </p:nvSpPr>
        <p:spPr>
          <a:xfrm>
            <a:off x="11202595" y="6454533"/>
            <a:ext cx="559704" cy="3191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spcBef>
                <a:spcPts val="0"/>
              </a:spcBef>
              <a:spcAft>
                <a:spcPts val="0"/>
              </a:spcAft>
              <a:buClr>
                <a:srgbClr val="7F7F7F"/>
              </a:buClr>
              <a:buSzPts val="1000"/>
              <a:buFont typeface="Calibri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spcBef>
                <a:spcPts val="0"/>
              </a:spcBef>
              <a:spcAft>
                <a:spcPts val="0"/>
              </a:spcAft>
              <a:buClr>
                <a:srgbClr val="7F7F7F"/>
              </a:buClr>
              <a:buSzPts val="1000"/>
              <a:buFont typeface="Calibri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spcBef>
                <a:spcPts val="0"/>
              </a:spcBef>
              <a:spcAft>
                <a:spcPts val="0"/>
              </a:spcAft>
              <a:buClr>
                <a:srgbClr val="7F7F7F"/>
              </a:buClr>
              <a:buSzPts val="1000"/>
              <a:buFont typeface="Calibri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spcBef>
                <a:spcPts val="0"/>
              </a:spcBef>
              <a:spcAft>
                <a:spcPts val="0"/>
              </a:spcAft>
              <a:buClr>
                <a:srgbClr val="7F7F7F"/>
              </a:buClr>
              <a:buSzPts val="1000"/>
              <a:buFont typeface="Calibri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spcBef>
                <a:spcPts val="0"/>
              </a:spcBef>
              <a:spcAft>
                <a:spcPts val="0"/>
              </a:spcAft>
              <a:buClr>
                <a:srgbClr val="7F7F7F"/>
              </a:buClr>
              <a:buSzPts val="1000"/>
              <a:buFont typeface="Calibri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spcBef>
                <a:spcPts val="0"/>
              </a:spcBef>
              <a:spcAft>
                <a:spcPts val="0"/>
              </a:spcAft>
              <a:buClr>
                <a:srgbClr val="7F7F7F"/>
              </a:buClr>
              <a:buSzPts val="1000"/>
              <a:buFont typeface="Calibri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spcBef>
                <a:spcPts val="0"/>
              </a:spcBef>
              <a:spcAft>
                <a:spcPts val="0"/>
              </a:spcAft>
              <a:buClr>
                <a:srgbClr val="7F7F7F"/>
              </a:buClr>
              <a:buSzPts val="1000"/>
              <a:buFont typeface="Calibri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spcBef>
                <a:spcPts val="0"/>
              </a:spcBef>
              <a:spcAft>
                <a:spcPts val="0"/>
              </a:spcAft>
              <a:buClr>
                <a:srgbClr val="7F7F7F"/>
              </a:buClr>
              <a:buSzPts val="1000"/>
              <a:buFont typeface="Calibri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spcBef>
                <a:spcPts val="0"/>
              </a:spcBef>
              <a:spcAft>
                <a:spcPts val="0"/>
              </a:spcAft>
              <a:buClr>
                <a:srgbClr val="7F7F7F"/>
              </a:buClr>
              <a:buSzPts val="1000"/>
              <a:buFont typeface="Calibri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8703" name="Google Shape;8703;p105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596461" y="6492240"/>
            <a:ext cx="1606135" cy="229238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7">
    <p:spTree>
      <p:nvGrpSpPr>
        <p:cNvPr id="1" name="Shape 8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95" name="Google Shape;895;p14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896" name="Google Shape;896;p14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97" name="Google Shape;897;p14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98" name="Google Shape;898;p14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99" name="Google Shape;899;p14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900" name="Google Shape;900;p141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01" name="Google Shape;901;p141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902" name="Google Shape;902;p141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03" name="Google Shape;903;p141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904" name="Google Shape;904;p141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05" name="Google Shape;905;p14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06" name="Google Shape;906;p14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07" name="Google Shape;907;p14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6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13 3">
    <p:spTree>
      <p:nvGrpSpPr>
        <p:cNvPr id="1" name="Shape 87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05" name="Google Shape;8705;p1058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706" name="Google Shape;8706;p1058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707" name="Google Shape;8707;p1058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8708" name="Google Shape;8708;p1058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8709" name="Google Shape;8709;p1058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8710" name="Google Shape;8710;p1058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711" name="Google Shape;8711;p1058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8712" name="Google Shape;8712;p105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86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14 3">
    <p:bg>
      <p:bgPr>
        <a:solidFill>
          <a:schemeClr val="lt2"/>
        </a:solidFill>
        <a:effectLst/>
      </p:bgPr>
    </p:bg>
    <p:spTree>
      <p:nvGrpSpPr>
        <p:cNvPr id="1" name="Shape 87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714" name="Google Shape;8714;p1059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8715" name="Google Shape;8715;p1059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716" name="Google Shape;8716;p1059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717" name="Google Shape;8717;p1059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8718" name="Google Shape;8718;p105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8719" name="Google Shape;8719;p1059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720" name="Google Shape;8720;p1059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6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13 3">
    <p:spTree>
      <p:nvGrpSpPr>
        <p:cNvPr id="1" name="Shape 87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22" name="Google Shape;8722;p1060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8723" name="Google Shape;8723;p1060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8724" name="Google Shape;8724;p1060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8725" name="Google Shape;8725;p1060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726" name="Google Shape;8726;p1060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8727" name="Google Shape;8727;p1060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8728" name="Google Shape;8728;p106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6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10">
    <p:spTree>
      <p:nvGrpSpPr>
        <p:cNvPr id="1" name="Shape 87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30" name="Google Shape;8730;p106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731" name="Google Shape;8731;p106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732" name="Google Shape;8732;p106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8733" name="Google Shape;8733;p106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8734" name="Google Shape;8734;p106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735" name="Google Shape;8735;p106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736" name="Google Shape;8736;p106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737" name="Google Shape;8737;p106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86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8">
    <p:spTree>
      <p:nvGrpSpPr>
        <p:cNvPr id="1" name="Shape 87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39" name="Google Shape;8739;p1062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740" name="Google Shape;8740;p1062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741" name="Google Shape;8741;p1062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742" name="Google Shape;8742;p106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743" name="Google Shape;8743;p106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744" name="Google Shape;8744;p106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8745" name="Google Shape;8745;p106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8746" name="Google Shape;8746;p106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747" name="Google Shape;8747;p106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748" name="Google Shape;8748;p106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749" name="Google Shape;8749;p106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8750" name="Google Shape;8750;p1062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6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10 2">
    <p:spTree>
      <p:nvGrpSpPr>
        <p:cNvPr id="1" name="Shape 87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52" name="Google Shape;8752;p106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753" name="Google Shape;8753;p106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754" name="Google Shape;8754;p106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8755" name="Google Shape;8755;p106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8756" name="Google Shape;8756;p106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757" name="Google Shape;8757;p106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758" name="Google Shape;8758;p106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759" name="Google Shape;8759;p106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86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8 2">
    <p:spTree>
      <p:nvGrpSpPr>
        <p:cNvPr id="1" name="Shape 87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61" name="Google Shape;8761;p1064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762" name="Google Shape;8762;p1064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763" name="Google Shape;8763;p1064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764" name="Google Shape;8764;p106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765" name="Google Shape;8765;p106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766" name="Google Shape;8766;p106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8767" name="Google Shape;8767;p106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8768" name="Google Shape;8768;p106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769" name="Google Shape;8769;p106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770" name="Google Shape;8770;p106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771" name="Google Shape;8771;p106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8772" name="Google Shape;8772;p1064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6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12">
    <p:spTree>
      <p:nvGrpSpPr>
        <p:cNvPr id="1" name="Shape 87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74" name="Google Shape;8774;p106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775" name="Google Shape;8775;p1065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8776" name="Google Shape;8776;p106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8777" name="Google Shape;8777;p106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778" name="Google Shape;8778;p106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779" name="Google Shape;8779;p106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780" name="Google Shape;8780;p106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8781" name="Google Shape;8781;p1065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782" name="Google Shape;8782;p1065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783" name="Google Shape;8783;p106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784" name="Google Shape;8784;p106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6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11">
    <p:spTree>
      <p:nvGrpSpPr>
        <p:cNvPr id="1" name="Shape 87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786" name="Google Shape;8786;p106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8787" name="Google Shape;8787;p106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788" name="Google Shape;8788;p106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789" name="Google Shape;8789;p106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790" name="Google Shape;8790;p106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8791" name="Google Shape;8791;p106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792" name="Google Shape;8792;p1066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8793" name="Google Shape;8793;p1066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794" name="Google Shape;8794;p1066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8795" name="Google Shape;8795;p1066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796" name="Google Shape;8796;p106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797" name="Google Shape;8797;p106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798" name="Google Shape;8798;p106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6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11">
    <p:spTree>
      <p:nvGrpSpPr>
        <p:cNvPr id="1" name="Shape 87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800" name="Google Shape;8800;p1067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8801" name="Google Shape;8801;p106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802" name="Google Shape;8802;p106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803" name="Google Shape;8803;p106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804" name="Google Shape;8804;p106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8805" name="Google Shape;8805;p1067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806" name="Google Shape;8806;p106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807" name="Google Shape;8807;p106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808" name="Google Shape;8808;p106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8">
    <p:spTree>
      <p:nvGrpSpPr>
        <p:cNvPr id="1" name="Shape 9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9" name="Google Shape;909;p142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910" name="Google Shape;910;p142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911" name="Google Shape;911;p142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912" name="Google Shape;912;p142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13" name="Google Shape;913;p142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914" name="Google Shape;914;p142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915" name="Google Shape;915;p14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7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12">
    <p:spTree>
      <p:nvGrpSpPr>
        <p:cNvPr id="1" name="Shape 88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810" name="Google Shape;8810;p1068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8811" name="Google Shape;8811;p1068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812" name="Google Shape;8812;p1068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8813" name="Google Shape;8813;p1068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814" name="Google Shape;8814;p1068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815" name="Google Shape;8815;p1068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8816" name="Google Shape;8816;p106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8817" name="Google Shape;8817;p1068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87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11">
    <p:spTree>
      <p:nvGrpSpPr>
        <p:cNvPr id="1" name="Shape 88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19" name="Google Shape;8819;p106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820" name="Google Shape;8820;p106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821" name="Google Shape;8821;p106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8822" name="Google Shape;8822;p1069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8823" name="Google Shape;8823;p106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824" name="Google Shape;8824;p106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825" name="Google Shape;8825;p106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826" name="Google Shape;8826;p106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87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Quotation">
  <p:cSld name="4_Quotation 2 2">
    <p:spTree>
      <p:nvGrpSpPr>
        <p:cNvPr id="1" name="Shape 88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28" name="Google Shape;8828;p1070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829" name="Google Shape;8829;p1070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830" name="Google Shape;8830;p1070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831" name="Google Shape;8831;p107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832" name="Google Shape;8832;p107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833" name="Google Shape;8833;p107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8834" name="Google Shape;8834;p1070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8835" name="Google Shape;8835;p107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836" name="Google Shape;8836;p107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837" name="Google Shape;8837;p107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838" name="Google Shape;8838;p107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8839" name="Google Shape;8839;p1070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7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 B">
  <p:cSld name="Cover B 3">
    <p:spTree>
      <p:nvGrpSpPr>
        <p:cNvPr id="1" name="Shape 88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41" name="Google Shape;8841;p1071"/>
          <p:cNvSpPr txBox="1">
            <a:spLocks noGrp="1"/>
          </p:cNvSpPr>
          <p:nvPr>
            <p:ph type="ctrTitle"/>
          </p:nvPr>
        </p:nvSpPr>
        <p:spPr>
          <a:xfrm>
            <a:off x="513348" y="2633534"/>
            <a:ext cx="5194433" cy="238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842" name="Google Shape;8842;p1071"/>
          <p:cNvSpPr txBox="1">
            <a:spLocks noGrp="1"/>
          </p:cNvSpPr>
          <p:nvPr>
            <p:ph type="subTitle" idx="1"/>
          </p:nvPr>
        </p:nvSpPr>
        <p:spPr>
          <a:xfrm>
            <a:off x="513348" y="5400325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grpSp>
        <p:nvGrpSpPr>
          <p:cNvPr id="8843" name="Google Shape;8843;p1071"/>
          <p:cNvGrpSpPr/>
          <p:nvPr/>
        </p:nvGrpSpPr>
        <p:grpSpPr>
          <a:xfrm flipH="1">
            <a:off x="-1" y="1"/>
            <a:ext cx="6418725" cy="1509822"/>
            <a:chOff x="7522541" y="1"/>
            <a:chExt cx="4669459" cy="1098357"/>
          </a:xfrm>
        </p:grpSpPr>
        <p:sp>
          <p:nvSpPr>
            <p:cNvPr id="8844" name="Google Shape;8844;p1071"/>
            <p:cNvSpPr/>
            <p:nvPr/>
          </p:nvSpPr>
          <p:spPr>
            <a:xfrm>
              <a:off x="7522541" y="1"/>
              <a:ext cx="4669459" cy="1098357"/>
            </a:xfrm>
            <a:custGeom>
              <a:avLst/>
              <a:gdLst/>
              <a:ahLst/>
              <a:cxnLst/>
              <a:rect l="l" t="t" r="r" b="b"/>
              <a:pathLst>
                <a:path w="4669459" h="1098357" extrusionOk="0">
                  <a:moveTo>
                    <a:pt x="0" y="0"/>
                  </a:moveTo>
                  <a:lnTo>
                    <a:pt x="393099" y="0"/>
                  </a:lnTo>
                  <a:lnTo>
                    <a:pt x="485580" y="28411"/>
                  </a:lnTo>
                  <a:cubicBezTo>
                    <a:pt x="1068094" y="214503"/>
                    <a:pt x="1643165" y="412971"/>
                    <a:pt x="2241464" y="572540"/>
                  </a:cubicBezTo>
                  <a:cubicBezTo>
                    <a:pt x="3009808" y="777487"/>
                    <a:pt x="3848273" y="856360"/>
                    <a:pt x="4645823" y="731027"/>
                  </a:cubicBezTo>
                  <a:lnTo>
                    <a:pt x="4669459" y="726784"/>
                  </a:lnTo>
                  <a:lnTo>
                    <a:pt x="4669459" y="1079503"/>
                  </a:lnTo>
                  <a:lnTo>
                    <a:pt x="4627787" y="1083679"/>
                  </a:lnTo>
                  <a:cubicBezTo>
                    <a:pt x="3105555" y="1189027"/>
                    <a:pt x="1909512" y="709765"/>
                    <a:pt x="568062" y="207626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40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845" name="Google Shape;8845;p1071"/>
            <p:cNvSpPr/>
            <p:nvPr/>
          </p:nvSpPr>
          <p:spPr>
            <a:xfrm>
              <a:off x="7649481" y="1"/>
              <a:ext cx="4542519" cy="983565"/>
            </a:xfrm>
            <a:custGeom>
              <a:avLst/>
              <a:gdLst/>
              <a:ahLst/>
              <a:cxnLst/>
              <a:rect l="l" t="t" r="r" b="b"/>
              <a:pathLst>
                <a:path w="4542519" h="983565" extrusionOk="0">
                  <a:moveTo>
                    <a:pt x="0" y="0"/>
                  </a:moveTo>
                  <a:lnTo>
                    <a:pt x="4542519" y="0"/>
                  </a:lnTo>
                  <a:lnTo>
                    <a:pt x="4542519" y="957397"/>
                  </a:lnTo>
                  <a:lnTo>
                    <a:pt x="4542518" y="957403"/>
                  </a:lnTo>
                  <a:lnTo>
                    <a:pt x="4510552" y="961138"/>
                  </a:lnTo>
                  <a:cubicBezTo>
                    <a:pt x="2991282" y="1091409"/>
                    <a:pt x="1788278" y="632191"/>
                    <a:pt x="439600" y="1525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pic>
        <p:nvPicPr>
          <p:cNvPr id="8846" name="Google Shape;8846;p107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136525"/>
            <a:ext cx="1945206" cy="879974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7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14">
    <p:spTree>
      <p:nvGrpSpPr>
        <p:cNvPr id="1" name="Shape 88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48" name="Google Shape;8848;p1072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849" name="Google Shape;8849;p1072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850" name="Google Shape;8850;p1072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8851" name="Google Shape;8851;p1072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8852" name="Google Shape;8852;p1072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8853" name="Google Shape;8853;p1072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854" name="Google Shape;8854;p1072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8855" name="Google Shape;8855;p107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87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15">
    <p:bg>
      <p:bgPr>
        <a:solidFill>
          <a:schemeClr val="lt2"/>
        </a:solidFill>
        <a:effectLst/>
      </p:bgPr>
    </p:bg>
    <p:spTree>
      <p:nvGrpSpPr>
        <p:cNvPr id="1" name="Shape 88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857" name="Google Shape;8857;p1073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8858" name="Google Shape;8858;p1073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859" name="Google Shape;8859;p1073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860" name="Google Shape;8860;p1073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8861" name="Google Shape;8861;p107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8862" name="Google Shape;8862;p1073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863" name="Google Shape;8863;p1073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7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14">
    <p:spTree>
      <p:nvGrpSpPr>
        <p:cNvPr id="1" name="Shape 88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65" name="Google Shape;8865;p1074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8866" name="Google Shape;8866;p1074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8867" name="Google Shape;8867;p1074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8868" name="Google Shape;8868;p1074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869" name="Google Shape;8869;p1074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8870" name="Google Shape;8870;p1074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8871" name="Google Shape;8871;p107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7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9">
    <p:spTree>
      <p:nvGrpSpPr>
        <p:cNvPr id="1" name="Shape 88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73" name="Google Shape;8873;p1075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874" name="Google Shape;8874;p1075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875" name="Google Shape;8875;p1075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876" name="Google Shape;8876;p107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877" name="Google Shape;8877;p107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878" name="Google Shape;8878;p107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8879" name="Google Shape;8879;p107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8880" name="Google Shape;8880;p107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881" name="Google Shape;8881;p107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882" name="Google Shape;8882;p107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883" name="Google Shape;8883;p107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8884" name="Google Shape;8884;p1075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7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20">
    <p:spTree>
      <p:nvGrpSpPr>
        <p:cNvPr id="1" name="Shape 88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86" name="Google Shape;8886;p1076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887" name="Google Shape;8887;p1076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888" name="Google Shape;8888;p1076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889" name="Google Shape;8889;p107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890" name="Google Shape;8890;p107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891" name="Google Shape;8891;p107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8892" name="Google Shape;8892;p107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8893" name="Google Shape;8893;p107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894" name="Google Shape;8894;p107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895" name="Google Shape;8895;p107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896" name="Google Shape;8896;p107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8897" name="Google Shape;8897;p1076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7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15">
    <p:spTree>
      <p:nvGrpSpPr>
        <p:cNvPr id="1" name="Shape 88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899" name="Google Shape;8899;p1077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8900" name="Google Shape;8900;p107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901" name="Google Shape;8901;p107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902" name="Google Shape;8902;p107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903" name="Google Shape;8903;p107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8904" name="Google Shape;8904;p1077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905" name="Google Shape;8905;p1077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906" name="Google Shape;8906;p107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907" name="Google Shape;8907;p107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908" name="Google Shape;8908;p107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2">
    <p:spTree>
      <p:nvGrpSpPr>
        <p:cNvPr id="1" name="Shape 9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7" name="Google Shape;917;p143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18" name="Google Shape;918;p143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19" name="Google Shape;919;p143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20" name="Google Shape;920;p14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21" name="Google Shape;921;p14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22" name="Google Shape;922;p14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923" name="Google Shape;923;p14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924" name="Google Shape;924;p14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25" name="Google Shape;925;p14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26" name="Google Shape;926;p14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27" name="Google Shape;927;p14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928" name="Google Shape;928;p143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8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13">
    <p:spTree>
      <p:nvGrpSpPr>
        <p:cNvPr id="1" name="Shape 89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10" name="Google Shape;8910;p1078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911" name="Google Shape;8911;p1078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8912" name="Google Shape;8912;p107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8913" name="Google Shape;8913;p107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914" name="Google Shape;8914;p107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915" name="Google Shape;8915;p107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916" name="Google Shape;8916;p107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8917" name="Google Shape;8917;p1078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918" name="Google Shape;8918;p1078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919" name="Google Shape;8919;p107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920" name="Google Shape;8920;p107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8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12">
    <p:spTree>
      <p:nvGrpSpPr>
        <p:cNvPr id="1" name="Shape 89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922" name="Google Shape;8922;p1079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8923" name="Google Shape;8923;p107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924" name="Google Shape;8924;p107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925" name="Google Shape;8925;p107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926" name="Google Shape;8926;p107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8927" name="Google Shape;8927;p1079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928" name="Google Shape;8928;p1079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8929" name="Google Shape;8929;p1079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930" name="Google Shape;8930;p1079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8931" name="Google Shape;8931;p1079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932" name="Google Shape;8932;p107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933" name="Google Shape;8933;p107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934" name="Google Shape;8934;p107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8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12">
    <p:spTree>
      <p:nvGrpSpPr>
        <p:cNvPr id="1" name="Shape 89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936" name="Google Shape;8936;p1080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8937" name="Google Shape;8937;p108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938" name="Google Shape;8938;p108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939" name="Google Shape;8939;p108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940" name="Google Shape;8940;p108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8941" name="Google Shape;8941;p1080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942" name="Google Shape;8942;p108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943" name="Google Shape;8943;p108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944" name="Google Shape;8944;p108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8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13">
    <p:spTree>
      <p:nvGrpSpPr>
        <p:cNvPr id="1" name="Shape 89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946" name="Google Shape;8946;p1081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8947" name="Google Shape;8947;p1081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948" name="Google Shape;8948;p1081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8949" name="Google Shape;8949;p1081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950" name="Google Shape;8950;p1081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951" name="Google Shape;8951;p1081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8952" name="Google Shape;8952;p108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8953" name="Google Shape;8953;p1081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88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12">
    <p:spTree>
      <p:nvGrpSpPr>
        <p:cNvPr id="1" name="Shape 89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55" name="Google Shape;8955;p108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956" name="Google Shape;8956;p108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957" name="Google Shape;8957;p108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8958" name="Google Shape;8958;p108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8959" name="Google Shape;8959;p108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960" name="Google Shape;8960;p108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961" name="Google Shape;8961;p108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962" name="Google Shape;8962;p108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88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8 3">
    <p:spTree>
      <p:nvGrpSpPr>
        <p:cNvPr id="1" name="Shape 89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64" name="Google Shape;8964;p1083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965" name="Google Shape;8965;p1083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966" name="Google Shape;8966;p1083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967" name="Google Shape;8967;p108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968" name="Google Shape;8968;p108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969" name="Google Shape;8969;p108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8970" name="Google Shape;8970;p108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8971" name="Google Shape;8971;p108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972" name="Google Shape;8972;p108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973" name="Google Shape;8973;p108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974" name="Google Shape;8974;p108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8975" name="Google Shape;8975;p1083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8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12 2">
    <p:spTree>
      <p:nvGrpSpPr>
        <p:cNvPr id="1" name="Shape 89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77" name="Google Shape;8977;p108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978" name="Google Shape;8978;p1084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8979" name="Google Shape;8979;p108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8980" name="Google Shape;8980;p108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981" name="Google Shape;8981;p108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982" name="Google Shape;8982;p108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983" name="Google Shape;8983;p108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8984" name="Google Shape;8984;p1084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985" name="Google Shape;8985;p1084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986" name="Google Shape;8986;p108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987" name="Google Shape;8987;p108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8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11 2">
    <p:spTree>
      <p:nvGrpSpPr>
        <p:cNvPr id="1" name="Shape 89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989" name="Google Shape;8989;p108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8990" name="Google Shape;8990;p108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991" name="Google Shape;8991;p108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992" name="Google Shape;8992;p108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993" name="Google Shape;8993;p108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8994" name="Google Shape;8994;p108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995" name="Google Shape;8995;p1085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8996" name="Google Shape;8996;p1085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997" name="Google Shape;8997;p1085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8998" name="Google Shape;8998;p1085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999" name="Google Shape;8999;p108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000" name="Google Shape;9000;p108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001" name="Google Shape;9001;p108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8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11 2">
    <p:spTree>
      <p:nvGrpSpPr>
        <p:cNvPr id="1" name="Shape 90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003" name="Google Shape;9003;p108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9004" name="Google Shape;9004;p108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005" name="Google Shape;9005;p108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006" name="Google Shape;9006;p108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007" name="Google Shape;9007;p108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9008" name="Google Shape;9008;p108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009" name="Google Shape;9009;p108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010" name="Google Shape;9010;p108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011" name="Google Shape;9011;p108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8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12 2">
    <p:spTree>
      <p:nvGrpSpPr>
        <p:cNvPr id="1" name="Shape 90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013" name="Google Shape;9013;p1087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9014" name="Google Shape;9014;p1087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015" name="Google Shape;9015;p1087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9016" name="Google Shape;9016;p1087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017" name="Google Shape;9017;p1087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018" name="Google Shape;9018;p1087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9019" name="Google Shape;9019;p108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9020" name="Google Shape;9020;p1087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8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7">
    <p:spTree>
      <p:nvGrpSpPr>
        <p:cNvPr id="1" name="Shape 9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30" name="Google Shape;930;p144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931" name="Google Shape;931;p144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32" name="Google Shape;932;p144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933" name="Google Shape;933;p144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34" name="Google Shape;934;p144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35" name="Google Shape;935;p144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936" name="Google Shape;936;p14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937" name="Google Shape;937;p144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89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11 2">
    <p:spTree>
      <p:nvGrpSpPr>
        <p:cNvPr id="1" name="Shape 90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22" name="Google Shape;9022;p108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023" name="Google Shape;9023;p108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024" name="Google Shape;9024;p108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9025" name="Google Shape;9025;p108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9026" name="Google Shape;9026;p108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027" name="Google Shape;9027;p108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028" name="Google Shape;9028;p108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029" name="Google Shape;9029;p108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89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Quotation">
  <p:cSld name="4_Quotation 2 3">
    <p:spTree>
      <p:nvGrpSpPr>
        <p:cNvPr id="1" name="Shape 90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31" name="Google Shape;9031;p1089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032" name="Google Shape;9032;p1089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033" name="Google Shape;9033;p1089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034" name="Google Shape;9034;p108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035" name="Google Shape;9035;p108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036" name="Google Shape;9036;p108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9037" name="Google Shape;9037;p1089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9038" name="Google Shape;9038;p108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039" name="Google Shape;9039;p108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040" name="Google Shape;9040;p108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041" name="Google Shape;9041;p108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9042" name="Google Shape;9042;p1089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9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14 2">
    <p:spTree>
      <p:nvGrpSpPr>
        <p:cNvPr id="1" name="Shape 90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44" name="Google Shape;9044;p1090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045" name="Google Shape;9045;p1090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046" name="Google Shape;9046;p1090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9047" name="Google Shape;9047;p1090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9048" name="Google Shape;9048;p1090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9049" name="Google Shape;9049;p1090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050" name="Google Shape;9050;p1090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9051" name="Google Shape;9051;p109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89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15 2">
    <p:bg>
      <p:bgPr>
        <a:solidFill>
          <a:schemeClr val="lt2"/>
        </a:solidFill>
        <a:effectLst/>
      </p:bgPr>
    </p:bg>
    <p:spTree>
      <p:nvGrpSpPr>
        <p:cNvPr id="1" name="Shape 90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053" name="Google Shape;9053;p1091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9054" name="Google Shape;9054;p1091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055" name="Google Shape;9055;p1091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056" name="Google Shape;9056;p1091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9057" name="Google Shape;9057;p109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9058" name="Google Shape;9058;p1091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059" name="Google Shape;9059;p1091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9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14 2">
    <p:spTree>
      <p:nvGrpSpPr>
        <p:cNvPr id="1" name="Shape 90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61" name="Google Shape;9061;p1092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9062" name="Google Shape;9062;p1092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9063" name="Google Shape;9063;p1092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9064" name="Google Shape;9064;p1092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065" name="Google Shape;9065;p1092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9066" name="Google Shape;9066;p1092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9067" name="Google Shape;9067;p109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9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9 2">
    <p:spTree>
      <p:nvGrpSpPr>
        <p:cNvPr id="1" name="Shape 90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69" name="Google Shape;9069;p1093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070" name="Google Shape;9070;p1093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071" name="Google Shape;9071;p1093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072" name="Google Shape;9072;p109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073" name="Google Shape;9073;p109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074" name="Google Shape;9074;p109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9075" name="Google Shape;9075;p109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9076" name="Google Shape;9076;p109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077" name="Google Shape;9077;p109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078" name="Google Shape;9078;p109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079" name="Google Shape;9079;p109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9080" name="Google Shape;9080;p1093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9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20 2">
    <p:spTree>
      <p:nvGrpSpPr>
        <p:cNvPr id="1" name="Shape 90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82" name="Google Shape;9082;p1094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083" name="Google Shape;9083;p1094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084" name="Google Shape;9084;p1094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085" name="Google Shape;9085;p109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086" name="Google Shape;9086;p109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087" name="Google Shape;9087;p109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9088" name="Google Shape;9088;p109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9089" name="Google Shape;9089;p109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090" name="Google Shape;9090;p109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091" name="Google Shape;9091;p109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092" name="Google Shape;9092;p109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9093" name="Google Shape;9093;p1094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9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15 2">
    <p:spTree>
      <p:nvGrpSpPr>
        <p:cNvPr id="1" name="Shape 90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095" name="Google Shape;9095;p109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9096" name="Google Shape;9096;p109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097" name="Google Shape;9097;p109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098" name="Google Shape;9098;p109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099" name="Google Shape;9099;p109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9100" name="Google Shape;9100;p109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101" name="Google Shape;9101;p1095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102" name="Google Shape;9102;p109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103" name="Google Shape;9103;p109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104" name="Google Shape;9104;p109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9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13 2">
    <p:spTree>
      <p:nvGrpSpPr>
        <p:cNvPr id="1" name="Shape 91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06" name="Google Shape;9106;p109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107" name="Google Shape;9107;p1096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9108" name="Google Shape;9108;p109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9109" name="Google Shape;9109;p109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110" name="Google Shape;9110;p109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111" name="Google Shape;9111;p109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112" name="Google Shape;9112;p109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9113" name="Google Shape;9113;p1096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114" name="Google Shape;9114;p1096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115" name="Google Shape;9115;p109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116" name="Google Shape;9116;p109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9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12 2">
    <p:spTree>
      <p:nvGrpSpPr>
        <p:cNvPr id="1" name="Shape 91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118" name="Google Shape;9118;p1097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9119" name="Google Shape;9119;p109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120" name="Google Shape;9120;p109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121" name="Google Shape;9121;p109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122" name="Google Shape;9122;p109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9123" name="Google Shape;9123;p1097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124" name="Google Shape;9124;p1097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9125" name="Google Shape;9125;p1097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126" name="Google Shape;9126;p1097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9127" name="Google Shape;9127;p1097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128" name="Google Shape;9128;p109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129" name="Google Shape;9129;p109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130" name="Google Shape;9130;p109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3">
    <p:bg>
      <p:bgPr>
        <a:solidFill>
          <a:schemeClr val="lt2"/>
        </a:solidFill>
        <a:effectLst/>
      </p:bgPr>
    </p:bg>
    <p:spTree>
      <p:nvGrpSpPr>
        <p:cNvPr id="1" name="Shape 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3" name="Google Shape;93;p60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94" name="Google Shape;94;p60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5" name="Google Shape;95;p60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6" name="Google Shape;96;p60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97" name="Google Shape;97;p6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98" name="Google Shape;98;p60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9" name="Google Shape;99;p60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7">
    <p:spTree>
      <p:nvGrpSpPr>
        <p:cNvPr id="1" name="Shape 9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9" name="Google Shape;939;p14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40" name="Google Shape;940;p14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41" name="Google Shape;941;p14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942" name="Google Shape;942;p14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943" name="Google Shape;943;p14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44" name="Google Shape;944;p14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45" name="Google Shape;945;p14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46" name="Google Shape;946;p14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90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12 2">
    <p:spTree>
      <p:nvGrpSpPr>
        <p:cNvPr id="1" name="Shape 91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132" name="Google Shape;9132;p109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9133" name="Google Shape;9133;p109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134" name="Google Shape;9134;p109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135" name="Google Shape;9135;p109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136" name="Google Shape;9136;p109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9137" name="Google Shape;9137;p1098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138" name="Google Shape;9138;p109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139" name="Google Shape;9139;p109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140" name="Google Shape;9140;p109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0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13 2">
    <p:spTree>
      <p:nvGrpSpPr>
        <p:cNvPr id="1" name="Shape 91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142" name="Google Shape;9142;p1099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9143" name="Google Shape;9143;p1099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144" name="Google Shape;9144;p1099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9145" name="Google Shape;9145;p1099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146" name="Google Shape;9146;p1099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147" name="Google Shape;9147;p1099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9148" name="Google Shape;9148;p109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9149" name="Google Shape;9149;p1099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90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12 2">
    <p:spTree>
      <p:nvGrpSpPr>
        <p:cNvPr id="1" name="Shape 91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51" name="Google Shape;9151;p110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152" name="Google Shape;9152;p110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153" name="Google Shape;9153;p110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9154" name="Google Shape;9154;p1100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9155" name="Google Shape;9155;p110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156" name="Google Shape;9156;p110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157" name="Google Shape;9157;p110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158" name="Google Shape;9158;p110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90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8 4">
    <p:spTree>
      <p:nvGrpSpPr>
        <p:cNvPr id="1" name="Shape 91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60" name="Google Shape;9160;p1101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161" name="Google Shape;9161;p1101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162" name="Google Shape;9162;p1101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163" name="Google Shape;9163;p110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164" name="Google Shape;9164;p110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165" name="Google Shape;9165;p110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9166" name="Google Shape;9166;p110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9167" name="Google Shape;9167;p110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168" name="Google Shape;9168;p110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169" name="Google Shape;9169;p110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170" name="Google Shape;9170;p110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9171" name="Google Shape;9171;p1101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0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12 3">
    <p:spTree>
      <p:nvGrpSpPr>
        <p:cNvPr id="1" name="Shape 91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73" name="Google Shape;9173;p1102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174" name="Google Shape;9174;p1102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9175" name="Google Shape;9175;p110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9176" name="Google Shape;9176;p110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177" name="Google Shape;9177;p110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178" name="Google Shape;9178;p110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179" name="Google Shape;9179;p110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9180" name="Google Shape;9180;p1102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181" name="Google Shape;9181;p1102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182" name="Google Shape;9182;p110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183" name="Google Shape;9183;p110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0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11 3">
    <p:spTree>
      <p:nvGrpSpPr>
        <p:cNvPr id="1" name="Shape 91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185" name="Google Shape;9185;p110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9186" name="Google Shape;9186;p110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187" name="Google Shape;9187;p110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188" name="Google Shape;9188;p110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189" name="Google Shape;9189;p110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9190" name="Google Shape;9190;p1103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191" name="Google Shape;9191;p1103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9192" name="Google Shape;9192;p1103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193" name="Google Shape;9193;p1103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9194" name="Google Shape;9194;p1103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195" name="Google Shape;9195;p110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196" name="Google Shape;9196;p110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197" name="Google Shape;9197;p110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0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11 3">
    <p:spTree>
      <p:nvGrpSpPr>
        <p:cNvPr id="1" name="Shape 91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199" name="Google Shape;9199;p110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9200" name="Google Shape;9200;p110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201" name="Google Shape;9201;p110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202" name="Google Shape;9202;p110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203" name="Google Shape;9203;p110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9204" name="Google Shape;9204;p110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205" name="Google Shape;9205;p110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206" name="Google Shape;9206;p110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207" name="Google Shape;9207;p110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0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12 3">
    <p:spTree>
      <p:nvGrpSpPr>
        <p:cNvPr id="1" name="Shape 92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209" name="Google Shape;9209;p1105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9210" name="Google Shape;9210;p1105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211" name="Google Shape;9211;p1105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9212" name="Google Shape;9212;p1105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213" name="Google Shape;9213;p1105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214" name="Google Shape;9214;p1105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9215" name="Google Shape;9215;p110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9216" name="Google Shape;9216;p1105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90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11 3">
    <p:spTree>
      <p:nvGrpSpPr>
        <p:cNvPr id="1" name="Shape 92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18" name="Google Shape;9218;p110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219" name="Google Shape;9219;p110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220" name="Google Shape;9220;p110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9221" name="Google Shape;9221;p110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9222" name="Google Shape;9222;p110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223" name="Google Shape;9223;p110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224" name="Google Shape;9224;p110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225" name="Google Shape;9225;p110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90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Quotation">
  <p:cSld name="4_Quotation 2 4">
    <p:spTree>
      <p:nvGrpSpPr>
        <p:cNvPr id="1" name="Shape 92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27" name="Google Shape;9227;p1107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228" name="Google Shape;9228;p1107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229" name="Google Shape;9229;p1107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230" name="Google Shape;9230;p110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231" name="Google Shape;9231;p110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232" name="Google Shape;9232;p110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9233" name="Google Shape;9233;p1107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9234" name="Google Shape;9234;p110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235" name="Google Shape;9235;p110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236" name="Google Shape;9236;p110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237" name="Google Shape;9237;p110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9238" name="Google Shape;9238;p1107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7">
    <p:spTree>
      <p:nvGrpSpPr>
        <p:cNvPr id="1" name="Shape 9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48" name="Google Shape;948;p14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949" name="Google Shape;949;p14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50" name="Google Shape;950;p14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51" name="Google Shape;951;p14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52" name="Google Shape;952;p14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953" name="Google Shape;953;p14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54" name="Google Shape;954;p14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55" name="Google Shape;955;p14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56" name="Google Shape;956;p14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14 3">
    <p:spTree>
      <p:nvGrpSpPr>
        <p:cNvPr id="1" name="Shape 92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40" name="Google Shape;9240;p1108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241" name="Google Shape;9241;p1108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242" name="Google Shape;9242;p1108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9243" name="Google Shape;9243;p1108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9244" name="Google Shape;9244;p1108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9245" name="Google Shape;9245;p1108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246" name="Google Shape;9246;p1108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9247" name="Google Shape;9247;p110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9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15 3">
    <p:bg>
      <p:bgPr>
        <a:solidFill>
          <a:schemeClr val="lt2"/>
        </a:solidFill>
        <a:effectLst/>
      </p:bgPr>
    </p:bg>
    <p:spTree>
      <p:nvGrpSpPr>
        <p:cNvPr id="1" name="Shape 92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249" name="Google Shape;9249;p1109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9250" name="Google Shape;9250;p1109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251" name="Google Shape;9251;p1109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252" name="Google Shape;9252;p1109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9253" name="Google Shape;9253;p110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9254" name="Google Shape;9254;p1109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255" name="Google Shape;9255;p1109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14 3">
    <p:spTree>
      <p:nvGrpSpPr>
        <p:cNvPr id="1" name="Shape 92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57" name="Google Shape;9257;p1110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9258" name="Google Shape;9258;p1110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9259" name="Google Shape;9259;p1110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9260" name="Google Shape;9260;p1110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261" name="Google Shape;9261;p1110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9262" name="Google Shape;9262;p1110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9263" name="Google Shape;9263;p111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9 3">
    <p:spTree>
      <p:nvGrpSpPr>
        <p:cNvPr id="1" name="Shape 92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65" name="Google Shape;9265;p1111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266" name="Google Shape;9266;p1111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267" name="Google Shape;9267;p1111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268" name="Google Shape;9268;p111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269" name="Google Shape;9269;p111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270" name="Google Shape;9270;p111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9271" name="Google Shape;9271;p111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9272" name="Google Shape;9272;p111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273" name="Google Shape;9273;p111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274" name="Google Shape;9274;p111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275" name="Google Shape;9275;p111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9276" name="Google Shape;9276;p1111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20 3">
    <p:spTree>
      <p:nvGrpSpPr>
        <p:cNvPr id="1" name="Shape 92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78" name="Google Shape;9278;p1112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279" name="Google Shape;9279;p1112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280" name="Google Shape;9280;p1112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281" name="Google Shape;9281;p111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282" name="Google Shape;9282;p111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283" name="Google Shape;9283;p111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9284" name="Google Shape;9284;p111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9285" name="Google Shape;9285;p111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286" name="Google Shape;9286;p111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287" name="Google Shape;9287;p111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288" name="Google Shape;9288;p111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9289" name="Google Shape;9289;p1112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15 3">
    <p:spTree>
      <p:nvGrpSpPr>
        <p:cNvPr id="1" name="Shape 92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291" name="Google Shape;9291;p111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9292" name="Google Shape;9292;p111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293" name="Google Shape;9293;p111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294" name="Google Shape;9294;p111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295" name="Google Shape;9295;p111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9296" name="Google Shape;9296;p1113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297" name="Google Shape;9297;p1113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298" name="Google Shape;9298;p111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299" name="Google Shape;9299;p111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300" name="Google Shape;9300;p111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13 3">
    <p:spTree>
      <p:nvGrpSpPr>
        <p:cNvPr id="1" name="Shape 93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02" name="Google Shape;9302;p111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303" name="Google Shape;9303;p1114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9304" name="Google Shape;9304;p111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9305" name="Google Shape;9305;p111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306" name="Google Shape;9306;p111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307" name="Google Shape;9307;p111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308" name="Google Shape;9308;p111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9309" name="Google Shape;9309;p1114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310" name="Google Shape;9310;p1114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311" name="Google Shape;9311;p111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312" name="Google Shape;9312;p111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12 3">
    <p:spTree>
      <p:nvGrpSpPr>
        <p:cNvPr id="1" name="Shape 93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314" name="Google Shape;9314;p111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9315" name="Google Shape;9315;p111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316" name="Google Shape;9316;p111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317" name="Google Shape;9317;p111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318" name="Google Shape;9318;p111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9319" name="Google Shape;9319;p111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320" name="Google Shape;9320;p1115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9321" name="Google Shape;9321;p1115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322" name="Google Shape;9322;p1115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9323" name="Google Shape;9323;p1115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324" name="Google Shape;9324;p111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325" name="Google Shape;9325;p111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326" name="Google Shape;9326;p111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12 3">
    <p:spTree>
      <p:nvGrpSpPr>
        <p:cNvPr id="1" name="Shape 93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328" name="Google Shape;9328;p111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9329" name="Google Shape;9329;p111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330" name="Google Shape;9330;p111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331" name="Google Shape;9331;p111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332" name="Google Shape;9332;p111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9333" name="Google Shape;9333;p111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334" name="Google Shape;9334;p111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335" name="Google Shape;9335;p111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336" name="Google Shape;9336;p111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13 3">
    <p:spTree>
      <p:nvGrpSpPr>
        <p:cNvPr id="1" name="Shape 93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338" name="Google Shape;9338;p1117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9339" name="Google Shape;9339;p1117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340" name="Google Shape;9340;p1117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9341" name="Google Shape;9341;p1117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342" name="Google Shape;9342;p1117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343" name="Google Shape;9343;p1117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9344" name="Google Shape;9344;p111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9345" name="Google Shape;9345;p1117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9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10">
    <p:spTree>
      <p:nvGrpSpPr>
        <p:cNvPr id="1" name="Shape 9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8" name="Google Shape;958;p147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59" name="Google Shape;959;p147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60" name="Google Shape;960;p147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961" name="Google Shape;961;p147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962" name="Google Shape;962;p147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963" name="Google Shape;963;p147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64" name="Google Shape;964;p147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965" name="Google Shape;965;p14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9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12 3">
    <p:spTree>
      <p:nvGrpSpPr>
        <p:cNvPr id="1" name="Shape 93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47" name="Google Shape;9347;p111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348" name="Google Shape;9348;p111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349" name="Google Shape;9349;p111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9350" name="Google Shape;9350;p111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9351" name="Google Shape;9351;p111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352" name="Google Shape;9352;p111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353" name="Google Shape;9353;p111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354" name="Google Shape;9354;p111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92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Title Slide">
  <p:cSld name="Title Slide 2 2">
    <p:bg>
      <p:bgPr>
        <a:solidFill>
          <a:schemeClr val="lt1"/>
        </a:solidFill>
        <a:effectLst/>
      </p:bgPr>
    </p:bg>
    <p:spTree>
      <p:nvGrpSpPr>
        <p:cNvPr id="1" name="Shape 93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56" name="Google Shape;9356;p1119"/>
          <p:cNvSpPr/>
          <p:nvPr/>
        </p:nvSpPr>
        <p:spPr>
          <a:xfrm>
            <a:off x="0" y="0"/>
            <a:ext cx="12192000" cy="6858000"/>
          </a:xfrm>
          <a:custGeom>
            <a:avLst/>
            <a:gdLst/>
            <a:ahLst/>
            <a:cxnLst/>
            <a:rect l="l" t="t" r="r" b="b"/>
            <a:pathLst>
              <a:path w="12192000" h="6858000" extrusionOk="0">
                <a:moveTo>
                  <a:pt x="12192000" y="0"/>
                </a:moveTo>
                <a:lnTo>
                  <a:pt x="0" y="0"/>
                </a:lnTo>
                <a:lnTo>
                  <a:pt x="0" y="6858000"/>
                </a:lnTo>
                <a:lnTo>
                  <a:pt x="12192000" y="6858000"/>
                </a:lnTo>
                <a:lnTo>
                  <a:pt x="12192000" y="0"/>
                </a:lnTo>
                <a:close/>
              </a:path>
            </a:pathLst>
          </a:custGeom>
          <a:solidFill>
            <a:srgbClr val="F3F6FA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357" name="Google Shape;9357;p1119"/>
          <p:cNvSpPr/>
          <p:nvPr/>
        </p:nvSpPr>
        <p:spPr>
          <a:xfrm>
            <a:off x="2" y="5100849"/>
            <a:ext cx="7111365" cy="1757680"/>
          </a:xfrm>
          <a:custGeom>
            <a:avLst/>
            <a:gdLst/>
            <a:ahLst/>
            <a:cxnLst/>
            <a:rect l="l" t="t" r="r" b="b"/>
            <a:pathLst>
              <a:path w="7111365" h="1757679" extrusionOk="0">
                <a:moveTo>
                  <a:pt x="612238" y="72"/>
                </a:moveTo>
                <a:lnTo>
                  <a:pt x="558414" y="0"/>
                </a:lnTo>
                <a:lnTo>
                  <a:pt x="504455" y="346"/>
                </a:lnTo>
                <a:lnTo>
                  <a:pt x="450360" y="1116"/>
                </a:lnTo>
                <a:lnTo>
                  <a:pt x="396127" y="2315"/>
                </a:lnTo>
                <a:lnTo>
                  <a:pt x="341757" y="3949"/>
                </a:lnTo>
                <a:lnTo>
                  <a:pt x="292962" y="5809"/>
                </a:lnTo>
                <a:lnTo>
                  <a:pt x="244267" y="8061"/>
                </a:lnTo>
                <a:lnTo>
                  <a:pt x="195669" y="10711"/>
                </a:lnTo>
                <a:lnTo>
                  <a:pt x="147165" y="13764"/>
                </a:lnTo>
                <a:lnTo>
                  <a:pt x="98753" y="17223"/>
                </a:lnTo>
                <a:lnTo>
                  <a:pt x="50431" y="21096"/>
                </a:lnTo>
                <a:lnTo>
                  <a:pt x="0" y="25666"/>
                </a:lnTo>
                <a:lnTo>
                  <a:pt x="0" y="1757146"/>
                </a:lnTo>
                <a:lnTo>
                  <a:pt x="7110983" y="1757146"/>
                </a:lnTo>
                <a:lnTo>
                  <a:pt x="6700405" y="1636344"/>
                </a:lnTo>
                <a:lnTo>
                  <a:pt x="6607186" y="1607300"/>
                </a:lnTo>
                <a:lnTo>
                  <a:pt x="6467358" y="1562910"/>
                </a:lnTo>
                <a:lnTo>
                  <a:pt x="6327483" y="1517588"/>
                </a:lnTo>
                <a:lnTo>
                  <a:pt x="6187509" y="1471399"/>
                </a:lnTo>
                <a:lnTo>
                  <a:pt x="6000630" y="1408578"/>
                </a:lnTo>
                <a:lnTo>
                  <a:pt x="5766459" y="1328280"/>
                </a:lnTo>
                <a:lnTo>
                  <a:pt x="5484294" y="1229723"/>
                </a:lnTo>
                <a:lnTo>
                  <a:pt x="4285873" y="804446"/>
                </a:lnTo>
                <a:lnTo>
                  <a:pt x="3990553" y="701631"/>
                </a:lnTo>
                <a:lnTo>
                  <a:pt x="3741532" y="616526"/>
                </a:lnTo>
                <a:lnTo>
                  <a:pt x="3543643" y="550199"/>
                </a:lnTo>
                <a:lnTo>
                  <a:pt x="3449272" y="519263"/>
                </a:lnTo>
                <a:lnTo>
                  <a:pt x="3354639" y="488840"/>
                </a:lnTo>
                <a:lnTo>
                  <a:pt x="3259736" y="458969"/>
                </a:lnTo>
                <a:lnTo>
                  <a:pt x="3164554" y="429687"/>
                </a:lnTo>
                <a:lnTo>
                  <a:pt x="3069083" y="401033"/>
                </a:lnTo>
                <a:lnTo>
                  <a:pt x="2973315" y="373045"/>
                </a:lnTo>
                <a:lnTo>
                  <a:pt x="2877241" y="345760"/>
                </a:lnTo>
                <a:lnTo>
                  <a:pt x="2780851" y="319217"/>
                </a:lnTo>
                <a:lnTo>
                  <a:pt x="2684137" y="293454"/>
                </a:lnTo>
                <a:lnTo>
                  <a:pt x="2587089" y="268509"/>
                </a:lnTo>
                <a:lnTo>
                  <a:pt x="2489699" y="244419"/>
                </a:lnTo>
                <a:lnTo>
                  <a:pt x="2391957" y="221224"/>
                </a:lnTo>
                <a:lnTo>
                  <a:pt x="2293855" y="198961"/>
                </a:lnTo>
                <a:lnTo>
                  <a:pt x="2244665" y="188191"/>
                </a:lnTo>
                <a:lnTo>
                  <a:pt x="2195383" y="177668"/>
                </a:lnTo>
                <a:lnTo>
                  <a:pt x="2146005" y="167398"/>
                </a:lnTo>
                <a:lnTo>
                  <a:pt x="2096532" y="157384"/>
                </a:lnTo>
                <a:lnTo>
                  <a:pt x="2046962" y="147632"/>
                </a:lnTo>
                <a:lnTo>
                  <a:pt x="1997294" y="138146"/>
                </a:lnTo>
                <a:lnTo>
                  <a:pt x="1947526" y="128931"/>
                </a:lnTo>
                <a:lnTo>
                  <a:pt x="1897659" y="119992"/>
                </a:lnTo>
                <a:lnTo>
                  <a:pt x="1847690" y="111333"/>
                </a:lnTo>
                <a:lnTo>
                  <a:pt x="1797618" y="102960"/>
                </a:lnTo>
                <a:lnTo>
                  <a:pt x="1747443" y="94877"/>
                </a:lnTo>
                <a:lnTo>
                  <a:pt x="1697163" y="87089"/>
                </a:lnTo>
                <a:lnTo>
                  <a:pt x="1646777" y="79601"/>
                </a:lnTo>
                <a:lnTo>
                  <a:pt x="1596283" y="72417"/>
                </a:lnTo>
                <a:lnTo>
                  <a:pt x="1545682" y="65542"/>
                </a:lnTo>
                <a:lnTo>
                  <a:pt x="1494971" y="58981"/>
                </a:lnTo>
                <a:lnTo>
                  <a:pt x="1444150" y="52739"/>
                </a:lnTo>
                <a:lnTo>
                  <a:pt x="1393217" y="46821"/>
                </a:lnTo>
                <a:lnTo>
                  <a:pt x="1342172" y="41230"/>
                </a:lnTo>
                <a:lnTo>
                  <a:pt x="1291013" y="35972"/>
                </a:lnTo>
                <a:lnTo>
                  <a:pt x="1239738" y="31052"/>
                </a:lnTo>
                <a:lnTo>
                  <a:pt x="1188348" y="26475"/>
                </a:lnTo>
                <a:lnTo>
                  <a:pt x="1136840" y="22245"/>
                </a:lnTo>
                <a:lnTo>
                  <a:pt x="1085214" y="18367"/>
                </a:lnTo>
                <a:lnTo>
                  <a:pt x="1033469" y="14845"/>
                </a:lnTo>
                <a:lnTo>
                  <a:pt x="981602" y="11685"/>
                </a:lnTo>
                <a:lnTo>
                  <a:pt x="929614" y="8891"/>
                </a:lnTo>
                <a:lnTo>
                  <a:pt x="877504" y="6469"/>
                </a:lnTo>
                <a:lnTo>
                  <a:pt x="825269" y="4422"/>
                </a:lnTo>
                <a:lnTo>
                  <a:pt x="772909" y="2755"/>
                </a:lnTo>
                <a:lnTo>
                  <a:pt x="719484" y="1455"/>
                </a:lnTo>
                <a:lnTo>
                  <a:pt x="665927" y="559"/>
                </a:lnTo>
                <a:lnTo>
                  <a:pt x="612238" y="7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9358" name="Google Shape;9358;p111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0" y="5041899"/>
            <a:ext cx="12192000" cy="1816100"/>
          </a:xfrm>
          <a:prstGeom prst="rect">
            <a:avLst/>
          </a:prstGeom>
          <a:noFill/>
          <a:ln>
            <a:noFill/>
          </a:ln>
        </p:spPr>
      </p:pic>
      <p:sp>
        <p:nvSpPr>
          <p:cNvPr id="9359" name="Google Shape;9359;p1119"/>
          <p:cNvSpPr/>
          <p:nvPr/>
        </p:nvSpPr>
        <p:spPr>
          <a:xfrm>
            <a:off x="1" y="5020055"/>
            <a:ext cx="12192000" cy="1838325"/>
          </a:xfrm>
          <a:custGeom>
            <a:avLst/>
            <a:gdLst/>
            <a:ahLst/>
            <a:cxnLst/>
            <a:rect l="l" t="t" r="r" b="b"/>
            <a:pathLst>
              <a:path w="12192000" h="1838325" extrusionOk="0">
                <a:moveTo>
                  <a:pt x="682693" y="0"/>
                </a:moveTo>
                <a:lnTo>
                  <a:pt x="631977" y="191"/>
                </a:lnTo>
                <a:lnTo>
                  <a:pt x="584149" y="737"/>
                </a:lnTo>
                <a:lnTo>
                  <a:pt x="536385" y="1641"/>
                </a:lnTo>
                <a:lnTo>
                  <a:pt x="488688" y="2908"/>
                </a:lnTo>
                <a:lnTo>
                  <a:pt x="441056" y="4541"/>
                </a:lnTo>
                <a:lnTo>
                  <a:pt x="393493" y="6547"/>
                </a:lnTo>
                <a:lnTo>
                  <a:pt x="345998" y="8929"/>
                </a:lnTo>
                <a:lnTo>
                  <a:pt x="0" y="38164"/>
                </a:lnTo>
                <a:lnTo>
                  <a:pt x="0" y="105627"/>
                </a:lnTo>
                <a:lnTo>
                  <a:pt x="50435" y="101057"/>
                </a:lnTo>
                <a:lnTo>
                  <a:pt x="98761" y="97184"/>
                </a:lnTo>
                <a:lnTo>
                  <a:pt x="147175" y="93724"/>
                </a:lnTo>
                <a:lnTo>
                  <a:pt x="195680" y="90672"/>
                </a:lnTo>
                <a:lnTo>
                  <a:pt x="244280" y="88022"/>
                </a:lnTo>
                <a:lnTo>
                  <a:pt x="292975" y="85770"/>
                </a:lnTo>
                <a:lnTo>
                  <a:pt x="341769" y="83910"/>
                </a:lnTo>
                <a:lnTo>
                  <a:pt x="394500" y="82318"/>
                </a:lnTo>
                <a:lnTo>
                  <a:pt x="447099" y="81134"/>
                </a:lnTo>
                <a:lnTo>
                  <a:pt x="499569" y="80355"/>
                </a:lnTo>
                <a:lnTo>
                  <a:pt x="551910" y="79975"/>
                </a:lnTo>
                <a:lnTo>
                  <a:pt x="604123" y="79990"/>
                </a:lnTo>
                <a:lnTo>
                  <a:pt x="656210" y="80395"/>
                </a:lnTo>
                <a:lnTo>
                  <a:pt x="708172" y="81187"/>
                </a:lnTo>
                <a:lnTo>
                  <a:pt x="760009" y="82360"/>
                </a:lnTo>
                <a:lnTo>
                  <a:pt x="811723" y="83909"/>
                </a:lnTo>
                <a:lnTo>
                  <a:pt x="863315" y="85830"/>
                </a:lnTo>
                <a:lnTo>
                  <a:pt x="914785" y="88119"/>
                </a:lnTo>
                <a:lnTo>
                  <a:pt x="966136" y="90771"/>
                </a:lnTo>
                <a:lnTo>
                  <a:pt x="1017368" y="93782"/>
                </a:lnTo>
                <a:lnTo>
                  <a:pt x="1068481" y="97146"/>
                </a:lnTo>
                <a:lnTo>
                  <a:pt x="1119478" y="100859"/>
                </a:lnTo>
                <a:lnTo>
                  <a:pt x="1170360" y="104917"/>
                </a:lnTo>
                <a:lnTo>
                  <a:pt x="1221127" y="109315"/>
                </a:lnTo>
                <a:lnTo>
                  <a:pt x="1271780" y="114049"/>
                </a:lnTo>
                <a:lnTo>
                  <a:pt x="1322321" y="119113"/>
                </a:lnTo>
                <a:lnTo>
                  <a:pt x="1372750" y="124504"/>
                </a:lnTo>
                <a:lnTo>
                  <a:pt x="1423070" y="130217"/>
                </a:lnTo>
                <a:lnTo>
                  <a:pt x="1473280" y="136247"/>
                </a:lnTo>
                <a:lnTo>
                  <a:pt x="1523382" y="142589"/>
                </a:lnTo>
                <a:lnTo>
                  <a:pt x="1573377" y="149239"/>
                </a:lnTo>
                <a:lnTo>
                  <a:pt x="1623266" y="156193"/>
                </a:lnTo>
                <a:lnTo>
                  <a:pt x="1673051" y="163446"/>
                </a:lnTo>
                <a:lnTo>
                  <a:pt x="1722731" y="170993"/>
                </a:lnTo>
                <a:lnTo>
                  <a:pt x="1772309" y="178830"/>
                </a:lnTo>
                <a:lnTo>
                  <a:pt x="1821786" y="186951"/>
                </a:lnTo>
                <a:lnTo>
                  <a:pt x="1871162" y="195354"/>
                </a:lnTo>
                <a:lnTo>
                  <a:pt x="1920438" y="204032"/>
                </a:lnTo>
                <a:lnTo>
                  <a:pt x="1969617" y="212982"/>
                </a:lnTo>
                <a:lnTo>
                  <a:pt x="2018698" y="222199"/>
                </a:lnTo>
                <a:lnTo>
                  <a:pt x="2067683" y="231677"/>
                </a:lnTo>
                <a:lnTo>
                  <a:pt x="2116573" y="241414"/>
                </a:lnTo>
                <a:lnTo>
                  <a:pt x="2165369" y="251404"/>
                </a:lnTo>
                <a:lnTo>
                  <a:pt x="2214072" y="261642"/>
                </a:lnTo>
                <a:lnTo>
                  <a:pt x="2262683" y="272124"/>
                </a:lnTo>
                <a:lnTo>
                  <a:pt x="2359634" y="293801"/>
                </a:lnTo>
                <a:lnTo>
                  <a:pt x="2456232" y="316400"/>
                </a:lnTo>
                <a:lnTo>
                  <a:pt x="2552484" y="339883"/>
                </a:lnTo>
                <a:lnTo>
                  <a:pt x="2648399" y="364213"/>
                </a:lnTo>
                <a:lnTo>
                  <a:pt x="2743986" y="389354"/>
                </a:lnTo>
                <a:lnTo>
                  <a:pt x="2839253" y="415270"/>
                </a:lnTo>
                <a:lnTo>
                  <a:pt x="2934210" y="441923"/>
                </a:lnTo>
                <a:lnTo>
                  <a:pt x="3028865" y="469277"/>
                </a:lnTo>
                <a:lnTo>
                  <a:pt x="3123226" y="497296"/>
                </a:lnTo>
                <a:lnTo>
                  <a:pt x="3217303" y="525943"/>
                </a:lnTo>
                <a:lnTo>
                  <a:pt x="3311104" y="555181"/>
                </a:lnTo>
                <a:lnTo>
                  <a:pt x="3404637" y="584973"/>
                </a:lnTo>
                <a:lnTo>
                  <a:pt x="3497912" y="615284"/>
                </a:lnTo>
                <a:lnTo>
                  <a:pt x="3590937" y="646075"/>
                </a:lnTo>
                <a:lnTo>
                  <a:pt x="3791774" y="713748"/>
                </a:lnTo>
                <a:lnTo>
                  <a:pt x="4040254" y="799025"/>
                </a:lnTo>
                <a:lnTo>
                  <a:pt x="4334988" y="901968"/>
                </a:lnTo>
                <a:lnTo>
                  <a:pt x="5625866" y="1359840"/>
                </a:lnTo>
                <a:lnTo>
                  <a:pt x="5907371" y="1457295"/>
                </a:lnTo>
                <a:lnTo>
                  <a:pt x="6094441" y="1520802"/>
                </a:lnTo>
                <a:lnTo>
                  <a:pt x="6281177" y="1582959"/>
                </a:lnTo>
                <a:lnTo>
                  <a:pt x="6421085" y="1628599"/>
                </a:lnTo>
                <a:lnTo>
                  <a:pt x="6560929" y="1673327"/>
                </a:lnTo>
                <a:lnTo>
                  <a:pt x="6700761" y="1717079"/>
                </a:lnTo>
                <a:lnTo>
                  <a:pt x="7111365" y="1837945"/>
                </a:lnTo>
                <a:lnTo>
                  <a:pt x="12192000" y="1837945"/>
                </a:lnTo>
                <a:lnTo>
                  <a:pt x="12192000" y="1008838"/>
                </a:lnTo>
                <a:lnTo>
                  <a:pt x="12147976" y="1027873"/>
                </a:lnTo>
                <a:lnTo>
                  <a:pt x="12103695" y="1046580"/>
                </a:lnTo>
                <a:lnTo>
                  <a:pt x="12059162" y="1064960"/>
                </a:lnTo>
                <a:lnTo>
                  <a:pt x="12014382" y="1083015"/>
                </a:lnTo>
                <a:lnTo>
                  <a:pt x="11969360" y="1100744"/>
                </a:lnTo>
                <a:lnTo>
                  <a:pt x="11924100" y="1118147"/>
                </a:lnTo>
                <a:lnTo>
                  <a:pt x="11878609" y="1135227"/>
                </a:lnTo>
                <a:lnTo>
                  <a:pt x="11832891" y="1151982"/>
                </a:lnTo>
                <a:lnTo>
                  <a:pt x="11786951" y="1168414"/>
                </a:lnTo>
                <a:lnTo>
                  <a:pt x="11740793" y="1184523"/>
                </a:lnTo>
                <a:lnTo>
                  <a:pt x="11694424" y="1200309"/>
                </a:lnTo>
                <a:lnTo>
                  <a:pt x="11647847" y="1215774"/>
                </a:lnTo>
                <a:lnTo>
                  <a:pt x="11601068" y="1230917"/>
                </a:lnTo>
                <a:lnTo>
                  <a:pt x="11554093" y="1245740"/>
                </a:lnTo>
                <a:lnTo>
                  <a:pt x="11506925" y="1260242"/>
                </a:lnTo>
                <a:lnTo>
                  <a:pt x="11459569" y="1274425"/>
                </a:lnTo>
                <a:lnTo>
                  <a:pt x="11412032" y="1288288"/>
                </a:lnTo>
                <a:lnTo>
                  <a:pt x="11364318" y="1301833"/>
                </a:lnTo>
                <a:lnTo>
                  <a:pt x="11316431" y="1315060"/>
                </a:lnTo>
                <a:lnTo>
                  <a:pt x="11268377" y="1327969"/>
                </a:lnTo>
                <a:lnTo>
                  <a:pt x="11220161" y="1340561"/>
                </a:lnTo>
                <a:lnTo>
                  <a:pt x="11171788" y="1352836"/>
                </a:lnTo>
                <a:lnTo>
                  <a:pt x="11123263" y="1364796"/>
                </a:lnTo>
                <a:lnTo>
                  <a:pt x="11074590" y="1376440"/>
                </a:lnTo>
                <a:lnTo>
                  <a:pt x="11025776" y="1387769"/>
                </a:lnTo>
                <a:lnTo>
                  <a:pt x="10976824" y="1398783"/>
                </a:lnTo>
                <a:lnTo>
                  <a:pt x="10927740" y="1409484"/>
                </a:lnTo>
                <a:lnTo>
                  <a:pt x="10878528" y="1419872"/>
                </a:lnTo>
                <a:lnTo>
                  <a:pt x="10829194" y="1429946"/>
                </a:lnTo>
                <a:lnTo>
                  <a:pt x="10779744" y="1439709"/>
                </a:lnTo>
                <a:lnTo>
                  <a:pt x="10730180" y="1449159"/>
                </a:lnTo>
                <a:lnTo>
                  <a:pt x="10680510" y="1458299"/>
                </a:lnTo>
                <a:lnTo>
                  <a:pt x="10630737" y="1467128"/>
                </a:lnTo>
                <a:lnTo>
                  <a:pt x="10580867" y="1475646"/>
                </a:lnTo>
                <a:lnTo>
                  <a:pt x="10530905" y="1483856"/>
                </a:lnTo>
                <a:lnTo>
                  <a:pt x="10480855" y="1491756"/>
                </a:lnTo>
                <a:lnTo>
                  <a:pt x="10430723" y="1499347"/>
                </a:lnTo>
                <a:lnTo>
                  <a:pt x="10380514" y="1506631"/>
                </a:lnTo>
                <a:lnTo>
                  <a:pt x="10330232" y="1513607"/>
                </a:lnTo>
                <a:lnTo>
                  <a:pt x="10279883" y="1520276"/>
                </a:lnTo>
                <a:lnTo>
                  <a:pt x="10229472" y="1526638"/>
                </a:lnTo>
                <a:lnTo>
                  <a:pt x="10179004" y="1532695"/>
                </a:lnTo>
                <a:lnTo>
                  <a:pt x="10128483" y="1538447"/>
                </a:lnTo>
                <a:lnTo>
                  <a:pt x="10077914" y="1543893"/>
                </a:lnTo>
                <a:lnTo>
                  <a:pt x="10027304" y="1549036"/>
                </a:lnTo>
                <a:lnTo>
                  <a:pt x="9976655" y="1553875"/>
                </a:lnTo>
                <a:lnTo>
                  <a:pt x="9925975" y="1558410"/>
                </a:lnTo>
                <a:lnTo>
                  <a:pt x="9875267" y="1562643"/>
                </a:lnTo>
                <a:lnTo>
                  <a:pt x="9824537" y="1566574"/>
                </a:lnTo>
                <a:lnTo>
                  <a:pt x="9773789" y="1570203"/>
                </a:lnTo>
                <a:lnTo>
                  <a:pt x="9723029" y="1573531"/>
                </a:lnTo>
                <a:lnTo>
                  <a:pt x="9672261" y="1576558"/>
                </a:lnTo>
                <a:lnTo>
                  <a:pt x="9621491" y="1579285"/>
                </a:lnTo>
                <a:lnTo>
                  <a:pt x="9570724" y="1581713"/>
                </a:lnTo>
                <a:lnTo>
                  <a:pt x="9519964" y="1583842"/>
                </a:lnTo>
                <a:lnTo>
                  <a:pt x="9469216" y="1585673"/>
                </a:lnTo>
                <a:lnTo>
                  <a:pt x="9418487" y="1587206"/>
                </a:lnTo>
                <a:lnTo>
                  <a:pt x="9367779" y="1588441"/>
                </a:lnTo>
                <a:lnTo>
                  <a:pt x="9317099" y="1589380"/>
                </a:lnTo>
                <a:lnTo>
                  <a:pt x="9266452" y="1590022"/>
                </a:lnTo>
                <a:lnTo>
                  <a:pt x="9215842" y="1590369"/>
                </a:lnTo>
                <a:lnTo>
                  <a:pt x="9165275" y="1590420"/>
                </a:lnTo>
                <a:lnTo>
                  <a:pt x="9114755" y="1590177"/>
                </a:lnTo>
                <a:lnTo>
                  <a:pt x="9064287" y="1589639"/>
                </a:lnTo>
                <a:lnTo>
                  <a:pt x="9013877" y="1588808"/>
                </a:lnTo>
                <a:lnTo>
                  <a:pt x="8963530" y="1587684"/>
                </a:lnTo>
                <a:lnTo>
                  <a:pt x="8913250" y="1586267"/>
                </a:lnTo>
                <a:lnTo>
                  <a:pt x="8863042" y="1584559"/>
                </a:lnTo>
                <a:lnTo>
                  <a:pt x="8812912" y="1582559"/>
                </a:lnTo>
                <a:lnTo>
                  <a:pt x="8762864" y="1580267"/>
                </a:lnTo>
                <a:lnTo>
                  <a:pt x="8712904" y="1577686"/>
                </a:lnTo>
                <a:lnTo>
                  <a:pt x="8663036" y="1574814"/>
                </a:lnTo>
                <a:lnTo>
                  <a:pt x="8613265" y="1571654"/>
                </a:lnTo>
                <a:lnTo>
                  <a:pt x="8563597" y="1568204"/>
                </a:lnTo>
                <a:lnTo>
                  <a:pt x="8514036" y="1564466"/>
                </a:lnTo>
                <a:lnTo>
                  <a:pt x="8464588" y="1560440"/>
                </a:lnTo>
                <a:lnTo>
                  <a:pt x="8415256" y="1556128"/>
                </a:lnTo>
                <a:lnTo>
                  <a:pt x="8366048" y="1551528"/>
                </a:lnTo>
                <a:lnTo>
                  <a:pt x="8316966" y="1546642"/>
                </a:lnTo>
                <a:lnTo>
                  <a:pt x="8268017" y="1541471"/>
                </a:lnTo>
                <a:lnTo>
                  <a:pt x="8219205" y="1536015"/>
                </a:lnTo>
                <a:lnTo>
                  <a:pt x="8170536" y="1530274"/>
                </a:lnTo>
                <a:lnTo>
                  <a:pt x="8122014" y="1524249"/>
                </a:lnTo>
                <a:lnTo>
                  <a:pt x="8073644" y="1517940"/>
                </a:lnTo>
                <a:lnTo>
                  <a:pt x="8025431" y="1511349"/>
                </a:lnTo>
                <a:lnTo>
                  <a:pt x="7977381" y="1504475"/>
                </a:lnTo>
                <a:lnTo>
                  <a:pt x="7929498" y="1497319"/>
                </a:lnTo>
                <a:lnTo>
                  <a:pt x="7881788" y="1489882"/>
                </a:lnTo>
                <a:lnTo>
                  <a:pt x="7834254" y="1482164"/>
                </a:lnTo>
                <a:lnTo>
                  <a:pt x="7786903" y="1474166"/>
                </a:lnTo>
                <a:lnTo>
                  <a:pt x="7738126" y="1465660"/>
                </a:lnTo>
                <a:lnTo>
                  <a:pt x="7640491" y="1448021"/>
                </a:lnTo>
                <a:lnTo>
                  <a:pt x="7542751" y="1429573"/>
                </a:lnTo>
                <a:lnTo>
                  <a:pt x="7444910" y="1410348"/>
                </a:lnTo>
                <a:lnTo>
                  <a:pt x="7346973" y="1390379"/>
                </a:lnTo>
                <a:lnTo>
                  <a:pt x="7248943" y="1369697"/>
                </a:lnTo>
                <a:lnTo>
                  <a:pt x="7150826" y="1348335"/>
                </a:lnTo>
                <a:lnTo>
                  <a:pt x="7052624" y="1326325"/>
                </a:lnTo>
                <a:lnTo>
                  <a:pt x="6954344" y="1303699"/>
                </a:lnTo>
                <a:lnTo>
                  <a:pt x="6855988" y="1280488"/>
                </a:lnTo>
                <a:lnTo>
                  <a:pt x="6757561" y="1256726"/>
                </a:lnTo>
                <a:lnTo>
                  <a:pt x="6609797" y="1220118"/>
                </a:lnTo>
                <a:lnTo>
                  <a:pt x="6461898" y="1182449"/>
                </a:lnTo>
                <a:lnTo>
                  <a:pt x="6313878" y="1143828"/>
                </a:lnTo>
                <a:lnTo>
                  <a:pt x="6116354" y="1091037"/>
                </a:lnTo>
                <a:lnTo>
                  <a:pt x="5918674" y="1037003"/>
                </a:lnTo>
                <a:lnTo>
                  <a:pt x="5671408" y="968101"/>
                </a:lnTo>
                <a:lnTo>
                  <a:pt x="4632326" y="673191"/>
                </a:lnTo>
                <a:lnTo>
                  <a:pt x="4335739" y="590761"/>
                </a:lnTo>
                <a:lnTo>
                  <a:pt x="4138197" y="537088"/>
                </a:lnTo>
                <a:lnTo>
                  <a:pt x="3940841" y="484740"/>
                </a:lnTo>
                <a:lnTo>
                  <a:pt x="3792966" y="446503"/>
                </a:lnTo>
                <a:lnTo>
                  <a:pt x="3645230" y="409263"/>
                </a:lnTo>
                <a:lnTo>
                  <a:pt x="3497647" y="373130"/>
                </a:lnTo>
                <a:lnTo>
                  <a:pt x="3399350" y="349710"/>
                </a:lnTo>
                <a:lnTo>
                  <a:pt x="3301131" y="326862"/>
                </a:lnTo>
                <a:lnTo>
                  <a:pt x="3202995" y="304617"/>
                </a:lnTo>
                <a:lnTo>
                  <a:pt x="3104947" y="283009"/>
                </a:lnTo>
                <a:lnTo>
                  <a:pt x="3006989" y="262069"/>
                </a:lnTo>
                <a:lnTo>
                  <a:pt x="2909128" y="241830"/>
                </a:lnTo>
                <a:lnTo>
                  <a:pt x="2811366" y="222323"/>
                </a:lnTo>
                <a:lnTo>
                  <a:pt x="2713708" y="203581"/>
                </a:lnTo>
                <a:lnTo>
                  <a:pt x="2616159" y="185635"/>
                </a:lnTo>
                <a:lnTo>
                  <a:pt x="2518722" y="168518"/>
                </a:lnTo>
                <a:lnTo>
                  <a:pt x="2421402" y="152263"/>
                </a:lnTo>
                <a:lnTo>
                  <a:pt x="2324204" y="136900"/>
                </a:lnTo>
                <a:lnTo>
                  <a:pt x="2227131" y="122463"/>
                </a:lnTo>
                <a:lnTo>
                  <a:pt x="2130188" y="108983"/>
                </a:lnTo>
                <a:lnTo>
                  <a:pt x="2033378" y="96492"/>
                </a:lnTo>
                <a:lnTo>
                  <a:pt x="1936708" y="85023"/>
                </a:lnTo>
                <a:lnTo>
                  <a:pt x="1888425" y="79682"/>
                </a:lnTo>
                <a:lnTo>
                  <a:pt x="1840179" y="74608"/>
                </a:lnTo>
                <a:lnTo>
                  <a:pt x="1791970" y="69805"/>
                </a:lnTo>
                <a:lnTo>
                  <a:pt x="1743798" y="65278"/>
                </a:lnTo>
                <a:lnTo>
                  <a:pt x="1695663" y="61030"/>
                </a:lnTo>
                <a:lnTo>
                  <a:pt x="1647567" y="57066"/>
                </a:lnTo>
                <a:lnTo>
                  <a:pt x="1599510" y="53390"/>
                </a:lnTo>
                <a:lnTo>
                  <a:pt x="1551492" y="50004"/>
                </a:lnTo>
                <a:lnTo>
                  <a:pt x="1503514" y="46915"/>
                </a:lnTo>
                <a:lnTo>
                  <a:pt x="1451727" y="41426"/>
                </a:lnTo>
                <a:lnTo>
                  <a:pt x="1400000" y="36255"/>
                </a:lnTo>
                <a:lnTo>
                  <a:pt x="1348336" y="31407"/>
                </a:lnTo>
                <a:lnTo>
                  <a:pt x="1296735" y="26886"/>
                </a:lnTo>
                <a:lnTo>
                  <a:pt x="1245197" y="22697"/>
                </a:lnTo>
                <a:lnTo>
                  <a:pt x="1193723" y="18846"/>
                </a:lnTo>
                <a:lnTo>
                  <a:pt x="1142315" y="15337"/>
                </a:lnTo>
                <a:lnTo>
                  <a:pt x="1090973" y="12176"/>
                </a:lnTo>
                <a:lnTo>
                  <a:pt x="1039697" y="9368"/>
                </a:lnTo>
                <a:lnTo>
                  <a:pt x="988488" y="6917"/>
                </a:lnTo>
                <a:lnTo>
                  <a:pt x="937348" y="4828"/>
                </a:lnTo>
                <a:lnTo>
                  <a:pt x="886276" y="3107"/>
                </a:lnTo>
                <a:lnTo>
                  <a:pt x="835274" y="1759"/>
                </a:lnTo>
                <a:lnTo>
                  <a:pt x="784343" y="788"/>
                </a:lnTo>
                <a:lnTo>
                  <a:pt x="733482" y="200"/>
                </a:lnTo>
                <a:lnTo>
                  <a:pt x="682693" y="0"/>
                </a:lnTo>
                <a:close/>
              </a:path>
            </a:pathLst>
          </a:custGeom>
          <a:solidFill>
            <a:srgbClr val="1C488A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9360" name="Google Shape;9360;p1119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313956" y="5564123"/>
            <a:ext cx="2025383" cy="911351"/>
          </a:xfrm>
          <a:prstGeom prst="rect">
            <a:avLst/>
          </a:prstGeom>
          <a:noFill/>
          <a:ln>
            <a:noFill/>
          </a:ln>
        </p:spPr>
      </p:pic>
      <p:sp>
        <p:nvSpPr>
          <p:cNvPr id="9361" name="Google Shape;9361;p1119"/>
          <p:cNvSpPr/>
          <p:nvPr/>
        </p:nvSpPr>
        <p:spPr>
          <a:xfrm>
            <a:off x="1520189" y="2812542"/>
            <a:ext cx="2286000" cy="0"/>
          </a:xfrm>
          <a:custGeom>
            <a:avLst/>
            <a:gdLst/>
            <a:ahLst/>
            <a:cxnLst/>
            <a:rect l="l" t="t" r="r" b="b"/>
            <a:pathLst>
              <a:path w="2286000" h="120000" extrusionOk="0">
                <a:moveTo>
                  <a:pt x="0" y="0"/>
                </a:moveTo>
                <a:lnTo>
                  <a:pt x="2286000" y="0"/>
                </a:lnTo>
              </a:path>
            </a:pathLst>
          </a:custGeom>
          <a:noFill/>
          <a:ln w="32000" cap="flat" cmpd="sng">
            <a:solidFill>
              <a:srgbClr val="F5836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362" name="Google Shape;9362;p1119"/>
          <p:cNvSpPr txBox="1">
            <a:spLocks noGrp="1"/>
          </p:cNvSpPr>
          <p:nvPr>
            <p:ph type="ctrTitle"/>
          </p:nvPr>
        </p:nvSpPr>
        <p:spPr>
          <a:xfrm>
            <a:off x="471690" y="493920"/>
            <a:ext cx="11248618" cy="57404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libri"/>
              <a:buNone/>
              <a:defRPr b="0" i="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363" name="Google Shape;9363;p1119"/>
          <p:cNvSpPr txBox="1">
            <a:spLocks noGrp="1"/>
          </p:cNvSpPr>
          <p:nvPr>
            <p:ph type="subTitle" idx="1"/>
          </p:nvPr>
        </p:nvSpPr>
        <p:spPr>
          <a:xfrm>
            <a:off x="1828800" y="3840480"/>
            <a:ext cx="8534400" cy="1714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/>
            </a:lvl1pPr>
            <a:lvl2pPr lvl="1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lvl="2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lvl="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lvl="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lvl="5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lvl="6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lvl="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lvl="8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364" name="Google Shape;9364;p111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>
                <a:solidFill>
                  <a:srgbClr val="919497"/>
                </a:solidFill>
              </a:defRPr>
            </a:lvl1pPr>
            <a:lvl2pPr lvl="1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sp>
        <p:nvSpPr>
          <p:cNvPr id="9365" name="Google Shape;9365;p1119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 sz="1800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9366" name="Google Shape;9366;p111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L="38100" marR="0" lvl="0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929599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38100" marR="0" lvl="1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929599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38100" marR="0" lvl="2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929599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38100" marR="0" lvl="3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929599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38100" marR="0" lvl="4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929599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38100" marR="0" lvl="5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929599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38100" marR="0" lvl="6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929599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38100" marR="0" lvl="7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929599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38100" marR="0" lvl="8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929599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3810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9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Quotation">
  <p:cSld name="2_Quotation 3 2">
    <p:spTree>
      <p:nvGrpSpPr>
        <p:cNvPr id="1" name="Shape 93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68" name="Google Shape;9368;p1120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369" name="Google Shape;9369;p1120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370" name="Google Shape;9370;p1120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371" name="Google Shape;9371;p112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372" name="Google Shape;9372;p112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373" name="Google Shape;9373;p112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9374" name="Google Shape;9374;p1120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9375" name="Google Shape;9375;p112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376" name="Google Shape;9376;p112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377" name="Google Shape;9377;p112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378" name="Google Shape;9378;p112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9379" name="Google Shape;9379;p1120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Quotation">
  <p:cSld name="2_Quotation 3 3">
    <p:spTree>
      <p:nvGrpSpPr>
        <p:cNvPr id="1" name="Shape 93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81" name="Google Shape;9381;p1121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382" name="Google Shape;9382;p1121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383" name="Google Shape;9383;p1121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384" name="Google Shape;9384;p112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385" name="Google Shape;9385;p112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386" name="Google Shape;9386;p112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9387" name="Google Shape;9387;p112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9388" name="Google Shape;9388;p112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389" name="Google Shape;9389;p112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390" name="Google Shape;9390;p112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391" name="Google Shape;9391;p112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9392" name="Google Shape;9392;p1121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2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Title Slide">
  <p:cSld name="Title Slide 2 3">
    <p:bg>
      <p:bgPr>
        <a:solidFill>
          <a:schemeClr val="lt1"/>
        </a:solidFill>
        <a:effectLst/>
      </p:bgPr>
    </p:bg>
    <p:spTree>
      <p:nvGrpSpPr>
        <p:cNvPr id="1" name="Shape 93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94" name="Google Shape;9394;p1122"/>
          <p:cNvSpPr/>
          <p:nvPr/>
        </p:nvSpPr>
        <p:spPr>
          <a:xfrm>
            <a:off x="0" y="0"/>
            <a:ext cx="12192000" cy="6858000"/>
          </a:xfrm>
          <a:custGeom>
            <a:avLst/>
            <a:gdLst/>
            <a:ahLst/>
            <a:cxnLst/>
            <a:rect l="l" t="t" r="r" b="b"/>
            <a:pathLst>
              <a:path w="12192000" h="6858000" extrusionOk="0">
                <a:moveTo>
                  <a:pt x="12192000" y="0"/>
                </a:moveTo>
                <a:lnTo>
                  <a:pt x="0" y="0"/>
                </a:lnTo>
                <a:lnTo>
                  <a:pt x="0" y="6858000"/>
                </a:lnTo>
                <a:lnTo>
                  <a:pt x="12192000" y="6858000"/>
                </a:lnTo>
                <a:lnTo>
                  <a:pt x="12192000" y="0"/>
                </a:lnTo>
                <a:close/>
              </a:path>
            </a:pathLst>
          </a:custGeom>
          <a:solidFill>
            <a:srgbClr val="F3F6FA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395" name="Google Shape;9395;p1122"/>
          <p:cNvSpPr/>
          <p:nvPr/>
        </p:nvSpPr>
        <p:spPr>
          <a:xfrm>
            <a:off x="2" y="5100849"/>
            <a:ext cx="7111365" cy="1757680"/>
          </a:xfrm>
          <a:custGeom>
            <a:avLst/>
            <a:gdLst/>
            <a:ahLst/>
            <a:cxnLst/>
            <a:rect l="l" t="t" r="r" b="b"/>
            <a:pathLst>
              <a:path w="7111365" h="1757679" extrusionOk="0">
                <a:moveTo>
                  <a:pt x="612238" y="72"/>
                </a:moveTo>
                <a:lnTo>
                  <a:pt x="558414" y="0"/>
                </a:lnTo>
                <a:lnTo>
                  <a:pt x="504455" y="346"/>
                </a:lnTo>
                <a:lnTo>
                  <a:pt x="450360" y="1116"/>
                </a:lnTo>
                <a:lnTo>
                  <a:pt x="396127" y="2315"/>
                </a:lnTo>
                <a:lnTo>
                  <a:pt x="341757" y="3949"/>
                </a:lnTo>
                <a:lnTo>
                  <a:pt x="292962" y="5809"/>
                </a:lnTo>
                <a:lnTo>
                  <a:pt x="244267" y="8061"/>
                </a:lnTo>
                <a:lnTo>
                  <a:pt x="195669" y="10711"/>
                </a:lnTo>
                <a:lnTo>
                  <a:pt x="147165" y="13764"/>
                </a:lnTo>
                <a:lnTo>
                  <a:pt x="98753" y="17223"/>
                </a:lnTo>
                <a:lnTo>
                  <a:pt x="50431" y="21096"/>
                </a:lnTo>
                <a:lnTo>
                  <a:pt x="0" y="25666"/>
                </a:lnTo>
                <a:lnTo>
                  <a:pt x="0" y="1757146"/>
                </a:lnTo>
                <a:lnTo>
                  <a:pt x="7110983" y="1757146"/>
                </a:lnTo>
                <a:lnTo>
                  <a:pt x="6700405" y="1636344"/>
                </a:lnTo>
                <a:lnTo>
                  <a:pt x="6607186" y="1607300"/>
                </a:lnTo>
                <a:lnTo>
                  <a:pt x="6467358" y="1562910"/>
                </a:lnTo>
                <a:lnTo>
                  <a:pt x="6327483" y="1517588"/>
                </a:lnTo>
                <a:lnTo>
                  <a:pt x="6187509" y="1471399"/>
                </a:lnTo>
                <a:lnTo>
                  <a:pt x="6000630" y="1408578"/>
                </a:lnTo>
                <a:lnTo>
                  <a:pt x="5766459" y="1328280"/>
                </a:lnTo>
                <a:lnTo>
                  <a:pt x="5484294" y="1229723"/>
                </a:lnTo>
                <a:lnTo>
                  <a:pt x="4285873" y="804446"/>
                </a:lnTo>
                <a:lnTo>
                  <a:pt x="3990553" y="701631"/>
                </a:lnTo>
                <a:lnTo>
                  <a:pt x="3741532" y="616526"/>
                </a:lnTo>
                <a:lnTo>
                  <a:pt x="3543643" y="550199"/>
                </a:lnTo>
                <a:lnTo>
                  <a:pt x="3449272" y="519263"/>
                </a:lnTo>
                <a:lnTo>
                  <a:pt x="3354639" y="488840"/>
                </a:lnTo>
                <a:lnTo>
                  <a:pt x="3259736" y="458969"/>
                </a:lnTo>
                <a:lnTo>
                  <a:pt x="3164554" y="429687"/>
                </a:lnTo>
                <a:lnTo>
                  <a:pt x="3069083" y="401033"/>
                </a:lnTo>
                <a:lnTo>
                  <a:pt x="2973315" y="373045"/>
                </a:lnTo>
                <a:lnTo>
                  <a:pt x="2877241" y="345760"/>
                </a:lnTo>
                <a:lnTo>
                  <a:pt x="2780851" y="319217"/>
                </a:lnTo>
                <a:lnTo>
                  <a:pt x="2684137" y="293454"/>
                </a:lnTo>
                <a:lnTo>
                  <a:pt x="2587089" y="268509"/>
                </a:lnTo>
                <a:lnTo>
                  <a:pt x="2489699" y="244419"/>
                </a:lnTo>
                <a:lnTo>
                  <a:pt x="2391957" y="221224"/>
                </a:lnTo>
                <a:lnTo>
                  <a:pt x="2293855" y="198961"/>
                </a:lnTo>
                <a:lnTo>
                  <a:pt x="2244665" y="188191"/>
                </a:lnTo>
                <a:lnTo>
                  <a:pt x="2195383" y="177668"/>
                </a:lnTo>
                <a:lnTo>
                  <a:pt x="2146005" y="167398"/>
                </a:lnTo>
                <a:lnTo>
                  <a:pt x="2096532" y="157384"/>
                </a:lnTo>
                <a:lnTo>
                  <a:pt x="2046962" y="147632"/>
                </a:lnTo>
                <a:lnTo>
                  <a:pt x="1997294" y="138146"/>
                </a:lnTo>
                <a:lnTo>
                  <a:pt x="1947526" y="128931"/>
                </a:lnTo>
                <a:lnTo>
                  <a:pt x="1897659" y="119992"/>
                </a:lnTo>
                <a:lnTo>
                  <a:pt x="1847690" y="111333"/>
                </a:lnTo>
                <a:lnTo>
                  <a:pt x="1797618" y="102960"/>
                </a:lnTo>
                <a:lnTo>
                  <a:pt x="1747443" y="94877"/>
                </a:lnTo>
                <a:lnTo>
                  <a:pt x="1697163" y="87089"/>
                </a:lnTo>
                <a:lnTo>
                  <a:pt x="1646777" y="79601"/>
                </a:lnTo>
                <a:lnTo>
                  <a:pt x="1596283" y="72417"/>
                </a:lnTo>
                <a:lnTo>
                  <a:pt x="1545682" y="65542"/>
                </a:lnTo>
                <a:lnTo>
                  <a:pt x="1494971" y="58981"/>
                </a:lnTo>
                <a:lnTo>
                  <a:pt x="1444150" y="52739"/>
                </a:lnTo>
                <a:lnTo>
                  <a:pt x="1393217" y="46821"/>
                </a:lnTo>
                <a:lnTo>
                  <a:pt x="1342172" y="41230"/>
                </a:lnTo>
                <a:lnTo>
                  <a:pt x="1291013" y="35972"/>
                </a:lnTo>
                <a:lnTo>
                  <a:pt x="1239738" y="31052"/>
                </a:lnTo>
                <a:lnTo>
                  <a:pt x="1188348" y="26475"/>
                </a:lnTo>
                <a:lnTo>
                  <a:pt x="1136840" y="22245"/>
                </a:lnTo>
                <a:lnTo>
                  <a:pt x="1085214" y="18367"/>
                </a:lnTo>
                <a:lnTo>
                  <a:pt x="1033469" y="14845"/>
                </a:lnTo>
                <a:lnTo>
                  <a:pt x="981602" y="11685"/>
                </a:lnTo>
                <a:lnTo>
                  <a:pt x="929614" y="8891"/>
                </a:lnTo>
                <a:lnTo>
                  <a:pt x="877504" y="6469"/>
                </a:lnTo>
                <a:lnTo>
                  <a:pt x="825269" y="4422"/>
                </a:lnTo>
                <a:lnTo>
                  <a:pt x="772909" y="2755"/>
                </a:lnTo>
                <a:lnTo>
                  <a:pt x="719484" y="1455"/>
                </a:lnTo>
                <a:lnTo>
                  <a:pt x="665927" y="559"/>
                </a:lnTo>
                <a:lnTo>
                  <a:pt x="612238" y="7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9396" name="Google Shape;9396;p112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0" y="5041899"/>
            <a:ext cx="12192000" cy="1816100"/>
          </a:xfrm>
          <a:prstGeom prst="rect">
            <a:avLst/>
          </a:prstGeom>
          <a:noFill/>
          <a:ln>
            <a:noFill/>
          </a:ln>
        </p:spPr>
      </p:pic>
      <p:sp>
        <p:nvSpPr>
          <p:cNvPr id="9397" name="Google Shape;9397;p1122"/>
          <p:cNvSpPr/>
          <p:nvPr/>
        </p:nvSpPr>
        <p:spPr>
          <a:xfrm>
            <a:off x="1" y="5020055"/>
            <a:ext cx="12192000" cy="1838325"/>
          </a:xfrm>
          <a:custGeom>
            <a:avLst/>
            <a:gdLst/>
            <a:ahLst/>
            <a:cxnLst/>
            <a:rect l="l" t="t" r="r" b="b"/>
            <a:pathLst>
              <a:path w="12192000" h="1838325" extrusionOk="0">
                <a:moveTo>
                  <a:pt x="682693" y="0"/>
                </a:moveTo>
                <a:lnTo>
                  <a:pt x="631977" y="191"/>
                </a:lnTo>
                <a:lnTo>
                  <a:pt x="584149" y="737"/>
                </a:lnTo>
                <a:lnTo>
                  <a:pt x="536385" y="1641"/>
                </a:lnTo>
                <a:lnTo>
                  <a:pt x="488688" y="2908"/>
                </a:lnTo>
                <a:lnTo>
                  <a:pt x="441056" y="4541"/>
                </a:lnTo>
                <a:lnTo>
                  <a:pt x="393493" y="6547"/>
                </a:lnTo>
                <a:lnTo>
                  <a:pt x="345998" y="8929"/>
                </a:lnTo>
                <a:lnTo>
                  <a:pt x="0" y="38164"/>
                </a:lnTo>
                <a:lnTo>
                  <a:pt x="0" y="105627"/>
                </a:lnTo>
                <a:lnTo>
                  <a:pt x="50435" y="101057"/>
                </a:lnTo>
                <a:lnTo>
                  <a:pt x="98761" y="97184"/>
                </a:lnTo>
                <a:lnTo>
                  <a:pt x="147175" y="93724"/>
                </a:lnTo>
                <a:lnTo>
                  <a:pt x="195680" y="90672"/>
                </a:lnTo>
                <a:lnTo>
                  <a:pt x="244280" y="88022"/>
                </a:lnTo>
                <a:lnTo>
                  <a:pt x="292975" y="85770"/>
                </a:lnTo>
                <a:lnTo>
                  <a:pt x="341769" y="83910"/>
                </a:lnTo>
                <a:lnTo>
                  <a:pt x="394500" y="82318"/>
                </a:lnTo>
                <a:lnTo>
                  <a:pt x="447099" y="81134"/>
                </a:lnTo>
                <a:lnTo>
                  <a:pt x="499569" y="80355"/>
                </a:lnTo>
                <a:lnTo>
                  <a:pt x="551910" y="79975"/>
                </a:lnTo>
                <a:lnTo>
                  <a:pt x="604123" y="79990"/>
                </a:lnTo>
                <a:lnTo>
                  <a:pt x="656210" y="80395"/>
                </a:lnTo>
                <a:lnTo>
                  <a:pt x="708172" y="81187"/>
                </a:lnTo>
                <a:lnTo>
                  <a:pt x="760009" y="82360"/>
                </a:lnTo>
                <a:lnTo>
                  <a:pt x="811723" y="83909"/>
                </a:lnTo>
                <a:lnTo>
                  <a:pt x="863315" y="85830"/>
                </a:lnTo>
                <a:lnTo>
                  <a:pt x="914785" y="88119"/>
                </a:lnTo>
                <a:lnTo>
                  <a:pt x="966136" y="90771"/>
                </a:lnTo>
                <a:lnTo>
                  <a:pt x="1017368" y="93782"/>
                </a:lnTo>
                <a:lnTo>
                  <a:pt x="1068481" y="97146"/>
                </a:lnTo>
                <a:lnTo>
                  <a:pt x="1119478" y="100859"/>
                </a:lnTo>
                <a:lnTo>
                  <a:pt x="1170360" y="104917"/>
                </a:lnTo>
                <a:lnTo>
                  <a:pt x="1221127" y="109315"/>
                </a:lnTo>
                <a:lnTo>
                  <a:pt x="1271780" y="114049"/>
                </a:lnTo>
                <a:lnTo>
                  <a:pt x="1322321" y="119113"/>
                </a:lnTo>
                <a:lnTo>
                  <a:pt x="1372750" y="124504"/>
                </a:lnTo>
                <a:lnTo>
                  <a:pt x="1423070" y="130217"/>
                </a:lnTo>
                <a:lnTo>
                  <a:pt x="1473280" y="136247"/>
                </a:lnTo>
                <a:lnTo>
                  <a:pt x="1523382" y="142589"/>
                </a:lnTo>
                <a:lnTo>
                  <a:pt x="1573377" y="149239"/>
                </a:lnTo>
                <a:lnTo>
                  <a:pt x="1623266" y="156193"/>
                </a:lnTo>
                <a:lnTo>
                  <a:pt x="1673051" y="163446"/>
                </a:lnTo>
                <a:lnTo>
                  <a:pt x="1722731" y="170993"/>
                </a:lnTo>
                <a:lnTo>
                  <a:pt x="1772309" y="178830"/>
                </a:lnTo>
                <a:lnTo>
                  <a:pt x="1821786" y="186951"/>
                </a:lnTo>
                <a:lnTo>
                  <a:pt x="1871162" y="195354"/>
                </a:lnTo>
                <a:lnTo>
                  <a:pt x="1920438" y="204032"/>
                </a:lnTo>
                <a:lnTo>
                  <a:pt x="1969617" y="212982"/>
                </a:lnTo>
                <a:lnTo>
                  <a:pt x="2018698" y="222199"/>
                </a:lnTo>
                <a:lnTo>
                  <a:pt x="2067683" y="231677"/>
                </a:lnTo>
                <a:lnTo>
                  <a:pt x="2116573" y="241414"/>
                </a:lnTo>
                <a:lnTo>
                  <a:pt x="2165369" y="251404"/>
                </a:lnTo>
                <a:lnTo>
                  <a:pt x="2214072" y="261642"/>
                </a:lnTo>
                <a:lnTo>
                  <a:pt x="2262683" y="272124"/>
                </a:lnTo>
                <a:lnTo>
                  <a:pt x="2359634" y="293801"/>
                </a:lnTo>
                <a:lnTo>
                  <a:pt x="2456232" y="316400"/>
                </a:lnTo>
                <a:lnTo>
                  <a:pt x="2552484" y="339883"/>
                </a:lnTo>
                <a:lnTo>
                  <a:pt x="2648399" y="364213"/>
                </a:lnTo>
                <a:lnTo>
                  <a:pt x="2743986" y="389354"/>
                </a:lnTo>
                <a:lnTo>
                  <a:pt x="2839253" y="415270"/>
                </a:lnTo>
                <a:lnTo>
                  <a:pt x="2934210" y="441923"/>
                </a:lnTo>
                <a:lnTo>
                  <a:pt x="3028865" y="469277"/>
                </a:lnTo>
                <a:lnTo>
                  <a:pt x="3123226" y="497296"/>
                </a:lnTo>
                <a:lnTo>
                  <a:pt x="3217303" y="525943"/>
                </a:lnTo>
                <a:lnTo>
                  <a:pt x="3311104" y="555181"/>
                </a:lnTo>
                <a:lnTo>
                  <a:pt x="3404637" y="584973"/>
                </a:lnTo>
                <a:lnTo>
                  <a:pt x="3497912" y="615284"/>
                </a:lnTo>
                <a:lnTo>
                  <a:pt x="3590937" y="646075"/>
                </a:lnTo>
                <a:lnTo>
                  <a:pt x="3791774" y="713748"/>
                </a:lnTo>
                <a:lnTo>
                  <a:pt x="4040254" y="799025"/>
                </a:lnTo>
                <a:lnTo>
                  <a:pt x="4334988" y="901968"/>
                </a:lnTo>
                <a:lnTo>
                  <a:pt x="5625866" y="1359840"/>
                </a:lnTo>
                <a:lnTo>
                  <a:pt x="5907371" y="1457295"/>
                </a:lnTo>
                <a:lnTo>
                  <a:pt x="6094441" y="1520802"/>
                </a:lnTo>
                <a:lnTo>
                  <a:pt x="6281177" y="1582959"/>
                </a:lnTo>
                <a:lnTo>
                  <a:pt x="6421085" y="1628599"/>
                </a:lnTo>
                <a:lnTo>
                  <a:pt x="6560929" y="1673327"/>
                </a:lnTo>
                <a:lnTo>
                  <a:pt x="6700761" y="1717079"/>
                </a:lnTo>
                <a:lnTo>
                  <a:pt x="7111365" y="1837945"/>
                </a:lnTo>
                <a:lnTo>
                  <a:pt x="12192000" y="1837945"/>
                </a:lnTo>
                <a:lnTo>
                  <a:pt x="12192000" y="1008838"/>
                </a:lnTo>
                <a:lnTo>
                  <a:pt x="12147976" y="1027873"/>
                </a:lnTo>
                <a:lnTo>
                  <a:pt x="12103695" y="1046580"/>
                </a:lnTo>
                <a:lnTo>
                  <a:pt x="12059162" y="1064960"/>
                </a:lnTo>
                <a:lnTo>
                  <a:pt x="12014382" y="1083015"/>
                </a:lnTo>
                <a:lnTo>
                  <a:pt x="11969360" y="1100744"/>
                </a:lnTo>
                <a:lnTo>
                  <a:pt x="11924100" y="1118147"/>
                </a:lnTo>
                <a:lnTo>
                  <a:pt x="11878609" y="1135227"/>
                </a:lnTo>
                <a:lnTo>
                  <a:pt x="11832891" y="1151982"/>
                </a:lnTo>
                <a:lnTo>
                  <a:pt x="11786951" y="1168414"/>
                </a:lnTo>
                <a:lnTo>
                  <a:pt x="11740793" y="1184523"/>
                </a:lnTo>
                <a:lnTo>
                  <a:pt x="11694424" y="1200309"/>
                </a:lnTo>
                <a:lnTo>
                  <a:pt x="11647847" y="1215774"/>
                </a:lnTo>
                <a:lnTo>
                  <a:pt x="11601068" y="1230917"/>
                </a:lnTo>
                <a:lnTo>
                  <a:pt x="11554093" y="1245740"/>
                </a:lnTo>
                <a:lnTo>
                  <a:pt x="11506925" y="1260242"/>
                </a:lnTo>
                <a:lnTo>
                  <a:pt x="11459569" y="1274425"/>
                </a:lnTo>
                <a:lnTo>
                  <a:pt x="11412032" y="1288288"/>
                </a:lnTo>
                <a:lnTo>
                  <a:pt x="11364318" y="1301833"/>
                </a:lnTo>
                <a:lnTo>
                  <a:pt x="11316431" y="1315060"/>
                </a:lnTo>
                <a:lnTo>
                  <a:pt x="11268377" y="1327969"/>
                </a:lnTo>
                <a:lnTo>
                  <a:pt x="11220161" y="1340561"/>
                </a:lnTo>
                <a:lnTo>
                  <a:pt x="11171788" y="1352836"/>
                </a:lnTo>
                <a:lnTo>
                  <a:pt x="11123263" y="1364796"/>
                </a:lnTo>
                <a:lnTo>
                  <a:pt x="11074590" y="1376440"/>
                </a:lnTo>
                <a:lnTo>
                  <a:pt x="11025776" y="1387769"/>
                </a:lnTo>
                <a:lnTo>
                  <a:pt x="10976824" y="1398783"/>
                </a:lnTo>
                <a:lnTo>
                  <a:pt x="10927740" y="1409484"/>
                </a:lnTo>
                <a:lnTo>
                  <a:pt x="10878528" y="1419872"/>
                </a:lnTo>
                <a:lnTo>
                  <a:pt x="10829194" y="1429946"/>
                </a:lnTo>
                <a:lnTo>
                  <a:pt x="10779744" y="1439709"/>
                </a:lnTo>
                <a:lnTo>
                  <a:pt x="10730180" y="1449159"/>
                </a:lnTo>
                <a:lnTo>
                  <a:pt x="10680510" y="1458299"/>
                </a:lnTo>
                <a:lnTo>
                  <a:pt x="10630737" y="1467128"/>
                </a:lnTo>
                <a:lnTo>
                  <a:pt x="10580867" y="1475646"/>
                </a:lnTo>
                <a:lnTo>
                  <a:pt x="10530905" y="1483856"/>
                </a:lnTo>
                <a:lnTo>
                  <a:pt x="10480855" y="1491756"/>
                </a:lnTo>
                <a:lnTo>
                  <a:pt x="10430723" y="1499347"/>
                </a:lnTo>
                <a:lnTo>
                  <a:pt x="10380514" y="1506631"/>
                </a:lnTo>
                <a:lnTo>
                  <a:pt x="10330232" y="1513607"/>
                </a:lnTo>
                <a:lnTo>
                  <a:pt x="10279883" y="1520276"/>
                </a:lnTo>
                <a:lnTo>
                  <a:pt x="10229472" y="1526638"/>
                </a:lnTo>
                <a:lnTo>
                  <a:pt x="10179004" y="1532695"/>
                </a:lnTo>
                <a:lnTo>
                  <a:pt x="10128483" y="1538447"/>
                </a:lnTo>
                <a:lnTo>
                  <a:pt x="10077914" y="1543893"/>
                </a:lnTo>
                <a:lnTo>
                  <a:pt x="10027304" y="1549036"/>
                </a:lnTo>
                <a:lnTo>
                  <a:pt x="9976655" y="1553875"/>
                </a:lnTo>
                <a:lnTo>
                  <a:pt x="9925975" y="1558410"/>
                </a:lnTo>
                <a:lnTo>
                  <a:pt x="9875267" y="1562643"/>
                </a:lnTo>
                <a:lnTo>
                  <a:pt x="9824537" y="1566574"/>
                </a:lnTo>
                <a:lnTo>
                  <a:pt x="9773789" y="1570203"/>
                </a:lnTo>
                <a:lnTo>
                  <a:pt x="9723029" y="1573531"/>
                </a:lnTo>
                <a:lnTo>
                  <a:pt x="9672261" y="1576558"/>
                </a:lnTo>
                <a:lnTo>
                  <a:pt x="9621491" y="1579285"/>
                </a:lnTo>
                <a:lnTo>
                  <a:pt x="9570724" y="1581713"/>
                </a:lnTo>
                <a:lnTo>
                  <a:pt x="9519964" y="1583842"/>
                </a:lnTo>
                <a:lnTo>
                  <a:pt x="9469216" y="1585673"/>
                </a:lnTo>
                <a:lnTo>
                  <a:pt x="9418487" y="1587206"/>
                </a:lnTo>
                <a:lnTo>
                  <a:pt x="9367779" y="1588441"/>
                </a:lnTo>
                <a:lnTo>
                  <a:pt x="9317099" y="1589380"/>
                </a:lnTo>
                <a:lnTo>
                  <a:pt x="9266452" y="1590022"/>
                </a:lnTo>
                <a:lnTo>
                  <a:pt x="9215842" y="1590369"/>
                </a:lnTo>
                <a:lnTo>
                  <a:pt x="9165275" y="1590420"/>
                </a:lnTo>
                <a:lnTo>
                  <a:pt x="9114755" y="1590177"/>
                </a:lnTo>
                <a:lnTo>
                  <a:pt x="9064287" y="1589639"/>
                </a:lnTo>
                <a:lnTo>
                  <a:pt x="9013877" y="1588808"/>
                </a:lnTo>
                <a:lnTo>
                  <a:pt x="8963530" y="1587684"/>
                </a:lnTo>
                <a:lnTo>
                  <a:pt x="8913250" y="1586267"/>
                </a:lnTo>
                <a:lnTo>
                  <a:pt x="8863042" y="1584559"/>
                </a:lnTo>
                <a:lnTo>
                  <a:pt x="8812912" y="1582559"/>
                </a:lnTo>
                <a:lnTo>
                  <a:pt x="8762864" y="1580267"/>
                </a:lnTo>
                <a:lnTo>
                  <a:pt x="8712904" y="1577686"/>
                </a:lnTo>
                <a:lnTo>
                  <a:pt x="8663036" y="1574814"/>
                </a:lnTo>
                <a:lnTo>
                  <a:pt x="8613265" y="1571654"/>
                </a:lnTo>
                <a:lnTo>
                  <a:pt x="8563597" y="1568204"/>
                </a:lnTo>
                <a:lnTo>
                  <a:pt x="8514036" y="1564466"/>
                </a:lnTo>
                <a:lnTo>
                  <a:pt x="8464588" y="1560440"/>
                </a:lnTo>
                <a:lnTo>
                  <a:pt x="8415256" y="1556128"/>
                </a:lnTo>
                <a:lnTo>
                  <a:pt x="8366048" y="1551528"/>
                </a:lnTo>
                <a:lnTo>
                  <a:pt x="8316966" y="1546642"/>
                </a:lnTo>
                <a:lnTo>
                  <a:pt x="8268017" y="1541471"/>
                </a:lnTo>
                <a:lnTo>
                  <a:pt x="8219205" y="1536015"/>
                </a:lnTo>
                <a:lnTo>
                  <a:pt x="8170536" y="1530274"/>
                </a:lnTo>
                <a:lnTo>
                  <a:pt x="8122014" y="1524249"/>
                </a:lnTo>
                <a:lnTo>
                  <a:pt x="8073644" y="1517940"/>
                </a:lnTo>
                <a:lnTo>
                  <a:pt x="8025431" y="1511349"/>
                </a:lnTo>
                <a:lnTo>
                  <a:pt x="7977381" y="1504475"/>
                </a:lnTo>
                <a:lnTo>
                  <a:pt x="7929498" y="1497319"/>
                </a:lnTo>
                <a:lnTo>
                  <a:pt x="7881788" y="1489882"/>
                </a:lnTo>
                <a:lnTo>
                  <a:pt x="7834254" y="1482164"/>
                </a:lnTo>
                <a:lnTo>
                  <a:pt x="7786903" y="1474166"/>
                </a:lnTo>
                <a:lnTo>
                  <a:pt x="7738126" y="1465660"/>
                </a:lnTo>
                <a:lnTo>
                  <a:pt x="7640491" y="1448021"/>
                </a:lnTo>
                <a:lnTo>
                  <a:pt x="7542751" y="1429573"/>
                </a:lnTo>
                <a:lnTo>
                  <a:pt x="7444910" y="1410348"/>
                </a:lnTo>
                <a:lnTo>
                  <a:pt x="7346973" y="1390379"/>
                </a:lnTo>
                <a:lnTo>
                  <a:pt x="7248943" y="1369697"/>
                </a:lnTo>
                <a:lnTo>
                  <a:pt x="7150826" y="1348335"/>
                </a:lnTo>
                <a:lnTo>
                  <a:pt x="7052624" y="1326325"/>
                </a:lnTo>
                <a:lnTo>
                  <a:pt x="6954344" y="1303699"/>
                </a:lnTo>
                <a:lnTo>
                  <a:pt x="6855988" y="1280488"/>
                </a:lnTo>
                <a:lnTo>
                  <a:pt x="6757561" y="1256726"/>
                </a:lnTo>
                <a:lnTo>
                  <a:pt x="6609797" y="1220118"/>
                </a:lnTo>
                <a:lnTo>
                  <a:pt x="6461898" y="1182449"/>
                </a:lnTo>
                <a:lnTo>
                  <a:pt x="6313878" y="1143828"/>
                </a:lnTo>
                <a:lnTo>
                  <a:pt x="6116354" y="1091037"/>
                </a:lnTo>
                <a:lnTo>
                  <a:pt x="5918674" y="1037003"/>
                </a:lnTo>
                <a:lnTo>
                  <a:pt x="5671408" y="968101"/>
                </a:lnTo>
                <a:lnTo>
                  <a:pt x="4632326" y="673191"/>
                </a:lnTo>
                <a:lnTo>
                  <a:pt x="4335739" y="590761"/>
                </a:lnTo>
                <a:lnTo>
                  <a:pt x="4138197" y="537088"/>
                </a:lnTo>
                <a:lnTo>
                  <a:pt x="3940841" y="484740"/>
                </a:lnTo>
                <a:lnTo>
                  <a:pt x="3792966" y="446503"/>
                </a:lnTo>
                <a:lnTo>
                  <a:pt x="3645230" y="409263"/>
                </a:lnTo>
                <a:lnTo>
                  <a:pt x="3497647" y="373130"/>
                </a:lnTo>
                <a:lnTo>
                  <a:pt x="3399350" y="349710"/>
                </a:lnTo>
                <a:lnTo>
                  <a:pt x="3301131" y="326862"/>
                </a:lnTo>
                <a:lnTo>
                  <a:pt x="3202995" y="304617"/>
                </a:lnTo>
                <a:lnTo>
                  <a:pt x="3104947" y="283009"/>
                </a:lnTo>
                <a:lnTo>
                  <a:pt x="3006989" y="262069"/>
                </a:lnTo>
                <a:lnTo>
                  <a:pt x="2909128" y="241830"/>
                </a:lnTo>
                <a:lnTo>
                  <a:pt x="2811366" y="222323"/>
                </a:lnTo>
                <a:lnTo>
                  <a:pt x="2713708" y="203581"/>
                </a:lnTo>
                <a:lnTo>
                  <a:pt x="2616159" y="185635"/>
                </a:lnTo>
                <a:lnTo>
                  <a:pt x="2518722" y="168518"/>
                </a:lnTo>
                <a:lnTo>
                  <a:pt x="2421402" y="152263"/>
                </a:lnTo>
                <a:lnTo>
                  <a:pt x="2324204" y="136900"/>
                </a:lnTo>
                <a:lnTo>
                  <a:pt x="2227131" y="122463"/>
                </a:lnTo>
                <a:lnTo>
                  <a:pt x="2130188" y="108983"/>
                </a:lnTo>
                <a:lnTo>
                  <a:pt x="2033378" y="96492"/>
                </a:lnTo>
                <a:lnTo>
                  <a:pt x="1936708" y="85023"/>
                </a:lnTo>
                <a:lnTo>
                  <a:pt x="1888425" y="79682"/>
                </a:lnTo>
                <a:lnTo>
                  <a:pt x="1840179" y="74608"/>
                </a:lnTo>
                <a:lnTo>
                  <a:pt x="1791970" y="69805"/>
                </a:lnTo>
                <a:lnTo>
                  <a:pt x="1743798" y="65278"/>
                </a:lnTo>
                <a:lnTo>
                  <a:pt x="1695663" y="61030"/>
                </a:lnTo>
                <a:lnTo>
                  <a:pt x="1647567" y="57066"/>
                </a:lnTo>
                <a:lnTo>
                  <a:pt x="1599510" y="53390"/>
                </a:lnTo>
                <a:lnTo>
                  <a:pt x="1551492" y="50004"/>
                </a:lnTo>
                <a:lnTo>
                  <a:pt x="1503514" y="46915"/>
                </a:lnTo>
                <a:lnTo>
                  <a:pt x="1451727" y="41426"/>
                </a:lnTo>
                <a:lnTo>
                  <a:pt x="1400000" y="36255"/>
                </a:lnTo>
                <a:lnTo>
                  <a:pt x="1348336" y="31407"/>
                </a:lnTo>
                <a:lnTo>
                  <a:pt x="1296735" y="26886"/>
                </a:lnTo>
                <a:lnTo>
                  <a:pt x="1245197" y="22697"/>
                </a:lnTo>
                <a:lnTo>
                  <a:pt x="1193723" y="18846"/>
                </a:lnTo>
                <a:lnTo>
                  <a:pt x="1142315" y="15337"/>
                </a:lnTo>
                <a:lnTo>
                  <a:pt x="1090973" y="12176"/>
                </a:lnTo>
                <a:lnTo>
                  <a:pt x="1039697" y="9368"/>
                </a:lnTo>
                <a:lnTo>
                  <a:pt x="988488" y="6917"/>
                </a:lnTo>
                <a:lnTo>
                  <a:pt x="937348" y="4828"/>
                </a:lnTo>
                <a:lnTo>
                  <a:pt x="886276" y="3107"/>
                </a:lnTo>
                <a:lnTo>
                  <a:pt x="835274" y="1759"/>
                </a:lnTo>
                <a:lnTo>
                  <a:pt x="784343" y="788"/>
                </a:lnTo>
                <a:lnTo>
                  <a:pt x="733482" y="200"/>
                </a:lnTo>
                <a:lnTo>
                  <a:pt x="682693" y="0"/>
                </a:lnTo>
                <a:close/>
              </a:path>
            </a:pathLst>
          </a:custGeom>
          <a:solidFill>
            <a:srgbClr val="1C488A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9398" name="Google Shape;9398;p1122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313956" y="5564123"/>
            <a:ext cx="2025383" cy="911351"/>
          </a:xfrm>
          <a:prstGeom prst="rect">
            <a:avLst/>
          </a:prstGeom>
          <a:noFill/>
          <a:ln>
            <a:noFill/>
          </a:ln>
        </p:spPr>
      </p:pic>
      <p:sp>
        <p:nvSpPr>
          <p:cNvPr id="9399" name="Google Shape;9399;p1122"/>
          <p:cNvSpPr/>
          <p:nvPr/>
        </p:nvSpPr>
        <p:spPr>
          <a:xfrm>
            <a:off x="1520189" y="2812542"/>
            <a:ext cx="2286000" cy="0"/>
          </a:xfrm>
          <a:custGeom>
            <a:avLst/>
            <a:gdLst/>
            <a:ahLst/>
            <a:cxnLst/>
            <a:rect l="l" t="t" r="r" b="b"/>
            <a:pathLst>
              <a:path w="2286000" h="120000" extrusionOk="0">
                <a:moveTo>
                  <a:pt x="0" y="0"/>
                </a:moveTo>
                <a:lnTo>
                  <a:pt x="2286000" y="0"/>
                </a:lnTo>
              </a:path>
            </a:pathLst>
          </a:custGeom>
          <a:noFill/>
          <a:ln w="32000" cap="flat" cmpd="sng">
            <a:solidFill>
              <a:srgbClr val="F5836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400" name="Google Shape;9400;p1122"/>
          <p:cNvSpPr txBox="1">
            <a:spLocks noGrp="1"/>
          </p:cNvSpPr>
          <p:nvPr>
            <p:ph type="ctrTitle"/>
          </p:nvPr>
        </p:nvSpPr>
        <p:spPr>
          <a:xfrm>
            <a:off x="471690" y="493920"/>
            <a:ext cx="11248618" cy="57404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libri"/>
              <a:buNone/>
              <a:defRPr b="0" i="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401" name="Google Shape;9401;p1122"/>
          <p:cNvSpPr txBox="1">
            <a:spLocks noGrp="1"/>
          </p:cNvSpPr>
          <p:nvPr>
            <p:ph type="subTitle" idx="1"/>
          </p:nvPr>
        </p:nvSpPr>
        <p:spPr>
          <a:xfrm>
            <a:off x="1828800" y="3840480"/>
            <a:ext cx="8534400" cy="1714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/>
            </a:lvl1pPr>
            <a:lvl2pPr lvl="1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lvl="2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lvl="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lvl="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lvl="5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lvl="6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lvl="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lvl="8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402" name="Google Shape;9402;p112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>
                <a:solidFill>
                  <a:srgbClr val="919497"/>
                </a:solidFill>
              </a:defRPr>
            </a:lvl1pPr>
            <a:lvl2pPr lvl="1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sp>
        <p:nvSpPr>
          <p:cNvPr id="9403" name="Google Shape;9403;p1122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 sz="1800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9404" name="Google Shape;9404;p112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L="38100" marR="0" lvl="0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929599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38100" marR="0" lvl="1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929599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38100" marR="0" lvl="2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929599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38100" marR="0" lvl="3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929599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38100" marR="0" lvl="4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929599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38100" marR="0" lvl="5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929599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38100" marR="0" lvl="6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929599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38100" marR="0" lvl="7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929599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38100" marR="0" lvl="8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929599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3810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9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Quotation">
  <p:cSld name="2_Quotation 3 4">
    <p:spTree>
      <p:nvGrpSpPr>
        <p:cNvPr id="1" name="Shape 94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06" name="Google Shape;9406;p1123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407" name="Google Shape;9407;p1123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408" name="Google Shape;9408;p1123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409" name="Google Shape;9409;p112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410" name="Google Shape;9410;p112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411" name="Google Shape;9411;p112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9412" name="Google Shape;9412;p112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9413" name="Google Shape;9413;p112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414" name="Google Shape;9414;p112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415" name="Google Shape;9415;p112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416" name="Google Shape;9416;p112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9417" name="Google Shape;9417;p1123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Quotation">
  <p:cSld name="2_Quotation 3 5">
    <p:spTree>
      <p:nvGrpSpPr>
        <p:cNvPr id="1" name="Shape 94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19" name="Google Shape;9419;p1124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420" name="Google Shape;9420;p1124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421" name="Google Shape;9421;p1124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422" name="Google Shape;9422;p112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423" name="Google Shape;9423;p112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424" name="Google Shape;9424;p112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9425" name="Google Shape;9425;p112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9426" name="Google Shape;9426;p112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427" name="Google Shape;9427;p112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428" name="Google Shape;9428;p112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429" name="Google Shape;9429;p112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9430" name="Google Shape;9430;p1124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Quotation">
  <p:cSld name="2_Quotation 3 6">
    <p:spTree>
      <p:nvGrpSpPr>
        <p:cNvPr id="1" name="Shape 94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32" name="Google Shape;9432;p1125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433" name="Google Shape;9433;p1125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434" name="Google Shape;9434;p1125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435" name="Google Shape;9435;p112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436" name="Google Shape;9436;p112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437" name="Google Shape;9437;p112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  <p:grpSp>
        <p:nvGrpSpPr>
          <p:cNvPr id="9438" name="Google Shape;9438;p112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9439" name="Google Shape;9439;p112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440" name="Google Shape;9440;p112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441" name="Google Shape;9441;p112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442" name="Google Shape;9442;p112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9443" name="Google Shape;9443;p1125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 type="obj">
  <p:cSld name="OBJECT">
    <p:spTree>
      <p:nvGrpSpPr>
        <p:cNvPr id="1" name="Shape 94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450" name="Google Shape;9450;p6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9451" name="Google Shape;9451;p6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452" name="Google Shape;9452;p6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453" name="Google Shape;9453;p6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454" name="Google Shape;9454;p6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9455" name="Google Shape;9455;p6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456" name="Google Shape;9456;p64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457" name="Google Shape;9457;p6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458" name="Google Shape;9458;p6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459" name="Google Shape;9459;p6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">
    <p:spTree>
      <p:nvGrpSpPr>
        <p:cNvPr id="1" name="Shape 94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61" name="Google Shape;9461;p328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462" name="Google Shape;9462;p328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463" name="Google Shape;9463;p328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9464" name="Google Shape;9464;p328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9465" name="Google Shape;9465;p328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9466" name="Google Shape;9466;p328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467" name="Google Shape;9467;p328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9468" name="Google Shape;9468;p32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9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11">
    <p:bg>
      <p:bgPr>
        <a:solidFill>
          <a:schemeClr val="lt2"/>
        </a:solidFill>
        <a:effectLst/>
      </p:bgPr>
    </p:bg>
    <p:spTree>
      <p:nvGrpSpPr>
        <p:cNvPr id="1" name="Shape 9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67" name="Google Shape;967;p148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968" name="Google Shape;968;p148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69" name="Google Shape;969;p148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70" name="Google Shape;970;p148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971" name="Google Shape;971;p14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972" name="Google Shape;972;p148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73" name="Google Shape;973;p148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">
    <p:bg>
      <p:bgPr>
        <a:solidFill>
          <a:schemeClr val="lt2"/>
        </a:solidFill>
        <a:effectLst/>
      </p:bgPr>
    </p:bg>
    <p:spTree>
      <p:nvGrpSpPr>
        <p:cNvPr id="1" name="Shape 94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470" name="Google Shape;9470;p329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9471" name="Google Shape;9471;p329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472" name="Google Shape;9472;p329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473" name="Google Shape;9473;p329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9474" name="Google Shape;9474;p32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9475" name="Google Shape;9475;p329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476" name="Google Shape;9476;p329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">
    <p:spTree>
      <p:nvGrpSpPr>
        <p:cNvPr id="1" name="Shape 94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78" name="Google Shape;9478;p330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9479" name="Google Shape;9479;p330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9480" name="Google Shape;9480;p330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9481" name="Google Shape;9481;p330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482" name="Google Shape;9482;p330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9483" name="Google Shape;9483;p330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9484" name="Google Shape;9484;p33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">
    <p:spTree>
      <p:nvGrpSpPr>
        <p:cNvPr id="1" name="Shape 94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86" name="Google Shape;9486;p331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487" name="Google Shape;9487;p331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488" name="Google Shape;9488;p331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489" name="Google Shape;9489;p33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490" name="Google Shape;9490;p33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491" name="Google Shape;9491;p33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9492" name="Google Shape;9492;p33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9493" name="Google Shape;9493;p33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494" name="Google Shape;9494;p33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495" name="Google Shape;9495;p33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496" name="Google Shape;9496;p33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9497" name="Google Shape;9497;p331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 type="twoObj">
  <p:cSld name="TWO_OBJECTS">
    <p:spTree>
      <p:nvGrpSpPr>
        <p:cNvPr id="1" name="Shape 94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99" name="Google Shape;9499;p332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500" name="Google Shape;9500;p332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9501" name="Google Shape;9501;p33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9502" name="Google Shape;9502;p33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503" name="Google Shape;9503;p33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504" name="Google Shape;9504;p33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505" name="Google Shape;9505;p33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9506" name="Google Shape;9506;p332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507" name="Google Shape;9507;p332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508" name="Google Shape;9508;p33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509" name="Google Shape;9509;p33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 type="twoTxTwoObj">
  <p:cSld name="TWO_OBJECTS_WITH_TEXT">
    <p:spTree>
      <p:nvGrpSpPr>
        <p:cNvPr id="1" name="Shape 95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511" name="Google Shape;9511;p33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9512" name="Google Shape;9512;p33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513" name="Google Shape;9513;p33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514" name="Google Shape;9514;p33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515" name="Google Shape;9515;p33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9516" name="Google Shape;9516;p333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517" name="Google Shape;9517;p333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9518" name="Google Shape;9518;p333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519" name="Google Shape;9519;p333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9520" name="Google Shape;9520;p333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521" name="Google Shape;9521;p33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522" name="Google Shape;9522;p33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523" name="Google Shape;9523;p33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_ONLY">
    <p:spTree>
      <p:nvGrpSpPr>
        <p:cNvPr id="1" name="Shape 95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525" name="Google Shape;9525;p33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9526" name="Google Shape;9526;p33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527" name="Google Shape;9527;p33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528" name="Google Shape;9528;p33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529" name="Google Shape;9529;p33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9530" name="Google Shape;9530;p33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531" name="Google Shape;9531;p33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532" name="Google Shape;9532;p33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533" name="Google Shape;9533;p33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">
    <p:spTree>
      <p:nvGrpSpPr>
        <p:cNvPr id="1" name="Shape 95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535" name="Google Shape;9535;p335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9536" name="Google Shape;9536;p335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537" name="Google Shape;9537;p335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9538" name="Google Shape;9538;p335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539" name="Google Shape;9539;p335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540" name="Google Shape;9540;p335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9541" name="Google Shape;9541;p33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9542" name="Google Shape;9542;p335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9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spTree>
      <p:nvGrpSpPr>
        <p:cNvPr id="1" name="Shape 95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44" name="Google Shape;9544;p33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545" name="Google Shape;9545;p33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546" name="Google Shape;9546;p33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9547" name="Google Shape;9547;p33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9548" name="Google Shape;9548;p33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549" name="Google Shape;9549;p33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550" name="Google Shape;9550;p33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551" name="Google Shape;9551;p33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9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Quotation">
  <p:cSld name="1_Quotation">
    <p:spTree>
      <p:nvGrpSpPr>
        <p:cNvPr id="1" name="Shape 95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53" name="Google Shape;9553;p337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554" name="Google Shape;9554;p337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555" name="Google Shape;9555;p337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556" name="Google Shape;9556;p33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557" name="Google Shape;9557;p33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558" name="Google Shape;9558;p33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9559" name="Google Shape;9559;p337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9560" name="Google Shape;9560;p33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561" name="Google Shape;9561;p33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562" name="Google Shape;9562;p33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563" name="Google Shape;9563;p33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9564" name="Google Shape;9564;p337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Cover">
  <p:cSld name="1_Cover">
    <p:spTree>
      <p:nvGrpSpPr>
        <p:cNvPr id="1" name="Shape 95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66" name="Google Shape;9566;p338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567" name="Google Shape;9567;p338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568" name="Google Shape;9568;p338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9569" name="Google Shape;9569;p338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9570" name="Google Shape;9570;p338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9571" name="Google Shape;9571;p338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572" name="Google Shape;9572;p338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9573" name="Google Shape;9573;p33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9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9">
    <p:spTree>
      <p:nvGrpSpPr>
        <p:cNvPr id="1" name="Shape 9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5" name="Google Shape;975;p149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976" name="Google Shape;976;p149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977" name="Google Shape;977;p149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978" name="Google Shape;978;p149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79" name="Google Shape;979;p149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980" name="Google Shape;980;p149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981" name="Google Shape;981;p14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Divider">
  <p:cSld name="3_Divider">
    <p:bg>
      <p:bgPr>
        <a:solidFill>
          <a:schemeClr val="lt2"/>
        </a:solidFill>
        <a:effectLst/>
      </p:bgPr>
    </p:bg>
    <p:spTree>
      <p:nvGrpSpPr>
        <p:cNvPr id="1" name="Shape 95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575" name="Google Shape;9575;p339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9576" name="Google Shape;9576;p339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577" name="Google Shape;9577;p339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578" name="Google Shape;9578;p339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9579" name="Google Shape;9579;p33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9580" name="Google Shape;9580;p339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581" name="Google Shape;9581;p339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Photo Slide">
  <p:cSld name="2_Photo Slide">
    <p:spTree>
      <p:nvGrpSpPr>
        <p:cNvPr id="1" name="Shape 95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83" name="Google Shape;9583;p340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9584" name="Google Shape;9584;p340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9585" name="Google Shape;9585;p340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9586" name="Google Shape;9586;p340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587" name="Google Shape;9587;p340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9588" name="Google Shape;9588;p340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9589" name="Google Shape;9589;p34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Quotation">
  <p:cSld name="2_Quotation">
    <p:spTree>
      <p:nvGrpSpPr>
        <p:cNvPr id="1" name="Shape 95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91" name="Google Shape;9591;p341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592" name="Google Shape;9592;p341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593" name="Google Shape;9593;p341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594" name="Google Shape;9594;p34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595" name="Google Shape;9595;p34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596" name="Google Shape;9596;p34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9597" name="Google Shape;9597;p34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9598" name="Google Shape;9598;p34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599" name="Google Shape;9599;p34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600" name="Google Shape;9600;p34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601" name="Google Shape;9601;p34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9602" name="Google Shape;9602;p341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Quotation">
  <p:cSld name="3_Quotation">
    <p:spTree>
      <p:nvGrpSpPr>
        <p:cNvPr id="1" name="Shape 96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04" name="Google Shape;9604;p342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605" name="Google Shape;9605;p342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606" name="Google Shape;9606;p342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607" name="Google Shape;9607;p34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608" name="Google Shape;9608;p34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609" name="Google Shape;9609;p34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9610" name="Google Shape;9610;p34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9611" name="Google Shape;9611;p34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612" name="Google Shape;9612;p34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613" name="Google Shape;9613;p34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614" name="Google Shape;9614;p34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9615" name="Google Shape;9615;p342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Title and Content">
  <p:cSld name="4_Title and Content">
    <p:spTree>
      <p:nvGrpSpPr>
        <p:cNvPr id="1" name="Shape 96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617" name="Google Shape;9617;p34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9618" name="Google Shape;9618;p34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619" name="Google Shape;9619;p34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620" name="Google Shape;9620;p34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621" name="Google Shape;9621;p34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9622" name="Google Shape;9622;p343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623" name="Google Shape;9623;p343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624" name="Google Shape;9624;p34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625" name="Google Shape;9625;p34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626" name="Google Shape;9626;p34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4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Two Content">
  <p:cSld name="2_Two Content">
    <p:spTree>
      <p:nvGrpSpPr>
        <p:cNvPr id="1" name="Shape 96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28" name="Google Shape;9628;p34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629" name="Google Shape;9629;p344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9630" name="Google Shape;9630;p34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9631" name="Google Shape;9631;p34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632" name="Google Shape;9632;p34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633" name="Google Shape;9633;p34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634" name="Google Shape;9634;p34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9635" name="Google Shape;9635;p344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636" name="Google Shape;9636;p344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637" name="Google Shape;9637;p34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638" name="Google Shape;9638;p34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4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Comparison">
  <p:cSld name="1_Comparison">
    <p:spTree>
      <p:nvGrpSpPr>
        <p:cNvPr id="1" name="Shape 96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640" name="Google Shape;9640;p34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9641" name="Google Shape;9641;p34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642" name="Google Shape;9642;p34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643" name="Google Shape;9643;p34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644" name="Google Shape;9644;p34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9645" name="Google Shape;9645;p34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646" name="Google Shape;9646;p345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9647" name="Google Shape;9647;p345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648" name="Google Shape;9648;p345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9649" name="Google Shape;9649;p345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650" name="Google Shape;9650;p34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651" name="Google Shape;9651;p34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652" name="Google Shape;9652;p34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4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Title Only">
  <p:cSld name="2_Title Only">
    <p:spTree>
      <p:nvGrpSpPr>
        <p:cNvPr id="1" name="Shape 96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654" name="Google Shape;9654;p34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9655" name="Google Shape;9655;p34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656" name="Google Shape;9656;p34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657" name="Google Shape;9657;p34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658" name="Google Shape;9658;p34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9659" name="Google Shape;9659;p34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660" name="Google Shape;9660;p34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661" name="Google Shape;9661;p34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662" name="Google Shape;9662;p34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4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End">
  <p:cSld name="1_End">
    <p:spTree>
      <p:nvGrpSpPr>
        <p:cNvPr id="1" name="Shape 96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664" name="Google Shape;9664;p347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9665" name="Google Shape;9665;p347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666" name="Google Shape;9666;p347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9667" name="Google Shape;9667;p347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668" name="Google Shape;9668;p347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669" name="Google Shape;9669;p347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9670" name="Google Shape;9670;p34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9671" name="Google Shape;9671;p347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94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Blank">
  <p:cSld name="1_Blank">
    <p:spTree>
      <p:nvGrpSpPr>
        <p:cNvPr id="1" name="Shape 96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73" name="Google Shape;9673;p34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674" name="Google Shape;9674;p34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675" name="Google Shape;9675;p34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9676" name="Google Shape;9676;p34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9677" name="Google Shape;9677;p34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678" name="Google Shape;9678;p34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679" name="Google Shape;9679;p34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680" name="Google Shape;9680;p34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9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3">
    <p:spTree>
      <p:nvGrpSpPr>
        <p:cNvPr id="1" name="Shape 9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3" name="Google Shape;983;p150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84" name="Google Shape;984;p150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85" name="Google Shape;985;p150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86" name="Google Shape;986;p15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87" name="Google Shape;987;p15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88" name="Google Shape;988;p15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989" name="Google Shape;989;p150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990" name="Google Shape;990;p15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91" name="Google Shape;991;p15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92" name="Google Shape;992;p15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93" name="Google Shape;993;p15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994" name="Google Shape;994;p150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5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Cover">
  <p:cSld name="2_Cover">
    <p:spTree>
      <p:nvGrpSpPr>
        <p:cNvPr id="1" name="Shape 96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82" name="Google Shape;9682;p349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683" name="Google Shape;9683;p349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684" name="Google Shape;9684;p349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9685" name="Google Shape;9685;p349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9686" name="Google Shape;9686;p349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9687" name="Google Shape;9687;p349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688" name="Google Shape;9688;p349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9689" name="Google Shape;9689;p34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95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Divider">
  <p:cSld name="4_Divider">
    <p:bg>
      <p:bgPr>
        <a:solidFill>
          <a:schemeClr val="lt2"/>
        </a:solidFill>
        <a:effectLst/>
      </p:bgPr>
    </p:bg>
    <p:spTree>
      <p:nvGrpSpPr>
        <p:cNvPr id="1" name="Shape 96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691" name="Google Shape;9691;p350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9692" name="Google Shape;9692;p350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693" name="Google Shape;9693;p350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694" name="Google Shape;9694;p350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9695" name="Google Shape;9695;p35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9696" name="Google Shape;9696;p350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697" name="Google Shape;9697;p350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5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Quotation">
  <p:cSld name="4_Quotation">
    <p:spTree>
      <p:nvGrpSpPr>
        <p:cNvPr id="1" name="Shape 96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99" name="Google Shape;9699;p351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700" name="Google Shape;9700;p351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701" name="Google Shape;9701;p351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702" name="Google Shape;9702;p35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703" name="Google Shape;9703;p35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704" name="Google Shape;9704;p35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9705" name="Google Shape;9705;p35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9706" name="Google Shape;9706;p35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707" name="Google Shape;9707;p35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708" name="Google Shape;9708;p35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709" name="Google Shape;9709;p35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9710" name="Google Shape;9710;p351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5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_Title and Content">
  <p:cSld name="5_Title and Content">
    <p:spTree>
      <p:nvGrpSpPr>
        <p:cNvPr id="1" name="Shape 97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712" name="Google Shape;9712;p35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9713" name="Google Shape;9713;p35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714" name="Google Shape;9714;p35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715" name="Google Shape;9715;p35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716" name="Google Shape;9716;p35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9717" name="Google Shape;9717;p352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718" name="Google Shape;9718;p352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719" name="Google Shape;9719;p35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720" name="Google Shape;9720;p35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721" name="Google Shape;9721;p35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5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wo Content">
  <p:cSld name="3_Two Content">
    <p:spTree>
      <p:nvGrpSpPr>
        <p:cNvPr id="1" name="Shape 97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23" name="Google Shape;9723;p353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724" name="Google Shape;9724;p353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9725" name="Google Shape;9725;p35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9726" name="Google Shape;9726;p35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727" name="Google Shape;9727;p35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728" name="Google Shape;9728;p35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729" name="Google Shape;9729;p35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9730" name="Google Shape;9730;p353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731" name="Google Shape;9731;p353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732" name="Google Shape;9732;p35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733" name="Google Shape;9733;p35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5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Comparison">
  <p:cSld name="2_Comparison">
    <p:spTree>
      <p:nvGrpSpPr>
        <p:cNvPr id="1" name="Shape 97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735" name="Google Shape;9735;p35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9736" name="Google Shape;9736;p35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737" name="Google Shape;9737;p35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738" name="Google Shape;9738;p35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739" name="Google Shape;9739;p35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9740" name="Google Shape;9740;p35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741" name="Google Shape;9741;p354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9742" name="Google Shape;9742;p354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743" name="Google Shape;9743;p354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9744" name="Google Shape;9744;p354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745" name="Google Shape;9745;p35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746" name="Google Shape;9746;p35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747" name="Google Shape;9747;p35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5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Photo Slide">
  <p:cSld name="3_Photo Slide">
    <p:spTree>
      <p:nvGrpSpPr>
        <p:cNvPr id="1" name="Shape 97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49" name="Google Shape;9749;p355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9750" name="Google Shape;9750;p355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9751" name="Google Shape;9751;p355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9752" name="Google Shape;9752;p355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753" name="Google Shape;9753;p355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9754" name="Google Shape;9754;p355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9755" name="Google Shape;9755;p35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5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End">
  <p:cSld name="2_End">
    <p:spTree>
      <p:nvGrpSpPr>
        <p:cNvPr id="1" name="Shape 97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757" name="Google Shape;9757;p356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9758" name="Google Shape;9758;p356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759" name="Google Shape;9759;p356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9760" name="Google Shape;9760;p356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761" name="Google Shape;9761;p356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762" name="Google Shape;9762;p356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9763" name="Google Shape;9763;p35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9764" name="Google Shape;9764;p356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95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Blank">
  <p:cSld name="2_Blank">
    <p:spTree>
      <p:nvGrpSpPr>
        <p:cNvPr id="1" name="Shape 97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66" name="Google Shape;9766;p35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767" name="Google Shape;9767;p35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768" name="Google Shape;9768;p35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9769" name="Google Shape;9769;p357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9770" name="Google Shape;9770;p35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771" name="Google Shape;9771;p35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772" name="Google Shape;9772;p35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773" name="Google Shape;9773;p35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95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Only">
  <p:cSld name="3_Title Only">
    <p:spTree>
      <p:nvGrpSpPr>
        <p:cNvPr id="1" name="Shape 97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775" name="Google Shape;9775;p35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9776" name="Google Shape;9776;p35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777" name="Google Shape;9777;p35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778" name="Google Shape;9778;p35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779" name="Google Shape;9779;p35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9780" name="Google Shape;9780;p358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781" name="Google Shape;9781;p35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782" name="Google Shape;9782;p35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783" name="Google Shape;9783;p35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4">
    <p:spTree>
      <p:nvGrpSpPr>
        <p:cNvPr id="1" name="Shape 9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6" name="Google Shape;996;p151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97" name="Google Shape;997;p151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98" name="Google Shape;998;p151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99" name="Google Shape;999;p15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00" name="Google Shape;1000;p15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01" name="Google Shape;1001;p15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002" name="Google Shape;1002;p15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03" name="Google Shape;1003;p15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04" name="Google Shape;1004;p15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05" name="Google Shape;1005;p15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06" name="Google Shape;1006;p15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007" name="Google Shape;1007;p151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6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Cover">
  <p:cSld name="3_Cover">
    <p:spTree>
      <p:nvGrpSpPr>
        <p:cNvPr id="1" name="Shape 97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85" name="Google Shape;9785;p359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786" name="Google Shape;9786;p359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787" name="Google Shape;9787;p359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9788" name="Google Shape;9788;p359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9789" name="Google Shape;9789;p359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9790" name="Google Shape;9790;p359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791" name="Google Shape;9791;p359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9792" name="Google Shape;9792;p35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96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_Divider">
  <p:cSld name="5_Divider">
    <p:bg>
      <p:bgPr>
        <a:solidFill>
          <a:schemeClr val="lt2"/>
        </a:solidFill>
        <a:effectLst/>
      </p:bgPr>
    </p:bg>
    <p:spTree>
      <p:nvGrpSpPr>
        <p:cNvPr id="1" name="Shape 97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794" name="Google Shape;9794;p360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9795" name="Google Shape;9795;p360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796" name="Google Shape;9796;p360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797" name="Google Shape;9797;p360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9798" name="Google Shape;9798;p36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9799" name="Google Shape;9799;p360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800" name="Google Shape;9800;p360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6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Photo Slide">
  <p:cSld name="4_Photo Slide">
    <p:spTree>
      <p:nvGrpSpPr>
        <p:cNvPr id="1" name="Shape 98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02" name="Google Shape;9802;p361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9803" name="Google Shape;9803;p361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9804" name="Google Shape;9804;p361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9805" name="Google Shape;9805;p361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806" name="Google Shape;9806;p361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9807" name="Google Shape;9807;p361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9808" name="Google Shape;9808;p36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6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_Quotation">
  <p:cSld name="5_Quotation">
    <p:spTree>
      <p:nvGrpSpPr>
        <p:cNvPr id="1" name="Shape 98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10" name="Google Shape;9810;p362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811" name="Google Shape;9811;p362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812" name="Google Shape;9812;p362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813" name="Google Shape;9813;p36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814" name="Google Shape;9814;p36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815" name="Google Shape;9815;p36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9816" name="Google Shape;9816;p36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9817" name="Google Shape;9817;p36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818" name="Google Shape;9818;p36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819" name="Google Shape;9819;p36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820" name="Google Shape;9820;p36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9821" name="Google Shape;9821;p362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6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_Quotation">
  <p:cSld name="6_Quotation">
    <p:spTree>
      <p:nvGrpSpPr>
        <p:cNvPr id="1" name="Shape 98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23" name="Google Shape;9823;p363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824" name="Google Shape;9824;p363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825" name="Google Shape;9825;p363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826" name="Google Shape;9826;p36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827" name="Google Shape;9827;p36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828" name="Google Shape;9828;p36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9829" name="Google Shape;9829;p36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9830" name="Google Shape;9830;p36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831" name="Google Shape;9831;p36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832" name="Google Shape;9832;p36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833" name="Google Shape;9833;p36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9834" name="Google Shape;9834;p363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6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_Title and Content">
  <p:cSld name="6_Title and Content">
    <p:spTree>
      <p:nvGrpSpPr>
        <p:cNvPr id="1" name="Shape 98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836" name="Google Shape;9836;p36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9837" name="Google Shape;9837;p36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838" name="Google Shape;9838;p36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839" name="Google Shape;9839;p36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840" name="Google Shape;9840;p36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9841" name="Google Shape;9841;p36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842" name="Google Shape;9842;p364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843" name="Google Shape;9843;p36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844" name="Google Shape;9844;p36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845" name="Google Shape;9845;p36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6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Two Content">
  <p:cSld name="4_Two Content">
    <p:spTree>
      <p:nvGrpSpPr>
        <p:cNvPr id="1" name="Shape 98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47" name="Google Shape;9847;p36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848" name="Google Shape;9848;p365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9849" name="Google Shape;9849;p36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9850" name="Google Shape;9850;p36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851" name="Google Shape;9851;p36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852" name="Google Shape;9852;p36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853" name="Google Shape;9853;p36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9854" name="Google Shape;9854;p365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855" name="Google Shape;9855;p365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856" name="Google Shape;9856;p36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857" name="Google Shape;9857;p36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6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Comparison">
  <p:cSld name="3_Comparison">
    <p:spTree>
      <p:nvGrpSpPr>
        <p:cNvPr id="1" name="Shape 98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859" name="Google Shape;9859;p36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9860" name="Google Shape;9860;p36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861" name="Google Shape;9861;p36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862" name="Google Shape;9862;p36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863" name="Google Shape;9863;p36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9864" name="Google Shape;9864;p36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865" name="Google Shape;9865;p366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9866" name="Google Shape;9866;p366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867" name="Google Shape;9867;p366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9868" name="Google Shape;9868;p366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869" name="Google Shape;9869;p36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870" name="Google Shape;9870;p36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871" name="Google Shape;9871;p36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6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Title Only">
  <p:cSld name="4_Title Only">
    <p:spTree>
      <p:nvGrpSpPr>
        <p:cNvPr id="1" name="Shape 98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873" name="Google Shape;9873;p367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9874" name="Google Shape;9874;p36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875" name="Google Shape;9875;p36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876" name="Google Shape;9876;p36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877" name="Google Shape;9877;p36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9878" name="Google Shape;9878;p367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879" name="Google Shape;9879;p36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880" name="Google Shape;9880;p36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881" name="Google Shape;9881;p36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6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End">
  <p:cSld name="3_End">
    <p:spTree>
      <p:nvGrpSpPr>
        <p:cNvPr id="1" name="Shape 98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883" name="Google Shape;9883;p368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9884" name="Google Shape;9884;p368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885" name="Google Shape;9885;p368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9886" name="Google Shape;9886;p368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887" name="Google Shape;9887;p368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888" name="Google Shape;9888;p368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9889" name="Google Shape;9889;p36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9890" name="Google Shape;9890;p368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9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12">
    <p:spTree>
      <p:nvGrpSpPr>
        <p:cNvPr id="1" name="Shape 10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09" name="Google Shape;1009;p15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10" name="Google Shape;1010;p15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11" name="Google Shape;1011;p15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12" name="Google Shape;1012;p15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13" name="Google Shape;1013;p15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014" name="Google Shape;1014;p152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15" name="Google Shape;1015;p152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16" name="Google Shape;1016;p15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17" name="Google Shape;1017;p15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18" name="Google Shape;1018;p15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7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Blank">
  <p:cSld name="3_Blank">
    <p:spTree>
      <p:nvGrpSpPr>
        <p:cNvPr id="1" name="Shape 98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92" name="Google Shape;9892;p36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893" name="Google Shape;9893;p36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894" name="Google Shape;9894;p36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9895" name="Google Shape;9895;p369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9896" name="Google Shape;9896;p36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897" name="Google Shape;9897;p36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898" name="Google Shape;9898;p36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899" name="Google Shape;9899;p36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97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 B">
  <p:cSld name="Cover B">
    <p:spTree>
      <p:nvGrpSpPr>
        <p:cNvPr id="1" name="Shape 99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01" name="Google Shape;9901;p370"/>
          <p:cNvSpPr txBox="1">
            <a:spLocks noGrp="1"/>
          </p:cNvSpPr>
          <p:nvPr>
            <p:ph type="ctrTitle"/>
          </p:nvPr>
        </p:nvSpPr>
        <p:spPr>
          <a:xfrm>
            <a:off x="513348" y="2633534"/>
            <a:ext cx="5194433" cy="238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902" name="Google Shape;9902;p370"/>
          <p:cNvSpPr txBox="1">
            <a:spLocks noGrp="1"/>
          </p:cNvSpPr>
          <p:nvPr>
            <p:ph type="subTitle" idx="1"/>
          </p:nvPr>
        </p:nvSpPr>
        <p:spPr>
          <a:xfrm>
            <a:off x="513348" y="5400325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grpSp>
        <p:nvGrpSpPr>
          <p:cNvPr id="9903" name="Google Shape;9903;p370"/>
          <p:cNvGrpSpPr/>
          <p:nvPr/>
        </p:nvGrpSpPr>
        <p:grpSpPr>
          <a:xfrm flipH="1">
            <a:off x="-1" y="1"/>
            <a:ext cx="6418725" cy="1509822"/>
            <a:chOff x="7522541" y="1"/>
            <a:chExt cx="4669459" cy="1098357"/>
          </a:xfrm>
        </p:grpSpPr>
        <p:sp>
          <p:nvSpPr>
            <p:cNvPr id="9904" name="Google Shape;9904;p370"/>
            <p:cNvSpPr/>
            <p:nvPr/>
          </p:nvSpPr>
          <p:spPr>
            <a:xfrm>
              <a:off x="7522541" y="1"/>
              <a:ext cx="4669459" cy="1098357"/>
            </a:xfrm>
            <a:custGeom>
              <a:avLst/>
              <a:gdLst/>
              <a:ahLst/>
              <a:cxnLst/>
              <a:rect l="l" t="t" r="r" b="b"/>
              <a:pathLst>
                <a:path w="4669459" h="1098357" extrusionOk="0">
                  <a:moveTo>
                    <a:pt x="0" y="0"/>
                  </a:moveTo>
                  <a:lnTo>
                    <a:pt x="393099" y="0"/>
                  </a:lnTo>
                  <a:lnTo>
                    <a:pt x="485580" y="28411"/>
                  </a:lnTo>
                  <a:cubicBezTo>
                    <a:pt x="1068094" y="214503"/>
                    <a:pt x="1643165" y="412971"/>
                    <a:pt x="2241464" y="572540"/>
                  </a:cubicBezTo>
                  <a:cubicBezTo>
                    <a:pt x="3009808" y="777487"/>
                    <a:pt x="3848273" y="856360"/>
                    <a:pt x="4645823" y="731027"/>
                  </a:cubicBezTo>
                  <a:lnTo>
                    <a:pt x="4669459" y="726784"/>
                  </a:lnTo>
                  <a:lnTo>
                    <a:pt x="4669459" y="1079503"/>
                  </a:lnTo>
                  <a:lnTo>
                    <a:pt x="4627787" y="1083679"/>
                  </a:lnTo>
                  <a:cubicBezTo>
                    <a:pt x="3105555" y="1189027"/>
                    <a:pt x="1909512" y="709765"/>
                    <a:pt x="568062" y="207626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40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905" name="Google Shape;9905;p370"/>
            <p:cNvSpPr/>
            <p:nvPr/>
          </p:nvSpPr>
          <p:spPr>
            <a:xfrm>
              <a:off x="7649481" y="1"/>
              <a:ext cx="4542519" cy="983565"/>
            </a:xfrm>
            <a:custGeom>
              <a:avLst/>
              <a:gdLst/>
              <a:ahLst/>
              <a:cxnLst/>
              <a:rect l="l" t="t" r="r" b="b"/>
              <a:pathLst>
                <a:path w="4542519" h="983565" extrusionOk="0">
                  <a:moveTo>
                    <a:pt x="0" y="0"/>
                  </a:moveTo>
                  <a:lnTo>
                    <a:pt x="4542519" y="0"/>
                  </a:lnTo>
                  <a:lnTo>
                    <a:pt x="4542519" y="957397"/>
                  </a:lnTo>
                  <a:lnTo>
                    <a:pt x="4542518" y="957403"/>
                  </a:lnTo>
                  <a:lnTo>
                    <a:pt x="4510552" y="961138"/>
                  </a:lnTo>
                  <a:cubicBezTo>
                    <a:pt x="2991282" y="1091409"/>
                    <a:pt x="1788278" y="632191"/>
                    <a:pt x="439600" y="1525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pic>
        <p:nvPicPr>
          <p:cNvPr id="9906" name="Google Shape;9906;p37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136525"/>
            <a:ext cx="1945206" cy="879974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7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_Divider">
  <p:cSld name="6_Divider">
    <p:bg>
      <p:bgPr>
        <a:solidFill>
          <a:schemeClr val="lt2"/>
        </a:solidFill>
        <a:effectLst/>
      </p:bgPr>
    </p:bg>
    <p:spTree>
      <p:nvGrpSpPr>
        <p:cNvPr id="1" name="Shape 99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908" name="Google Shape;9908;p371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9909" name="Google Shape;9909;p371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910" name="Google Shape;9910;p371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911" name="Google Shape;9911;p371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9912" name="Google Shape;9912;p37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9913" name="Google Shape;9913;p371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914" name="Google Shape;9914;p371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7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_Photo Slide">
  <p:cSld name="5_Photo Slide">
    <p:spTree>
      <p:nvGrpSpPr>
        <p:cNvPr id="1" name="Shape 99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16" name="Google Shape;9916;p372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9917" name="Google Shape;9917;p372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9918" name="Google Shape;9918;p372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9919" name="Google Shape;9919;p372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920" name="Google Shape;9920;p372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9921" name="Google Shape;9921;p372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9922" name="Google Shape;9922;p37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7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Cover">
  <p:cSld name="4_Cover">
    <p:spTree>
      <p:nvGrpSpPr>
        <p:cNvPr id="1" name="Shape 99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24" name="Google Shape;9924;p373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925" name="Google Shape;9925;p373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926" name="Google Shape;9926;p373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9927" name="Google Shape;9927;p373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9928" name="Google Shape;9928;p373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9929" name="Google Shape;9929;p373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930" name="Google Shape;9930;p373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9931" name="Google Shape;9931;p37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97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7_Title and Content">
  <p:cSld name="7_Title and Content">
    <p:spTree>
      <p:nvGrpSpPr>
        <p:cNvPr id="1" name="Shape 99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933" name="Google Shape;9933;p37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9934" name="Google Shape;9934;p37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935" name="Google Shape;9935;p37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936" name="Google Shape;9936;p37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937" name="Google Shape;9937;p37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9938" name="Google Shape;9938;p37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939" name="Google Shape;9939;p374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940" name="Google Shape;9940;p37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941" name="Google Shape;9941;p37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942" name="Google Shape;9942;p37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7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_Two Content">
  <p:cSld name="5_Two Content">
    <p:spTree>
      <p:nvGrpSpPr>
        <p:cNvPr id="1" name="Shape 99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44" name="Google Shape;9944;p37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945" name="Google Shape;9945;p375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9946" name="Google Shape;9946;p37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9947" name="Google Shape;9947;p37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948" name="Google Shape;9948;p37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949" name="Google Shape;9949;p37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950" name="Google Shape;9950;p37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9951" name="Google Shape;9951;p375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952" name="Google Shape;9952;p375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953" name="Google Shape;9953;p37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954" name="Google Shape;9954;p37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7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Comparison">
  <p:cSld name="4_Comparison">
    <p:spTree>
      <p:nvGrpSpPr>
        <p:cNvPr id="1" name="Shape 99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956" name="Google Shape;9956;p37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9957" name="Google Shape;9957;p37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958" name="Google Shape;9958;p37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959" name="Google Shape;9959;p37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960" name="Google Shape;9960;p37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9961" name="Google Shape;9961;p37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962" name="Google Shape;9962;p376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9963" name="Google Shape;9963;p376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964" name="Google Shape;9964;p376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9965" name="Google Shape;9965;p376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966" name="Google Shape;9966;p37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967" name="Google Shape;9967;p37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968" name="Google Shape;9968;p37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7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7_Quotation">
  <p:cSld name="7_Quotation">
    <p:spTree>
      <p:nvGrpSpPr>
        <p:cNvPr id="1" name="Shape 99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70" name="Google Shape;9970;p377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971" name="Google Shape;9971;p377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972" name="Google Shape;9972;p377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973" name="Google Shape;9973;p37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974" name="Google Shape;9974;p37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975" name="Google Shape;9975;p37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9976" name="Google Shape;9976;p377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9977" name="Google Shape;9977;p37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978" name="Google Shape;9978;p37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979" name="Google Shape;9979;p37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980" name="Google Shape;9980;p37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9981" name="Google Shape;9981;p377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7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End">
  <p:cSld name="4_End">
    <p:spTree>
      <p:nvGrpSpPr>
        <p:cNvPr id="1" name="Shape 99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983" name="Google Shape;9983;p378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9984" name="Google Shape;9984;p378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985" name="Google Shape;9985;p378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9986" name="Google Shape;9986;p378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987" name="Google Shape;9987;p378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988" name="Google Shape;9988;p378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9989" name="Google Shape;9989;p37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9990" name="Google Shape;9990;p378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9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8">
    <p:spTree>
      <p:nvGrpSpPr>
        <p:cNvPr id="1" name="Shape 10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0" name="Google Shape;1020;p153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21" name="Google Shape;1021;p153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1022" name="Google Shape;1022;p15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23" name="Google Shape;1023;p15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24" name="Google Shape;1024;p15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25" name="Google Shape;1025;p15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26" name="Google Shape;1026;p15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027" name="Google Shape;1027;p153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28" name="Google Shape;1028;p153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29" name="Google Shape;1029;p15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30" name="Google Shape;1030;p15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8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_Title Only">
  <p:cSld name="5_Title Only">
    <p:spTree>
      <p:nvGrpSpPr>
        <p:cNvPr id="1" name="Shape 99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992" name="Google Shape;9992;p379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9993" name="Google Shape;9993;p37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994" name="Google Shape;9994;p37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995" name="Google Shape;9995;p37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996" name="Google Shape;9996;p37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9997" name="Google Shape;9997;p379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998" name="Google Shape;9998;p37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999" name="Google Shape;9999;p37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000" name="Google Shape;10000;p37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8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Blank">
  <p:cSld name="4_Blank">
    <p:spTree>
      <p:nvGrpSpPr>
        <p:cNvPr id="1" name="Shape 100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02" name="Google Shape;10002;p38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003" name="Google Shape;10003;p38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004" name="Google Shape;10004;p38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0005" name="Google Shape;10005;p380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006" name="Google Shape;10006;p38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007" name="Google Shape;10007;p38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008" name="Google Shape;10008;p38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009" name="Google Shape;10009;p38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98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9_Quotation">
  <p:cSld name="9_Quotation">
    <p:spTree>
      <p:nvGrpSpPr>
        <p:cNvPr id="1" name="Shape 100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11" name="Google Shape;10011;p381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012" name="Google Shape;10012;p381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013" name="Google Shape;10013;p381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014" name="Google Shape;10014;p38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015" name="Google Shape;10015;p38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016" name="Google Shape;10016;p38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0017" name="Google Shape;10017;p38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018" name="Google Shape;10018;p38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019" name="Google Shape;10019;p38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020" name="Google Shape;10020;p38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021" name="Google Shape;10021;p38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0022" name="Google Shape;10022;p381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8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0_Quotation">
  <p:cSld name="10_Quotation">
    <p:spTree>
      <p:nvGrpSpPr>
        <p:cNvPr id="1" name="Shape 100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24" name="Google Shape;10024;p382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025" name="Google Shape;10025;p382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026" name="Google Shape;10026;p382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027" name="Google Shape;10027;p38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028" name="Google Shape;10028;p38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029" name="Google Shape;10029;p38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0030" name="Google Shape;10030;p38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031" name="Google Shape;10031;p38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032" name="Google Shape;10032;p38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033" name="Google Shape;10033;p38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034" name="Google Shape;10034;p38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0035" name="Google Shape;10035;p382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8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_Cover">
  <p:cSld name="6_Cover">
    <p:spTree>
      <p:nvGrpSpPr>
        <p:cNvPr id="1" name="Shape 100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37" name="Google Shape;10037;p383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038" name="Google Shape;10038;p383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039" name="Google Shape;10039;p383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0040" name="Google Shape;10040;p383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0041" name="Google Shape;10041;p383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10042" name="Google Shape;10042;p383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043" name="Google Shape;10043;p383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0044" name="Google Shape;10044;p38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98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8_Divider">
  <p:cSld name="8_Divider">
    <p:bg>
      <p:bgPr>
        <a:solidFill>
          <a:schemeClr val="lt2"/>
        </a:solidFill>
        <a:effectLst/>
      </p:bgPr>
    </p:bg>
    <p:spTree>
      <p:nvGrpSpPr>
        <p:cNvPr id="1" name="Shape 100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046" name="Google Shape;10046;p384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10047" name="Google Shape;10047;p384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048" name="Google Shape;10048;p384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049" name="Google Shape;10049;p384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0050" name="Google Shape;10050;p38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0051" name="Google Shape;10051;p384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052" name="Google Shape;10052;p384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8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7_Photo Slide">
  <p:cSld name="7_Photo Slide">
    <p:spTree>
      <p:nvGrpSpPr>
        <p:cNvPr id="1" name="Shape 100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54" name="Google Shape;10054;p385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0055" name="Google Shape;10055;p385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0056" name="Google Shape;10056;p385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10057" name="Google Shape;10057;p385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058" name="Google Shape;10058;p385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0059" name="Google Shape;10059;p385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10060" name="Google Shape;10060;p38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8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1_Quotation">
  <p:cSld name="11_Quotation">
    <p:spTree>
      <p:nvGrpSpPr>
        <p:cNvPr id="1" name="Shape 100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62" name="Google Shape;10062;p386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063" name="Google Shape;10063;p386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064" name="Google Shape;10064;p386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065" name="Google Shape;10065;p38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066" name="Google Shape;10066;p38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067" name="Google Shape;10067;p38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0068" name="Google Shape;10068;p38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069" name="Google Shape;10069;p38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070" name="Google Shape;10070;p38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071" name="Google Shape;10071;p38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072" name="Google Shape;10072;p38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0073" name="Google Shape;10073;p386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8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9_Title and Content">
  <p:cSld name="9_Title and Content">
    <p:spTree>
      <p:nvGrpSpPr>
        <p:cNvPr id="1" name="Shape 100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075" name="Google Shape;10075;p387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076" name="Google Shape;10076;p38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077" name="Google Shape;10077;p38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078" name="Google Shape;10078;p38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079" name="Google Shape;10079;p38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0080" name="Google Shape;10080;p387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081" name="Google Shape;10081;p387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082" name="Google Shape;10082;p38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083" name="Google Shape;10083;p38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084" name="Google Shape;10084;p38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8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7_Two Content">
  <p:cSld name="7_Two Content">
    <p:spTree>
      <p:nvGrpSpPr>
        <p:cNvPr id="1" name="Shape 100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86" name="Google Shape;10086;p388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087" name="Google Shape;10087;p388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10088" name="Google Shape;10088;p38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089" name="Google Shape;10089;p38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090" name="Google Shape;10090;p38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091" name="Google Shape;10091;p38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092" name="Google Shape;10092;p38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0093" name="Google Shape;10093;p388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094" name="Google Shape;10094;p388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095" name="Google Shape;10095;p38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096" name="Google Shape;10096;p38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8">
    <p:spTree>
      <p:nvGrpSpPr>
        <p:cNvPr id="1" name="Shape 10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32" name="Google Shape;1032;p15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33" name="Google Shape;1033;p15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34" name="Google Shape;1034;p15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35" name="Google Shape;1035;p15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36" name="Google Shape;1036;p15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037" name="Google Shape;1037;p15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38" name="Google Shape;1038;p154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039" name="Google Shape;1039;p154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40" name="Google Shape;1040;p154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041" name="Google Shape;1041;p154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42" name="Google Shape;1042;p15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43" name="Google Shape;1043;p15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44" name="Google Shape;1044;p15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9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_Comparison">
  <p:cSld name="6_Comparison">
    <p:spTree>
      <p:nvGrpSpPr>
        <p:cNvPr id="1" name="Shape 100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098" name="Google Shape;10098;p389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099" name="Google Shape;10099;p38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100" name="Google Shape;10100;p38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101" name="Google Shape;10101;p38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102" name="Google Shape;10102;p38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0103" name="Google Shape;10103;p389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104" name="Google Shape;10104;p389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0105" name="Google Shape;10105;p389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106" name="Google Shape;10106;p389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0107" name="Google Shape;10107;p389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108" name="Google Shape;10108;p38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109" name="Google Shape;10109;p38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110" name="Google Shape;10110;p38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9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7_Title Only">
  <p:cSld name="7_Title Only">
    <p:spTree>
      <p:nvGrpSpPr>
        <p:cNvPr id="1" name="Shape 101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112" name="Google Shape;10112;p390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113" name="Google Shape;10113;p39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114" name="Google Shape;10114;p39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115" name="Google Shape;10115;p39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116" name="Google Shape;10116;p39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0117" name="Google Shape;10117;p390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118" name="Google Shape;10118;p39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119" name="Google Shape;10119;p39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120" name="Google Shape;10120;p39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9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_End">
  <p:cSld name="6_End">
    <p:spTree>
      <p:nvGrpSpPr>
        <p:cNvPr id="1" name="Shape 101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122" name="Google Shape;10122;p391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10123" name="Google Shape;10123;p391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124" name="Google Shape;10124;p391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0125" name="Google Shape;10125;p391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126" name="Google Shape;10126;p391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127" name="Google Shape;10127;p391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0128" name="Google Shape;10128;p39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10129" name="Google Shape;10129;p391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99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_Blank">
  <p:cSld name="5_Blank">
    <p:spTree>
      <p:nvGrpSpPr>
        <p:cNvPr id="1" name="Shape 101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31" name="Google Shape;10131;p39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132" name="Google Shape;10132;p39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133" name="Google Shape;10133;p39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0134" name="Google Shape;10134;p39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135" name="Google Shape;10135;p39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136" name="Google Shape;10136;p39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137" name="Google Shape;10137;p39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138" name="Google Shape;10138;p39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99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7_Cover">
  <p:cSld name="7_Cover">
    <p:spTree>
      <p:nvGrpSpPr>
        <p:cNvPr id="1" name="Shape 101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40" name="Google Shape;10140;p393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141" name="Google Shape;10141;p393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142" name="Google Shape;10142;p393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0143" name="Google Shape;10143;p393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0144" name="Google Shape;10144;p393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10145" name="Google Shape;10145;p393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146" name="Google Shape;10146;p393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0147" name="Google Shape;10147;p39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99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9_Divider">
  <p:cSld name="9_Divider">
    <p:bg>
      <p:bgPr>
        <a:solidFill>
          <a:schemeClr val="lt2"/>
        </a:solidFill>
        <a:effectLst/>
      </p:bgPr>
    </p:bg>
    <p:spTree>
      <p:nvGrpSpPr>
        <p:cNvPr id="1" name="Shape 101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149" name="Google Shape;10149;p394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10150" name="Google Shape;10150;p394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151" name="Google Shape;10151;p394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152" name="Google Shape;10152;p394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0153" name="Google Shape;10153;p39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0154" name="Google Shape;10154;p394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155" name="Google Shape;10155;p394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9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8_Photo Slide">
  <p:cSld name="8_Photo Slide">
    <p:spTree>
      <p:nvGrpSpPr>
        <p:cNvPr id="1" name="Shape 101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57" name="Google Shape;10157;p395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0158" name="Google Shape;10158;p395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0159" name="Google Shape;10159;p395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10160" name="Google Shape;10160;p395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161" name="Google Shape;10161;p395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0162" name="Google Shape;10162;p395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10163" name="Google Shape;10163;p39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9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2_Quotation">
  <p:cSld name="12_Quotation">
    <p:spTree>
      <p:nvGrpSpPr>
        <p:cNvPr id="1" name="Shape 101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65" name="Google Shape;10165;p396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166" name="Google Shape;10166;p396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167" name="Google Shape;10167;p396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168" name="Google Shape;10168;p39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169" name="Google Shape;10169;p39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170" name="Google Shape;10170;p39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0171" name="Google Shape;10171;p39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172" name="Google Shape;10172;p39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173" name="Google Shape;10173;p39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174" name="Google Shape;10174;p39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175" name="Google Shape;10175;p39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0176" name="Google Shape;10176;p396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9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0_Title and Content">
  <p:cSld name="10_Title and Content">
    <p:spTree>
      <p:nvGrpSpPr>
        <p:cNvPr id="1" name="Shape 101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178" name="Google Shape;10178;p397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179" name="Google Shape;10179;p39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180" name="Google Shape;10180;p39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181" name="Google Shape;10181;p39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182" name="Google Shape;10182;p39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0183" name="Google Shape;10183;p397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184" name="Google Shape;10184;p397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185" name="Google Shape;10185;p39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186" name="Google Shape;10186;p39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187" name="Google Shape;10187;p39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9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8_Two Content">
  <p:cSld name="8_Two Content">
    <p:spTree>
      <p:nvGrpSpPr>
        <p:cNvPr id="1" name="Shape 101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89" name="Google Shape;10189;p398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190" name="Google Shape;10190;p398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10191" name="Google Shape;10191;p39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192" name="Google Shape;10192;p39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193" name="Google Shape;10193;p39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194" name="Google Shape;10194;p39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195" name="Google Shape;10195;p39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0196" name="Google Shape;10196;p398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197" name="Google Shape;10197;p398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198" name="Google Shape;10198;p39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199" name="Google Shape;10199;p39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117" Type="http://schemas.openxmlformats.org/officeDocument/2006/relationships/slideLayout" Target="../slideLayouts/slideLayout117.xml"/><Relationship Id="rId21" Type="http://schemas.openxmlformats.org/officeDocument/2006/relationships/slideLayout" Target="../slideLayouts/slideLayout21.xml"/><Relationship Id="rId63" Type="http://schemas.openxmlformats.org/officeDocument/2006/relationships/slideLayout" Target="../slideLayouts/slideLayout63.xml"/><Relationship Id="rId159" Type="http://schemas.openxmlformats.org/officeDocument/2006/relationships/slideLayout" Target="../slideLayouts/slideLayout159.xml"/><Relationship Id="rId170" Type="http://schemas.openxmlformats.org/officeDocument/2006/relationships/slideLayout" Target="../slideLayouts/slideLayout170.xml"/><Relationship Id="rId226" Type="http://schemas.openxmlformats.org/officeDocument/2006/relationships/slideLayout" Target="../slideLayouts/slideLayout226.xml"/><Relationship Id="rId268" Type="http://schemas.openxmlformats.org/officeDocument/2006/relationships/slideLayout" Target="../slideLayouts/slideLayout268.xml"/><Relationship Id="rId32" Type="http://schemas.openxmlformats.org/officeDocument/2006/relationships/slideLayout" Target="../slideLayouts/slideLayout32.xml"/><Relationship Id="rId74" Type="http://schemas.openxmlformats.org/officeDocument/2006/relationships/slideLayout" Target="../slideLayouts/slideLayout74.xml"/><Relationship Id="rId128" Type="http://schemas.openxmlformats.org/officeDocument/2006/relationships/slideLayout" Target="../slideLayouts/slideLayout128.xml"/><Relationship Id="rId5" Type="http://schemas.openxmlformats.org/officeDocument/2006/relationships/slideLayout" Target="../slideLayouts/slideLayout5.xml"/><Relationship Id="rId95" Type="http://schemas.openxmlformats.org/officeDocument/2006/relationships/slideLayout" Target="../slideLayouts/slideLayout95.xml"/><Relationship Id="rId160" Type="http://schemas.openxmlformats.org/officeDocument/2006/relationships/slideLayout" Target="../slideLayouts/slideLayout160.xml"/><Relationship Id="rId181" Type="http://schemas.openxmlformats.org/officeDocument/2006/relationships/slideLayout" Target="../slideLayouts/slideLayout181.xml"/><Relationship Id="rId216" Type="http://schemas.openxmlformats.org/officeDocument/2006/relationships/slideLayout" Target="../slideLayouts/slideLayout216.xml"/><Relationship Id="rId237" Type="http://schemas.openxmlformats.org/officeDocument/2006/relationships/slideLayout" Target="../slideLayouts/slideLayout237.xml"/><Relationship Id="rId258" Type="http://schemas.openxmlformats.org/officeDocument/2006/relationships/slideLayout" Target="../slideLayouts/slideLayout258.xml"/><Relationship Id="rId22" Type="http://schemas.openxmlformats.org/officeDocument/2006/relationships/slideLayout" Target="../slideLayouts/slideLayout22.xml"/><Relationship Id="rId43" Type="http://schemas.openxmlformats.org/officeDocument/2006/relationships/slideLayout" Target="../slideLayouts/slideLayout43.xml"/><Relationship Id="rId64" Type="http://schemas.openxmlformats.org/officeDocument/2006/relationships/slideLayout" Target="../slideLayouts/slideLayout64.xml"/><Relationship Id="rId118" Type="http://schemas.openxmlformats.org/officeDocument/2006/relationships/slideLayout" Target="../slideLayouts/slideLayout118.xml"/><Relationship Id="rId139" Type="http://schemas.openxmlformats.org/officeDocument/2006/relationships/slideLayout" Target="../slideLayouts/slideLayout139.xml"/><Relationship Id="rId85" Type="http://schemas.openxmlformats.org/officeDocument/2006/relationships/slideLayout" Target="../slideLayouts/slideLayout85.xml"/><Relationship Id="rId150" Type="http://schemas.openxmlformats.org/officeDocument/2006/relationships/slideLayout" Target="../slideLayouts/slideLayout150.xml"/><Relationship Id="rId171" Type="http://schemas.openxmlformats.org/officeDocument/2006/relationships/slideLayout" Target="../slideLayouts/slideLayout171.xml"/><Relationship Id="rId192" Type="http://schemas.openxmlformats.org/officeDocument/2006/relationships/slideLayout" Target="../slideLayouts/slideLayout192.xml"/><Relationship Id="rId206" Type="http://schemas.openxmlformats.org/officeDocument/2006/relationships/slideLayout" Target="../slideLayouts/slideLayout206.xml"/><Relationship Id="rId227" Type="http://schemas.openxmlformats.org/officeDocument/2006/relationships/slideLayout" Target="../slideLayouts/slideLayout227.xml"/><Relationship Id="rId248" Type="http://schemas.openxmlformats.org/officeDocument/2006/relationships/slideLayout" Target="../slideLayouts/slideLayout248.xml"/><Relationship Id="rId269" Type="http://schemas.openxmlformats.org/officeDocument/2006/relationships/slideLayout" Target="../slideLayouts/slideLayout269.xml"/><Relationship Id="rId12" Type="http://schemas.openxmlformats.org/officeDocument/2006/relationships/slideLayout" Target="../slideLayouts/slideLayout12.xml"/><Relationship Id="rId33" Type="http://schemas.openxmlformats.org/officeDocument/2006/relationships/slideLayout" Target="../slideLayouts/slideLayout33.xml"/><Relationship Id="rId108" Type="http://schemas.openxmlformats.org/officeDocument/2006/relationships/slideLayout" Target="../slideLayouts/slideLayout108.xml"/><Relationship Id="rId129" Type="http://schemas.openxmlformats.org/officeDocument/2006/relationships/slideLayout" Target="../slideLayouts/slideLayout129.xml"/><Relationship Id="rId54" Type="http://schemas.openxmlformats.org/officeDocument/2006/relationships/slideLayout" Target="../slideLayouts/slideLayout54.xml"/><Relationship Id="rId75" Type="http://schemas.openxmlformats.org/officeDocument/2006/relationships/slideLayout" Target="../slideLayouts/slideLayout75.xml"/><Relationship Id="rId96" Type="http://schemas.openxmlformats.org/officeDocument/2006/relationships/slideLayout" Target="../slideLayouts/slideLayout96.xml"/><Relationship Id="rId140" Type="http://schemas.openxmlformats.org/officeDocument/2006/relationships/slideLayout" Target="../slideLayouts/slideLayout140.xml"/><Relationship Id="rId161" Type="http://schemas.openxmlformats.org/officeDocument/2006/relationships/slideLayout" Target="../slideLayouts/slideLayout161.xml"/><Relationship Id="rId182" Type="http://schemas.openxmlformats.org/officeDocument/2006/relationships/slideLayout" Target="../slideLayouts/slideLayout182.xml"/><Relationship Id="rId217" Type="http://schemas.openxmlformats.org/officeDocument/2006/relationships/slideLayout" Target="../slideLayouts/slideLayout217.xml"/><Relationship Id="rId6" Type="http://schemas.openxmlformats.org/officeDocument/2006/relationships/slideLayout" Target="../slideLayouts/slideLayout6.xml"/><Relationship Id="rId238" Type="http://schemas.openxmlformats.org/officeDocument/2006/relationships/slideLayout" Target="../slideLayouts/slideLayout238.xml"/><Relationship Id="rId259" Type="http://schemas.openxmlformats.org/officeDocument/2006/relationships/slideLayout" Target="../slideLayouts/slideLayout259.xml"/><Relationship Id="rId23" Type="http://schemas.openxmlformats.org/officeDocument/2006/relationships/slideLayout" Target="../slideLayouts/slideLayout23.xml"/><Relationship Id="rId119" Type="http://schemas.openxmlformats.org/officeDocument/2006/relationships/slideLayout" Target="../slideLayouts/slideLayout119.xml"/><Relationship Id="rId270" Type="http://schemas.openxmlformats.org/officeDocument/2006/relationships/slideLayout" Target="../slideLayouts/slideLayout270.xml"/><Relationship Id="rId44" Type="http://schemas.openxmlformats.org/officeDocument/2006/relationships/slideLayout" Target="../slideLayouts/slideLayout44.xml"/><Relationship Id="rId65" Type="http://schemas.openxmlformats.org/officeDocument/2006/relationships/slideLayout" Target="../slideLayouts/slideLayout65.xml"/><Relationship Id="rId86" Type="http://schemas.openxmlformats.org/officeDocument/2006/relationships/slideLayout" Target="../slideLayouts/slideLayout86.xml"/><Relationship Id="rId130" Type="http://schemas.openxmlformats.org/officeDocument/2006/relationships/slideLayout" Target="../slideLayouts/slideLayout130.xml"/><Relationship Id="rId151" Type="http://schemas.openxmlformats.org/officeDocument/2006/relationships/slideLayout" Target="../slideLayouts/slideLayout151.xml"/><Relationship Id="rId172" Type="http://schemas.openxmlformats.org/officeDocument/2006/relationships/slideLayout" Target="../slideLayouts/slideLayout172.xml"/><Relationship Id="rId193" Type="http://schemas.openxmlformats.org/officeDocument/2006/relationships/slideLayout" Target="../slideLayouts/slideLayout193.xml"/><Relationship Id="rId207" Type="http://schemas.openxmlformats.org/officeDocument/2006/relationships/slideLayout" Target="../slideLayouts/slideLayout207.xml"/><Relationship Id="rId228" Type="http://schemas.openxmlformats.org/officeDocument/2006/relationships/slideLayout" Target="../slideLayouts/slideLayout228.xml"/><Relationship Id="rId249" Type="http://schemas.openxmlformats.org/officeDocument/2006/relationships/slideLayout" Target="../slideLayouts/slideLayout249.xml"/><Relationship Id="rId13" Type="http://schemas.openxmlformats.org/officeDocument/2006/relationships/slideLayout" Target="../slideLayouts/slideLayout13.xml"/><Relationship Id="rId109" Type="http://schemas.openxmlformats.org/officeDocument/2006/relationships/slideLayout" Target="../slideLayouts/slideLayout109.xml"/><Relationship Id="rId260" Type="http://schemas.openxmlformats.org/officeDocument/2006/relationships/slideLayout" Target="../slideLayouts/slideLayout260.xml"/><Relationship Id="rId34" Type="http://schemas.openxmlformats.org/officeDocument/2006/relationships/slideLayout" Target="../slideLayouts/slideLayout34.xml"/><Relationship Id="rId55" Type="http://schemas.openxmlformats.org/officeDocument/2006/relationships/slideLayout" Target="../slideLayouts/slideLayout55.xml"/><Relationship Id="rId76" Type="http://schemas.openxmlformats.org/officeDocument/2006/relationships/slideLayout" Target="../slideLayouts/slideLayout76.xml"/><Relationship Id="rId97" Type="http://schemas.openxmlformats.org/officeDocument/2006/relationships/slideLayout" Target="../slideLayouts/slideLayout97.xml"/><Relationship Id="rId120" Type="http://schemas.openxmlformats.org/officeDocument/2006/relationships/slideLayout" Target="../slideLayouts/slideLayout120.xml"/><Relationship Id="rId141" Type="http://schemas.openxmlformats.org/officeDocument/2006/relationships/slideLayout" Target="../slideLayouts/slideLayout141.xml"/><Relationship Id="rId7" Type="http://schemas.openxmlformats.org/officeDocument/2006/relationships/slideLayout" Target="../slideLayouts/slideLayout7.xml"/><Relationship Id="rId162" Type="http://schemas.openxmlformats.org/officeDocument/2006/relationships/slideLayout" Target="../slideLayouts/slideLayout162.xml"/><Relationship Id="rId183" Type="http://schemas.openxmlformats.org/officeDocument/2006/relationships/slideLayout" Target="../slideLayouts/slideLayout183.xml"/><Relationship Id="rId218" Type="http://schemas.openxmlformats.org/officeDocument/2006/relationships/slideLayout" Target="../slideLayouts/slideLayout218.xml"/><Relationship Id="rId239" Type="http://schemas.openxmlformats.org/officeDocument/2006/relationships/slideLayout" Target="../slideLayouts/slideLayout239.xml"/><Relationship Id="rId250" Type="http://schemas.openxmlformats.org/officeDocument/2006/relationships/slideLayout" Target="../slideLayouts/slideLayout250.xml"/><Relationship Id="rId271" Type="http://schemas.openxmlformats.org/officeDocument/2006/relationships/slideLayout" Target="../slideLayouts/slideLayout271.xml"/><Relationship Id="rId24" Type="http://schemas.openxmlformats.org/officeDocument/2006/relationships/slideLayout" Target="../slideLayouts/slideLayout24.xml"/><Relationship Id="rId45" Type="http://schemas.openxmlformats.org/officeDocument/2006/relationships/slideLayout" Target="../slideLayouts/slideLayout45.xml"/><Relationship Id="rId66" Type="http://schemas.openxmlformats.org/officeDocument/2006/relationships/slideLayout" Target="../slideLayouts/slideLayout66.xml"/><Relationship Id="rId87" Type="http://schemas.openxmlformats.org/officeDocument/2006/relationships/slideLayout" Target="../slideLayouts/slideLayout87.xml"/><Relationship Id="rId110" Type="http://schemas.openxmlformats.org/officeDocument/2006/relationships/slideLayout" Target="../slideLayouts/slideLayout110.xml"/><Relationship Id="rId131" Type="http://schemas.openxmlformats.org/officeDocument/2006/relationships/slideLayout" Target="../slideLayouts/slideLayout131.xml"/><Relationship Id="rId152" Type="http://schemas.openxmlformats.org/officeDocument/2006/relationships/slideLayout" Target="../slideLayouts/slideLayout152.xml"/><Relationship Id="rId173" Type="http://schemas.openxmlformats.org/officeDocument/2006/relationships/slideLayout" Target="../slideLayouts/slideLayout173.xml"/><Relationship Id="rId194" Type="http://schemas.openxmlformats.org/officeDocument/2006/relationships/slideLayout" Target="../slideLayouts/slideLayout194.xml"/><Relationship Id="rId208" Type="http://schemas.openxmlformats.org/officeDocument/2006/relationships/slideLayout" Target="../slideLayouts/slideLayout208.xml"/><Relationship Id="rId229" Type="http://schemas.openxmlformats.org/officeDocument/2006/relationships/slideLayout" Target="../slideLayouts/slideLayout229.xml"/><Relationship Id="rId240" Type="http://schemas.openxmlformats.org/officeDocument/2006/relationships/slideLayout" Target="../slideLayouts/slideLayout240.xml"/><Relationship Id="rId261" Type="http://schemas.openxmlformats.org/officeDocument/2006/relationships/slideLayout" Target="../slideLayouts/slideLayout261.xml"/><Relationship Id="rId14" Type="http://schemas.openxmlformats.org/officeDocument/2006/relationships/slideLayout" Target="../slideLayouts/slideLayout14.xml"/><Relationship Id="rId35" Type="http://schemas.openxmlformats.org/officeDocument/2006/relationships/slideLayout" Target="../slideLayouts/slideLayout35.xml"/><Relationship Id="rId56" Type="http://schemas.openxmlformats.org/officeDocument/2006/relationships/slideLayout" Target="../slideLayouts/slideLayout56.xml"/><Relationship Id="rId77" Type="http://schemas.openxmlformats.org/officeDocument/2006/relationships/slideLayout" Target="../slideLayouts/slideLayout77.xml"/><Relationship Id="rId100" Type="http://schemas.openxmlformats.org/officeDocument/2006/relationships/slideLayout" Target="../slideLayouts/slideLayout100.xml"/><Relationship Id="rId8" Type="http://schemas.openxmlformats.org/officeDocument/2006/relationships/slideLayout" Target="../slideLayouts/slideLayout8.xml"/><Relationship Id="rId98" Type="http://schemas.openxmlformats.org/officeDocument/2006/relationships/slideLayout" Target="../slideLayouts/slideLayout98.xml"/><Relationship Id="rId121" Type="http://schemas.openxmlformats.org/officeDocument/2006/relationships/slideLayout" Target="../slideLayouts/slideLayout121.xml"/><Relationship Id="rId142" Type="http://schemas.openxmlformats.org/officeDocument/2006/relationships/slideLayout" Target="../slideLayouts/slideLayout142.xml"/><Relationship Id="rId163" Type="http://schemas.openxmlformats.org/officeDocument/2006/relationships/slideLayout" Target="../slideLayouts/slideLayout163.xml"/><Relationship Id="rId184" Type="http://schemas.openxmlformats.org/officeDocument/2006/relationships/slideLayout" Target="../slideLayouts/slideLayout184.xml"/><Relationship Id="rId219" Type="http://schemas.openxmlformats.org/officeDocument/2006/relationships/slideLayout" Target="../slideLayouts/slideLayout219.xml"/><Relationship Id="rId230" Type="http://schemas.openxmlformats.org/officeDocument/2006/relationships/slideLayout" Target="../slideLayouts/slideLayout230.xml"/><Relationship Id="rId251" Type="http://schemas.openxmlformats.org/officeDocument/2006/relationships/slideLayout" Target="../slideLayouts/slideLayout251.xml"/><Relationship Id="rId25" Type="http://schemas.openxmlformats.org/officeDocument/2006/relationships/slideLayout" Target="../slideLayouts/slideLayout25.xml"/><Relationship Id="rId46" Type="http://schemas.openxmlformats.org/officeDocument/2006/relationships/slideLayout" Target="../slideLayouts/slideLayout46.xml"/><Relationship Id="rId67" Type="http://schemas.openxmlformats.org/officeDocument/2006/relationships/slideLayout" Target="../slideLayouts/slideLayout67.xml"/><Relationship Id="rId272" Type="http://schemas.openxmlformats.org/officeDocument/2006/relationships/slideLayout" Target="../slideLayouts/slideLayout272.xml"/><Relationship Id="rId88" Type="http://schemas.openxmlformats.org/officeDocument/2006/relationships/slideLayout" Target="../slideLayouts/slideLayout88.xml"/><Relationship Id="rId111" Type="http://schemas.openxmlformats.org/officeDocument/2006/relationships/slideLayout" Target="../slideLayouts/slideLayout111.xml"/><Relationship Id="rId132" Type="http://schemas.openxmlformats.org/officeDocument/2006/relationships/slideLayout" Target="../slideLayouts/slideLayout132.xml"/><Relationship Id="rId153" Type="http://schemas.openxmlformats.org/officeDocument/2006/relationships/slideLayout" Target="../slideLayouts/slideLayout153.xml"/><Relationship Id="rId174" Type="http://schemas.openxmlformats.org/officeDocument/2006/relationships/slideLayout" Target="../slideLayouts/slideLayout174.xml"/><Relationship Id="rId195" Type="http://schemas.openxmlformats.org/officeDocument/2006/relationships/slideLayout" Target="../slideLayouts/slideLayout195.xml"/><Relationship Id="rId209" Type="http://schemas.openxmlformats.org/officeDocument/2006/relationships/slideLayout" Target="../slideLayouts/slideLayout209.xml"/><Relationship Id="rId220" Type="http://schemas.openxmlformats.org/officeDocument/2006/relationships/slideLayout" Target="../slideLayouts/slideLayout220.xml"/><Relationship Id="rId241" Type="http://schemas.openxmlformats.org/officeDocument/2006/relationships/slideLayout" Target="../slideLayouts/slideLayout241.xml"/><Relationship Id="rId15" Type="http://schemas.openxmlformats.org/officeDocument/2006/relationships/slideLayout" Target="../slideLayouts/slideLayout15.xml"/><Relationship Id="rId36" Type="http://schemas.openxmlformats.org/officeDocument/2006/relationships/slideLayout" Target="../slideLayouts/slideLayout36.xml"/><Relationship Id="rId57" Type="http://schemas.openxmlformats.org/officeDocument/2006/relationships/slideLayout" Target="../slideLayouts/slideLayout57.xml"/><Relationship Id="rId262" Type="http://schemas.openxmlformats.org/officeDocument/2006/relationships/slideLayout" Target="../slideLayouts/slideLayout262.xml"/><Relationship Id="rId78" Type="http://schemas.openxmlformats.org/officeDocument/2006/relationships/slideLayout" Target="../slideLayouts/slideLayout78.xml"/><Relationship Id="rId99" Type="http://schemas.openxmlformats.org/officeDocument/2006/relationships/slideLayout" Target="../slideLayouts/slideLayout99.xml"/><Relationship Id="rId101" Type="http://schemas.openxmlformats.org/officeDocument/2006/relationships/slideLayout" Target="../slideLayouts/slideLayout101.xml"/><Relationship Id="rId122" Type="http://schemas.openxmlformats.org/officeDocument/2006/relationships/slideLayout" Target="../slideLayouts/slideLayout122.xml"/><Relationship Id="rId143" Type="http://schemas.openxmlformats.org/officeDocument/2006/relationships/slideLayout" Target="../slideLayouts/slideLayout143.xml"/><Relationship Id="rId164" Type="http://schemas.openxmlformats.org/officeDocument/2006/relationships/slideLayout" Target="../slideLayouts/slideLayout164.xml"/><Relationship Id="rId185" Type="http://schemas.openxmlformats.org/officeDocument/2006/relationships/slideLayout" Target="../slideLayouts/slideLayout185.xml"/><Relationship Id="rId9" Type="http://schemas.openxmlformats.org/officeDocument/2006/relationships/slideLayout" Target="../slideLayouts/slideLayout9.xml"/><Relationship Id="rId210" Type="http://schemas.openxmlformats.org/officeDocument/2006/relationships/slideLayout" Target="../slideLayouts/slideLayout210.xml"/><Relationship Id="rId26" Type="http://schemas.openxmlformats.org/officeDocument/2006/relationships/slideLayout" Target="../slideLayouts/slideLayout26.xml"/><Relationship Id="rId231" Type="http://schemas.openxmlformats.org/officeDocument/2006/relationships/slideLayout" Target="../slideLayouts/slideLayout231.xml"/><Relationship Id="rId252" Type="http://schemas.openxmlformats.org/officeDocument/2006/relationships/slideLayout" Target="../slideLayouts/slideLayout252.xml"/><Relationship Id="rId273" Type="http://schemas.openxmlformats.org/officeDocument/2006/relationships/theme" Target="../theme/theme1.xml"/><Relationship Id="rId47" Type="http://schemas.openxmlformats.org/officeDocument/2006/relationships/slideLayout" Target="../slideLayouts/slideLayout47.xml"/><Relationship Id="rId68" Type="http://schemas.openxmlformats.org/officeDocument/2006/relationships/slideLayout" Target="../slideLayouts/slideLayout68.xml"/><Relationship Id="rId89" Type="http://schemas.openxmlformats.org/officeDocument/2006/relationships/slideLayout" Target="../slideLayouts/slideLayout89.xml"/><Relationship Id="rId112" Type="http://schemas.openxmlformats.org/officeDocument/2006/relationships/slideLayout" Target="../slideLayouts/slideLayout112.xml"/><Relationship Id="rId133" Type="http://schemas.openxmlformats.org/officeDocument/2006/relationships/slideLayout" Target="../slideLayouts/slideLayout133.xml"/><Relationship Id="rId154" Type="http://schemas.openxmlformats.org/officeDocument/2006/relationships/slideLayout" Target="../slideLayouts/slideLayout154.xml"/><Relationship Id="rId175" Type="http://schemas.openxmlformats.org/officeDocument/2006/relationships/slideLayout" Target="../slideLayouts/slideLayout175.xml"/><Relationship Id="rId196" Type="http://schemas.openxmlformats.org/officeDocument/2006/relationships/slideLayout" Target="../slideLayouts/slideLayout196.xml"/><Relationship Id="rId200" Type="http://schemas.openxmlformats.org/officeDocument/2006/relationships/slideLayout" Target="../slideLayouts/slideLayout200.xml"/><Relationship Id="rId16" Type="http://schemas.openxmlformats.org/officeDocument/2006/relationships/slideLayout" Target="../slideLayouts/slideLayout16.xml"/><Relationship Id="rId221" Type="http://schemas.openxmlformats.org/officeDocument/2006/relationships/slideLayout" Target="../slideLayouts/slideLayout221.xml"/><Relationship Id="rId242" Type="http://schemas.openxmlformats.org/officeDocument/2006/relationships/slideLayout" Target="../slideLayouts/slideLayout242.xml"/><Relationship Id="rId263" Type="http://schemas.openxmlformats.org/officeDocument/2006/relationships/slideLayout" Target="../slideLayouts/slideLayout263.xml"/><Relationship Id="rId37" Type="http://schemas.openxmlformats.org/officeDocument/2006/relationships/slideLayout" Target="../slideLayouts/slideLayout37.xml"/><Relationship Id="rId58" Type="http://schemas.openxmlformats.org/officeDocument/2006/relationships/slideLayout" Target="../slideLayouts/slideLayout58.xml"/><Relationship Id="rId79" Type="http://schemas.openxmlformats.org/officeDocument/2006/relationships/slideLayout" Target="../slideLayouts/slideLayout79.xml"/><Relationship Id="rId102" Type="http://schemas.openxmlformats.org/officeDocument/2006/relationships/slideLayout" Target="../slideLayouts/slideLayout102.xml"/><Relationship Id="rId123" Type="http://schemas.openxmlformats.org/officeDocument/2006/relationships/slideLayout" Target="../slideLayouts/slideLayout123.xml"/><Relationship Id="rId144" Type="http://schemas.openxmlformats.org/officeDocument/2006/relationships/slideLayout" Target="../slideLayouts/slideLayout144.xml"/><Relationship Id="rId90" Type="http://schemas.openxmlformats.org/officeDocument/2006/relationships/slideLayout" Target="../slideLayouts/slideLayout90.xml"/><Relationship Id="rId165" Type="http://schemas.openxmlformats.org/officeDocument/2006/relationships/slideLayout" Target="../slideLayouts/slideLayout165.xml"/><Relationship Id="rId186" Type="http://schemas.openxmlformats.org/officeDocument/2006/relationships/slideLayout" Target="../slideLayouts/slideLayout186.xml"/><Relationship Id="rId211" Type="http://schemas.openxmlformats.org/officeDocument/2006/relationships/slideLayout" Target="../slideLayouts/slideLayout211.xml"/><Relationship Id="rId232" Type="http://schemas.openxmlformats.org/officeDocument/2006/relationships/slideLayout" Target="../slideLayouts/slideLayout232.xml"/><Relationship Id="rId253" Type="http://schemas.openxmlformats.org/officeDocument/2006/relationships/slideLayout" Target="../slideLayouts/slideLayout253.xml"/><Relationship Id="rId27" Type="http://schemas.openxmlformats.org/officeDocument/2006/relationships/slideLayout" Target="../slideLayouts/slideLayout27.xml"/><Relationship Id="rId48" Type="http://schemas.openxmlformats.org/officeDocument/2006/relationships/slideLayout" Target="../slideLayouts/slideLayout48.xml"/><Relationship Id="rId69" Type="http://schemas.openxmlformats.org/officeDocument/2006/relationships/slideLayout" Target="../slideLayouts/slideLayout69.xml"/><Relationship Id="rId113" Type="http://schemas.openxmlformats.org/officeDocument/2006/relationships/slideLayout" Target="../slideLayouts/slideLayout113.xml"/><Relationship Id="rId134" Type="http://schemas.openxmlformats.org/officeDocument/2006/relationships/slideLayout" Target="../slideLayouts/slideLayout134.xml"/><Relationship Id="rId80" Type="http://schemas.openxmlformats.org/officeDocument/2006/relationships/slideLayout" Target="../slideLayouts/slideLayout80.xml"/><Relationship Id="rId155" Type="http://schemas.openxmlformats.org/officeDocument/2006/relationships/slideLayout" Target="../slideLayouts/slideLayout155.xml"/><Relationship Id="rId176" Type="http://schemas.openxmlformats.org/officeDocument/2006/relationships/slideLayout" Target="../slideLayouts/slideLayout176.xml"/><Relationship Id="rId197" Type="http://schemas.openxmlformats.org/officeDocument/2006/relationships/slideLayout" Target="../slideLayouts/slideLayout197.xml"/><Relationship Id="rId201" Type="http://schemas.openxmlformats.org/officeDocument/2006/relationships/slideLayout" Target="../slideLayouts/slideLayout201.xml"/><Relationship Id="rId222" Type="http://schemas.openxmlformats.org/officeDocument/2006/relationships/slideLayout" Target="../slideLayouts/slideLayout222.xml"/><Relationship Id="rId243" Type="http://schemas.openxmlformats.org/officeDocument/2006/relationships/slideLayout" Target="../slideLayouts/slideLayout243.xml"/><Relationship Id="rId264" Type="http://schemas.openxmlformats.org/officeDocument/2006/relationships/slideLayout" Target="../slideLayouts/slideLayout264.xml"/><Relationship Id="rId17" Type="http://schemas.openxmlformats.org/officeDocument/2006/relationships/slideLayout" Target="../slideLayouts/slideLayout17.xml"/><Relationship Id="rId38" Type="http://schemas.openxmlformats.org/officeDocument/2006/relationships/slideLayout" Target="../slideLayouts/slideLayout38.xml"/><Relationship Id="rId59" Type="http://schemas.openxmlformats.org/officeDocument/2006/relationships/slideLayout" Target="../slideLayouts/slideLayout59.xml"/><Relationship Id="rId103" Type="http://schemas.openxmlformats.org/officeDocument/2006/relationships/slideLayout" Target="../slideLayouts/slideLayout103.xml"/><Relationship Id="rId124" Type="http://schemas.openxmlformats.org/officeDocument/2006/relationships/slideLayout" Target="../slideLayouts/slideLayout124.xml"/><Relationship Id="rId70" Type="http://schemas.openxmlformats.org/officeDocument/2006/relationships/slideLayout" Target="../slideLayouts/slideLayout70.xml"/><Relationship Id="rId91" Type="http://schemas.openxmlformats.org/officeDocument/2006/relationships/slideLayout" Target="../slideLayouts/slideLayout91.xml"/><Relationship Id="rId145" Type="http://schemas.openxmlformats.org/officeDocument/2006/relationships/slideLayout" Target="../slideLayouts/slideLayout145.xml"/><Relationship Id="rId166" Type="http://schemas.openxmlformats.org/officeDocument/2006/relationships/slideLayout" Target="../slideLayouts/slideLayout166.xml"/><Relationship Id="rId187" Type="http://schemas.openxmlformats.org/officeDocument/2006/relationships/slideLayout" Target="../slideLayouts/slideLayout187.xml"/><Relationship Id="rId1" Type="http://schemas.openxmlformats.org/officeDocument/2006/relationships/slideLayout" Target="../slideLayouts/slideLayout1.xml"/><Relationship Id="rId212" Type="http://schemas.openxmlformats.org/officeDocument/2006/relationships/slideLayout" Target="../slideLayouts/slideLayout212.xml"/><Relationship Id="rId233" Type="http://schemas.openxmlformats.org/officeDocument/2006/relationships/slideLayout" Target="../slideLayouts/slideLayout233.xml"/><Relationship Id="rId254" Type="http://schemas.openxmlformats.org/officeDocument/2006/relationships/slideLayout" Target="../slideLayouts/slideLayout254.xml"/><Relationship Id="rId28" Type="http://schemas.openxmlformats.org/officeDocument/2006/relationships/slideLayout" Target="../slideLayouts/slideLayout28.xml"/><Relationship Id="rId49" Type="http://schemas.openxmlformats.org/officeDocument/2006/relationships/slideLayout" Target="../slideLayouts/slideLayout49.xml"/><Relationship Id="rId114" Type="http://schemas.openxmlformats.org/officeDocument/2006/relationships/slideLayout" Target="../slideLayouts/slideLayout114.xml"/><Relationship Id="rId60" Type="http://schemas.openxmlformats.org/officeDocument/2006/relationships/slideLayout" Target="../slideLayouts/slideLayout60.xml"/><Relationship Id="rId81" Type="http://schemas.openxmlformats.org/officeDocument/2006/relationships/slideLayout" Target="../slideLayouts/slideLayout81.xml"/><Relationship Id="rId135" Type="http://schemas.openxmlformats.org/officeDocument/2006/relationships/slideLayout" Target="../slideLayouts/slideLayout135.xml"/><Relationship Id="rId156" Type="http://schemas.openxmlformats.org/officeDocument/2006/relationships/slideLayout" Target="../slideLayouts/slideLayout156.xml"/><Relationship Id="rId177" Type="http://schemas.openxmlformats.org/officeDocument/2006/relationships/slideLayout" Target="../slideLayouts/slideLayout177.xml"/><Relationship Id="rId198" Type="http://schemas.openxmlformats.org/officeDocument/2006/relationships/slideLayout" Target="../slideLayouts/slideLayout198.xml"/><Relationship Id="rId202" Type="http://schemas.openxmlformats.org/officeDocument/2006/relationships/slideLayout" Target="../slideLayouts/slideLayout202.xml"/><Relationship Id="rId223" Type="http://schemas.openxmlformats.org/officeDocument/2006/relationships/slideLayout" Target="../slideLayouts/slideLayout223.xml"/><Relationship Id="rId244" Type="http://schemas.openxmlformats.org/officeDocument/2006/relationships/slideLayout" Target="../slideLayouts/slideLayout244.xml"/><Relationship Id="rId18" Type="http://schemas.openxmlformats.org/officeDocument/2006/relationships/slideLayout" Target="../slideLayouts/slideLayout18.xml"/><Relationship Id="rId39" Type="http://schemas.openxmlformats.org/officeDocument/2006/relationships/slideLayout" Target="../slideLayouts/slideLayout39.xml"/><Relationship Id="rId265" Type="http://schemas.openxmlformats.org/officeDocument/2006/relationships/slideLayout" Target="../slideLayouts/slideLayout265.xml"/><Relationship Id="rId50" Type="http://schemas.openxmlformats.org/officeDocument/2006/relationships/slideLayout" Target="../slideLayouts/slideLayout50.xml"/><Relationship Id="rId104" Type="http://schemas.openxmlformats.org/officeDocument/2006/relationships/slideLayout" Target="../slideLayouts/slideLayout104.xml"/><Relationship Id="rId125" Type="http://schemas.openxmlformats.org/officeDocument/2006/relationships/slideLayout" Target="../slideLayouts/slideLayout125.xml"/><Relationship Id="rId146" Type="http://schemas.openxmlformats.org/officeDocument/2006/relationships/slideLayout" Target="../slideLayouts/slideLayout146.xml"/><Relationship Id="rId167" Type="http://schemas.openxmlformats.org/officeDocument/2006/relationships/slideLayout" Target="../slideLayouts/slideLayout167.xml"/><Relationship Id="rId188" Type="http://schemas.openxmlformats.org/officeDocument/2006/relationships/slideLayout" Target="../slideLayouts/slideLayout188.xml"/><Relationship Id="rId71" Type="http://schemas.openxmlformats.org/officeDocument/2006/relationships/slideLayout" Target="../slideLayouts/slideLayout71.xml"/><Relationship Id="rId92" Type="http://schemas.openxmlformats.org/officeDocument/2006/relationships/slideLayout" Target="../slideLayouts/slideLayout92.xml"/><Relationship Id="rId213" Type="http://schemas.openxmlformats.org/officeDocument/2006/relationships/slideLayout" Target="../slideLayouts/slideLayout213.xml"/><Relationship Id="rId234" Type="http://schemas.openxmlformats.org/officeDocument/2006/relationships/slideLayout" Target="../slideLayouts/slideLayout234.xml"/><Relationship Id="rId2" Type="http://schemas.openxmlformats.org/officeDocument/2006/relationships/slideLayout" Target="../slideLayouts/slideLayout2.xml"/><Relationship Id="rId29" Type="http://schemas.openxmlformats.org/officeDocument/2006/relationships/slideLayout" Target="../slideLayouts/slideLayout29.xml"/><Relationship Id="rId255" Type="http://schemas.openxmlformats.org/officeDocument/2006/relationships/slideLayout" Target="../slideLayouts/slideLayout255.xml"/><Relationship Id="rId40" Type="http://schemas.openxmlformats.org/officeDocument/2006/relationships/slideLayout" Target="../slideLayouts/slideLayout40.xml"/><Relationship Id="rId115" Type="http://schemas.openxmlformats.org/officeDocument/2006/relationships/slideLayout" Target="../slideLayouts/slideLayout115.xml"/><Relationship Id="rId136" Type="http://schemas.openxmlformats.org/officeDocument/2006/relationships/slideLayout" Target="../slideLayouts/slideLayout136.xml"/><Relationship Id="rId157" Type="http://schemas.openxmlformats.org/officeDocument/2006/relationships/slideLayout" Target="../slideLayouts/slideLayout157.xml"/><Relationship Id="rId178" Type="http://schemas.openxmlformats.org/officeDocument/2006/relationships/slideLayout" Target="../slideLayouts/slideLayout178.xml"/><Relationship Id="rId61" Type="http://schemas.openxmlformats.org/officeDocument/2006/relationships/slideLayout" Target="../slideLayouts/slideLayout61.xml"/><Relationship Id="rId82" Type="http://schemas.openxmlformats.org/officeDocument/2006/relationships/slideLayout" Target="../slideLayouts/slideLayout82.xml"/><Relationship Id="rId199" Type="http://schemas.openxmlformats.org/officeDocument/2006/relationships/slideLayout" Target="../slideLayouts/slideLayout199.xml"/><Relationship Id="rId203" Type="http://schemas.openxmlformats.org/officeDocument/2006/relationships/slideLayout" Target="../slideLayouts/slideLayout203.xml"/><Relationship Id="rId19" Type="http://schemas.openxmlformats.org/officeDocument/2006/relationships/slideLayout" Target="../slideLayouts/slideLayout19.xml"/><Relationship Id="rId224" Type="http://schemas.openxmlformats.org/officeDocument/2006/relationships/slideLayout" Target="../slideLayouts/slideLayout224.xml"/><Relationship Id="rId245" Type="http://schemas.openxmlformats.org/officeDocument/2006/relationships/slideLayout" Target="../slideLayouts/slideLayout245.xml"/><Relationship Id="rId266" Type="http://schemas.openxmlformats.org/officeDocument/2006/relationships/slideLayout" Target="../slideLayouts/slideLayout266.xml"/><Relationship Id="rId30" Type="http://schemas.openxmlformats.org/officeDocument/2006/relationships/slideLayout" Target="../slideLayouts/slideLayout30.xml"/><Relationship Id="rId105" Type="http://schemas.openxmlformats.org/officeDocument/2006/relationships/slideLayout" Target="../slideLayouts/slideLayout105.xml"/><Relationship Id="rId126" Type="http://schemas.openxmlformats.org/officeDocument/2006/relationships/slideLayout" Target="../slideLayouts/slideLayout126.xml"/><Relationship Id="rId147" Type="http://schemas.openxmlformats.org/officeDocument/2006/relationships/slideLayout" Target="../slideLayouts/slideLayout147.xml"/><Relationship Id="rId168" Type="http://schemas.openxmlformats.org/officeDocument/2006/relationships/slideLayout" Target="../slideLayouts/slideLayout168.xml"/><Relationship Id="rId51" Type="http://schemas.openxmlformats.org/officeDocument/2006/relationships/slideLayout" Target="../slideLayouts/slideLayout51.xml"/><Relationship Id="rId72" Type="http://schemas.openxmlformats.org/officeDocument/2006/relationships/slideLayout" Target="../slideLayouts/slideLayout72.xml"/><Relationship Id="rId93" Type="http://schemas.openxmlformats.org/officeDocument/2006/relationships/slideLayout" Target="../slideLayouts/slideLayout93.xml"/><Relationship Id="rId189" Type="http://schemas.openxmlformats.org/officeDocument/2006/relationships/slideLayout" Target="../slideLayouts/slideLayout189.xml"/><Relationship Id="rId3" Type="http://schemas.openxmlformats.org/officeDocument/2006/relationships/slideLayout" Target="../slideLayouts/slideLayout3.xml"/><Relationship Id="rId214" Type="http://schemas.openxmlformats.org/officeDocument/2006/relationships/slideLayout" Target="../slideLayouts/slideLayout214.xml"/><Relationship Id="rId235" Type="http://schemas.openxmlformats.org/officeDocument/2006/relationships/slideLayout" Target="../slideLayouts/slideLayout235.xml"/><Relationship Id="rId256" Type="http://schemas.openxmlformats.org/officeDocument/2006/relationships/slideLayout" Target="../slideLayouts/slideLayout256.xml"/><Relationship Id="rId116" Type="http://schemas.openxmlformats.org/officeDocument/2006/relationships/slideLayout" Target="../slideLayouts/slideLayout116.xml"/><Relationship Id="rId137" Type="http://schemas.openxmlformats.org/officeDocument/2006/relationships/slideLayout" Target="../slideLayouts/slideLayout137.xml"/><Relationship Id="rId158" Type="http://schemas.openxmlformats.org/officeDocument/2006/relationships/slideLayout" Target="../slideLayouts/slideLayout158.xml"/><Relationship Id="rId20" Type="http://schemas.openxmlformats.org/officeDocument/2006/relationships/slideLayout" Target="../slideLayouts/slideLayout20.xml"/><Relationship Id="rId41" Type="http://schemas.openxmlformats.org/officeDocument/2006/relationships/slideLayout" Target="../slideLayouts/slideLayout41.xml"/><Relationship Id="rId62" Type="http://schemas.openxmlformats.org/officeDocument/2006/relationships/slideLayout" Target="../slideLayouts/slideLayout62.xml"/><Relationship Id="rId83" Type="http://schemas.openxmlformats.org/officeDocument/2006/relationships/slideLayout" Target="../slideLayouts/slideLayout83.xml"/><Relationship Id="rId179" Type="http://schemas.openxmlformats.org/officeDocument/2006/relationships/slideLayout" Target="../slideLayouts/slideLayout179.xml"/><Relationship Id="rId190" Type="http://schemas.openxmlformats.org/officeDocument/2006/relationships/slideLayout" Target="../slideLayouts/slideLayout190.xml"/><Relationship Id="rId204" Type="http://schemas.openxmlformats.org/officeDocument/2006/relationships/slideLayout" Target="../slideLayouts/slideLayout204.xml"/><Relationship Id="rId225" Type="http://schemas.openxmlformats.org/officeDocument/2006/relationships/slideLayout" Target="../slideLayouts/slideLayout225.xml"/><Relationship Id="rId246" Type="http://schemas.openxmlformats.org/officeDocument/2006/relationships/slideLayout" Target="../slideLayouts/slideLayout246.xml"/><Relationship Id="rId267" Type="http://schemas.openxmlformats.org/officeDocument/2006/relationships/slideLayout" Target="../slideLayouts/slideLayout267.xml"/><Relationship Id="rId106" Type="http://schemas.openxmlformats.org/officeDocument/2006/relationships/slideLayout" Target="../slideLayouts/slideLayout106.xml"/><Relationship Id="rId127" Type="http://schemas.openxmlformats.org/officeDocument/2006/relationships/slideLayout" Target="../slideLayouts/slideLayout127.xml"/><Relationship Id="rId10" Type="http://schemas.openxmlformats.org/officeDocument/2006/relationships/slideLayout" Target="../slideLayouts/slideLayout10.xml"/><Relationship Id="rId31" Type="http://schemas.openxmlformats.org/officeDocument/2006/relationships/slideLayout" Target="../slideLayouts/slideLayout31.xml"/><Relationship Id="rId52" Type="http://schemas.openxmlformats.org/officeDocument/2006/relationships/slideLayout" Target="../slideLayouts/slideLayout52.xml"/><Relationship Id="rId73" Type="http://schemas.openxmlformats.org/officeDocument/2006/relationships/slideLayout" Target="../slideLayouts/slideLayout73.xml"/><Relationship Id="rId94" Type="http://schemas.openxmlformats.org/officeDocument/2006/relationships/slideLayout" Target="../slideLayouts/slideLayout94.xml"/><Relationship Id="rId148" Type="http://schemas.openxmlformats.org/officeDocument/2006/relationships/slideLayout" Target="../slideLayouts/slideLayout148.xml"/><Relationship Id="rId169" Type="http://schemas.openxmlformats.org/officeDocument/2006/relationships/slideLayout" Target="../slideLayouts/slideLayout169.xml"/><Relationship Id="rId4" Type="http://schemas.openxmlformats.org/officeDocument/2006/relationships/slideLayout" Target="../slideLayouts/slideLayout4.xml"/><Relationship Id="rId180" Type="http://schemas.openxmlformats.org/officeDocument/2006/relationships/slideLayout" Target="../slideLayouts/slideLayout180.xml"/><Relationship Id="rId215" Type="http://schemas.openxmlformats.org/officeDocument/2006/relationships/slideLayout" Target="../slideLayouts/slideLayout215.xml"/><Relationship Id="rId236" Type="http://schemas.openxmlformats.org/officeDocument/2006/relationships/slideLayout" Target="../slideLayouts/slideLayout236.xml"/><Relationship Id="rId257" Type="http://schemas.openxmlformats.org/officeDocument/2006/relationships/slideLayout" Target="../slideLayouts/slideLayout257.xml"/><Relationship Id="rId42" Type="http://schemas.openxmlformats.org/officeDocument/2006/relationships/slideLayout" Target="../slideLayouts/slideLayout42.xml"/><Relationship Id="rId84" Type="http://schemas.openxmlformats.org/officeDocument/2006/relationships/slideLayout" Target="../slideLayouts/slideLayout84.xml"/><Relationship Id="rId138" Type="http://schemas.openxmlformats.org/officeDocument/2006/relationships/slideLayout" Target="../slideLayouts/slideLayout138.xml"/><Relationship Id="rId191" Type="http://schemas.openxmlformats.org/officeDocument/2006/relationships/slideLayout" Target="../slideLayouts/slideLayout191.xml"/><Relationship Id="rId205" Type="http://schemas.openxmlformats.org/officeDocument/2006/relationships/slideLayout" Target="../slideLayouts/slideLayout205.xml"/><Relationship Id="rId247" Type="http://schemas.openxmlformats.org/officeDocument/2006/relationships/slideLayout" Target="../slideLayouts/slideLayout247.xml"/><Relationship Id="rId107" Type="http://schemas.openxmlformats.org/officeDocument/2006/relationships/slideLayout" Target="../slideLayouts/slideLayout107.xml"/><Relationship Id="rId11" Type="http://schemas.openxmlformats.org/officeDocument/2006/relationships/slideLayout" Target="../slideLayouts/slideLayout11.xml"/><Relationship Id="rId53" Type="http://schemas.openxmlformats.org/officeDocument/2006/relationships/slideLayout" Target="../slideLayouts/slideLayout53.xml"/><Relationship Id="rId149" Type="http://schemas.openxmlformats.org/officeDocument/2006/relationships/slideLayout" Target="../slideLayouts/slideLayout149.xml"/></Relationships>
</file>

<file path=ppt/slideMasters/_rels/slideMaster2.xml.rels><?xml version="1.0" encoding="UTF-8" standalone="yes"?>
<Relationships xmlns="http://schemas.openxmlformats.org/package/2006/relationships"><Relationship Id="rId117" Type="http://schemas.openxmlformats.org/officeDocument/2006/relationships/slideLayout" Target="../slideLayouts/slideLayout389.xml"/><Relationship Id="rId21" Type="http://schemas.openxmlformats.org/officeDocument/2006/relationships/slideLayout" Target="../slideLayouts/slideLayout293.xml"/><Relationship Id="rId42" Type="http://schemas.openxmlformats.org/officeDocument/2006/relationships/slideLayout" Target="../slideLayouts/slideLayout314.xml"/><Relationship Id="rId63" Type="http://schemas.openxmlformats.org/officeDocument/2006/relationships/slideLayout" Target="../slideLayouts/slideLayout335.xml"/><Relationship Id="rId84" Type="http://schemas.openxmlformats.org/officeDocument/2006/relationships/slideLayout" Target="../slideLayouts/slideLayout356.xml"/><Relationship Id="rId138" Type="http://schemas.openxmlformats.org/officeDocument/2006/relationships/slideLayout" Target="../slideLayouts/slideLayout410.xml"/><Relationship Id="rId107" Type="http://schemas.openxmlformats.org/officeDocument/2006/relationships/slideLayout" Target="../slideLayouts/slideLayout379.xml"/><Relationship Id="rId11" Type="http://schemas.openxmlformats.org/officeDocument/2006/relationships/slideLayout" Target="../slideLayouts/slideLayout283.xml"/><Relationship Id="rId32" Type="http://schemas.openxmlformats.org/officeDocument/2006/relationships/slideLayout" Target="../slideLayouts/slideLayout304.xml"/><Relationship Id="rId53" Type="http://schemas.openxmlformats.org/officeDocument/2006/relationships/slideLayout" Target="../slideLayouts/slideLayout325.xml"/><Relationship Id="rId74" Type="http://schemas.openxmlformats.org/officeDocument/2006/relationships/slideLayout" Target="../slideLayouts/slideLayout346.xml"/><Relationship Id="rId128" Type="http://schemas.openxmlformats.org/officeDocument/2006/relationships/slideLayout" Target="../slideLayouts/slideLayout400.xml"/><Relationship Id="rId149" Type="http://schemas.openxmlformats.org/officeDocument/2006/relationships/slideLayout" Target="../slideLayouts/slideLayout421.xml"/><Relationship Id="rId5" Type="http://schemas.openxmlformats.org/officeDocument/2006/relationships/slideLayout" Target="../slideLayouts/slideLayout277.xml"/><Relationship Id="rId95" Type="http://schemas.openxmlformats.org/officeDocument/2006/relationships/slideLayout" Target="../slideLayouts/slideLayout367.xml"/><Relationship Id="rId22" Type="http://schemas.openxmlformats.org/officeDocument/2006/relationships/slideLayout" Target="../slideLayouts/slideLayout294.xml"/><Relationship Id="rId27" Type="http://schemas.openxmlformats.org/officeDocument/2006/relationships/slideLayout" Target="../slideLayouts/slideLayout299.xml"/><Relationship Id="rId43" Type="http://schemas.openxmlformats.org/officeDocument/2006/relationships/slideLayout" Target="../slideLayouts/slideLayout315.xml"/><Relationship Id="rId48" Type="http://schemas.openxmlformats.org/officeDocument/2006/relationships/slideLayout" Target="../slideLayouts/slideLayout320.xml"/><Relationship Id="rId64" Type="http://schemas.openxmlformats.org/officeDocument/2006/relationships/slideLayout" Target="../slideLayouts/slideLayout336.xml"/><Relationship Id="rId69" Type="http://schemas.openxmlformats.org/officeDocument/2006/relationships/slideLayout" Target="../slideLayouts/slideLayout341.xml"/><Relationship Id="rId113" Type="http://schemas.openxmlformats.org/officeDocument/2006/relationships/slideLayout" Target="../slideLayouts/slideLayout385.xml"/><Relationship Id="rId118" Type="http://schemas.openxmlformats.org/officeDocument/2006/relationships/slideLayout" Target="../slideLayouts/slideLayout390.xml"/><Relationship Id="rId134" Type="http://schemas.openxmlformats.org/officeDocument/2006/relationships/slideLayout" Target="../slideLayouts/slideLayout406.xml"/><Relationship Id="rId139" Type="http://schemas.openxmlformats.org/officeDocument/2006/relationships/slideLayout" Target="../slideLayouts/slideLayout411.xml"/><Relationship Id="rId80" Type="http://schemas.openxmlformats.org/officeDocument/2006/relationships/slideLayout" Target="../slideLayouts/slideLayout352.xml"/><Relationship Id="rId85" Type="http://schemas.openxmlformats.org/officeDocument/2006/relationships/slideLayout" Target="../slideLayouts/slideLayout357.xml"/><Relationship Id="rId150" Type="http://schemas.openxmlformats.org/officeDocument/2006/relationships/theme" Target="../theme/theme2.xml"/><Relationship Id="rId12" Type="http://schemas.openxmlformats.org/officeDocument/2006/relationships/slideLayout" Target="../slideLayouts/slideLayout284.xml"/><Relationship Id="rId17" Type="http://schemas.openxmlformats.org/officeDocument/2006/relationships/slideLayout" Target="../slideLayouts/slideLayout289.xml"/><Relationship Id="rId33" Type="http://schemas.openxmlformats.org/officeDocument/2006/relationships/slideLayout" Target="../slideLayouts/slideLayout305.xml"/><Relationship Id="rId38" Type="http://schemas.openxmlformats.org/officeDocument/2006/relationships/slideLayout" Target="../slideLayouts/slideLayout310.xml"/><Relationship Id="rId59" Type="http://schemas.openxmlformats.org/officeDocument/2006/relationships/slideLayout" Target="../slideLayouts/slideLayout331.xml"/><Relationship Id="rId103" Type="http://schemas.openxmlformats.org/officeDocument/2006/relationships/slideLayout" Target="../slideLayouts/slideLayout375.xml"/><Relationship Id="rId108" Type="http://schemas.openxmlformats.org/officeDocument/2006/relationships/slideLayout" Target="../slideLayouts/slideLayout380.xml"/><Relationship Id="rId124" Type="http://schemas.openxmlformats.org/officeDocument/2006/relationships/slideLayout" Target="../slideLayouts/slideLayout396.xml"/><Relationship Id="rId129" Type="http://schemas.openxmlformats.org/officeDocument/2006/relationships/slideLayout" Target="../slideLayouts/slideLayout401.xml"/><Relationship Id="rId54" Type="http://schemas.openxmlformats.org/officeDocument/2006/relationships/slideLayout" Target="../slideLayouts/slideLayout326.xml"/><Relationship Id="rId70" Type="http://schemas.openxmlformats.org/officeDocument/2006/relationships/slideLayout" Target="../slideLayouts/slideLayout342.xml"/><Relationship Id="rId75" Type="http://schemas.openxmlformats.org/officeDocument/2006/relationships/slideLayout" Target="../slideLayouts/slideLayout347.xml"/><Relationship Id="rId91" Type="http://schemas.openxmlformats.org/officeDocument/2006/relationships/slideLayout" Target="../slideLayouts/slideLayout363.xml"/><Relationship Id="rId96" Type="http://schemas.openxmlformats.org/officeDocument/2006/relationships/slideLayout" Target="../slideLayouts/slideLayout368.xml"/><Relationship Id="rId140" Type="http://schemas.openxmlformats.org/officeDocument/2006/relationships/slideLayout" Target="../slideLayouts/slideLayout412.xml"/><Relationship Id="rId145" Type="http://schemas.openxmlformats.org/officeDocument/2006/relationships/slideLayout" Target="../slideLayouts/slideLayout417.xml"/><Relationship Id="rId1" Type="http://schemas.openxmlformats.org/officeDocument/2006/relationships/slideLayout" Target="../slideLayouts/slideLayout273.xml"/><Relationship Id="rId6" Type="http://schemas.openxmlformats.org/officeDocument/2006/relationships/slideLayout" Target="../slideLayouts/slideLayout278.xml"/><Relationship Id="rId23" Type="http://schemas.openxmlformats.org/officeDocument/2006/relationships/slideLayout" Target="../slideLayouts/slideLayout295.xml"/><Relationship Id="rId28" Type="http://schemas.openxmlformats.org/officeDocument/2006/relationships/slideLayout" Target="../slideLayouts/slideLayout300.xml"/><Relationship Id="rId49" Type="http://schemas.openxmlformats.org/officeDocument/2006/relationships/slideLayout" Target="../slideLayouts/slideLayout321.xml"/><Relationship Id="rId114" Type="http://schemas.openxmlformats.org/officeDocument/2006/relationships/slideLayout" Target="../slideLayouts/slideLayout386.xml"/><Relationship Id="rId119" Type="http://schemas.openxmlformats.org/officeDocument/2006/relationships/slideLayout" Target="../slideLayouts/slideLayout391.xml"/><Relationship Id="rId44" Type="http://schemas.openxmlformats.org/officeDocument/2006/relationships/slideLayout" Target="../slideLayouts/slideLayout316.xml"/><Relationship Id="rId60" Type="http://schemas.openxmlformats.org/officeDocument/2006/relationships/slideLayout" Target="../slideLayouts/slideLayout332.xml"/><Relationship Id="rId65" Type="http://schemas.openxmlformats.org/officeDocument/2006/relationships/slideLayout" Target="../slideLayouts/slideLayout337.xml"/><Relationship Id="rId81" Type="http://schemas.openxmlformats.org/officeDocument/2006/relationships/slideLayout" Target="../slideLayouts/slideLayout353.xml"/><Relationship Id="rId86" Type="http://schemas.openxmlformats.org/officeDocument/2006/relationships/slideLayout" Target="../slideLayouts/slideLayout358.xml"/><Relationship Id="rId130" Type="http://schemas.openxmlformats.org/officeDocument/2006/relationships/slideLayout" Target="../slideLayouts/slideLayout402.xml"/><Relationship Id="rId135" Type="http://schemas.openxmlformats.org/officeDocument/2006/relationships/slideLayout" Target="../slideLayouts/slideLayout407.xml"/><Relationship Id="rId13" Type="http://schemas.openxmlformats.org/officeDocument/2006/relationships/slideLayout" Target="../slideLayouts/slideLayout285.xml"/><Relationship Id="rId18" Type="http://schemas.openxmlformats.org/officeDocument/2006/relationships/slideLayout" Target="../slideLayouts/slideLayout290.xml"/><Relationship Id="rId39" Type="http://schemas.openxmlformats.org/officeDocument/2006/relationships/slideLayout" Target="../slideLayouts/slideLayout311.xml"/><Relationship Id="rId109" Type="http://schemas.openxmlformats.org/officeDocument/2006/relationships/slideLayout" Target="../slideLayouts/slideLayout381.xml"/><Relationship Id="rId34" Type="http://schemas.openxmlformats.org/officeDocument/2006/relationships/slideLayout" Target="../slideLayouts/slideLayout306.xml"/><Relationship Id="rId50" Type="http://schemas.openxmlformats.org/officeDocument/2006/relationships/slideLayout" Target="../slideLayouts/slideLayout322.xml"/><Relationship Id="rId55" Type="http://schemas.openxmlformats.org/officeDocument/2006/relationships/slideLayout" Target="../slideLayouts/slideLayout327.xml"/><Relationship Id="rId76" Type="http://schemas.openxmlformats.org/officeDocument/2006/relationships/slideLayout" Target="../slideLayouts/slideLayout348.xml"/><Relationship Id="rId97" Type="http://schemas.openxmlformats.org/officeDocument/2006/relationships/slideLayout" Target="../slideLayouts/slideLayout369.xml"/><Relationship Id="rId104" Type="http://schemas.openxmlformats.org/officeDocument/2006/relationships/slideLayout" Target="../slideLayouts/slideLayout376.xml"/><Relationship Id="rId120" Type="http://schemas.openxmlformats.org/officeDocument/2006/relationships/slideLayout" Target="../slideLayouts/slideLayout392.xml"/><Relationship Id="rId125" Type="http://schemas.openxmlformats.org/officeDocument/2006/relationships/slideLayout" Target="../slideLayouts/slideLayout397.xml"/><Relationship Id="rId141" Type="http://schemas.openxmlformats.org/officeDocument/2006/relationships/slideLayout" Target="../slideLayouts/slideLayout413.xml"/><Relationship Id="rId146" Type="http://schemas.openxmlformats.org/officeDocument/2006/relationships/slideLayout" Target="../slideLayouts/slideLayout418.xml"/><Relationship Id="rId7" Type="http://schemas.openxmlformats.org/officeDocument/2006/relationships/slideLayout" Target="../slideLayouts/slideLayout279.xml"/><Relationship Id="rId71" Type="http://schemas.openxmlformats.org/officeDocument/2006/relationships/slideLayout" Target="../slideLayouts/slideLayout343.xml"/><Relationship Id="rId92" Type="http://schemas.openxmlformats.org/officeDocument/2006/relationships/slideLayout" Target="../slideLayouts/slideLayout364.xml"/><Relationship Id="rId2" Type="http://schemas.openxmlformats.org/officeDocument/2006/relationships/slideLayout" Target="../slideLayouts/slideLayout274.xml"/><Relationship Id="rId29" Type="http://schemas.openxmlformats.org/officeDocument/2006/relationships/slideLayout" Target="../slideLayouts/slideLayout301.xml"/><Relationship Id="rId24" Type="http://schemas.openxmlformats.org/officeDocument/2006/relationships/slideLayout" Target="../slideLayouts/slideLayout296.xml"/><Relationship Id="rId40" Type="http://schemas.openxmlformats.org/officeDocument/2006/relationships/slideLayout" Target="../slideLayouts/slideLayout312.xml"/><Relationship Id="rId45" Type="http://schemas.openxmlformats.org/officeDocument/2006/relationships/slideLayout" Target="../slideLayouts/slideLayout317.xml"/><Relationship Id="rId66" Type="http://schemas.openxmlformats.org/officeDocument/2006/relationships/slideLayout" Target="../slideLayouts/slideLayout338.xml"/><Relationship Id="rId87" Type="http://schemas.openxmlformats.org/officeDocument/2006/relationships/slideLayout" Target="../slideLayouts/slideLayout359.xml"/><Relationship Id="rId110" Type="http://schemas.openxmlformats.org/officeDocument/2006/relationships/slideLayout" Target="../slideLayouts/slideLayout382.xml"/><Relationship Id="rId115" Type="http://schemas.openxmlformats.org/officeDocument/2006/relationships/slideLayout" Target="../slideLayouts/slideLayout387.xml"/><Relationship Id="rId131" Type="http://schemas.openxmlformats.org/officeDocument/2006/relationships/slideLayout" Target="../slideLayouts/slideLayout403.xml"/><Relationship Id="rId136" Type="http://schemas.openxmlformats.org/officeDocument/2006/relationships/slideLayout" Target="../slideLayouts/slideLayout408.xml"/><Relationship Id="rId61" Type="http://schemas.openxmlformats.org/officeDocument/2006/relationships/slideLayout" Target="../slideLayouts/slideLayout333.xml"/><Relationship Id="rId82" Type="http://schemas.openxmlformats.org/officeDocument/2006/relationships/slideLayout" Target="../slideLayouts/slideLayout354.xml"/><Relationship Id="rId19" Type="http://schemas.openxmlformats.org/officeDocument/2006/relationships/slideLayout" Target="../slideLayouts/slideLayout291.xml"/><Relationship Id="rId14" Type="http://schemas.openxmlformats.org/officeDocument/2006/relationships/slideLayout" Target="../slideLayouts/slideLayout286.xml"/><Relationship Id="rId30" Type="http://schemas.openxmlformats.org/officeDocument/2006/relationships/slideLayout" Target="../slideLayouts/slideLayout302.xml"/><Relationship Id="rId35" Type="http://schemas.openxmlformats.org/officeDocument/2006/relationships/slideLayout" Target="../slideLayouts/slideLayout307.xml"/><Relationship Id="rId56" Type="http://schemas.openxmlformats.org/officeDocument/2006/relationships/slideLayout" Target="../slideLayouts/slideLayout328.xml"/><Relationship Id="rId77" Type="http://schemas.openxmlformats.org/officeDocument/2006/relationships/slideLayout" Target="../slideLayouts/slideLayout349.xml"/><Relationship Id="rId100" Type="http://schemas.openxmlformats.org/officeDocument/2006/relationships/slideLayout" Target="../slideLayouts/slideLayout372.xml"/><Relationship Id="rId105" Type="http://schemas.openxmlformats.org/officeDocument/2006/relationships/slideLayout" Target="../slideLayouts/slideLayout377.xml"/><Relationship Id="rId126" Type="http://schemas.openxmlformats.org/officeDocument/2006/relationships/slideLayout" Target="../slideLayouts/slideLayout398.xml"/><Relationship Id="rId147" Type="http://schemas.openxmlformats.org/officeDocument/2006/relationships/slideLayout" Target="../slideLayouts/slideLayout419.xml"/><Relationship Id="rId8" Type="http://schemas.openxmlformats.org/officeDocument/2006/relationships/slideLayout" Target="../slideLayouts/slideLayout280.xml"/><Relationship Id="rId51" Type="http://schemas.openxmlformats.org/officeDocument/2006/relationships/slideLayout" Target="../slideLayouts/slideLayout323.xml"/><Relationship Id="rId72" Type="http://schemas.openxmlformats.org/officeDocument/2006/relationships/slideLayout" Target="../slideLayouts/slideLayout344.xml"/><Relationship Id="rId93" Type="http://schemas.openxmlformats.org/officeDocument/2006/relationships/slideLayout" Target="../slideLayouts/slideLayout365.xml"/><Relationship Id="rId98" Type="http://schemas.openxmlformats.org/officeDocument/2006/relationships/slideLayout" Target="../slideLayouts/slideLayout370.xml"/><Relationship Id="rId121" Type="http://schemas.openxmlformats.org/officeDocument/2006/relationships/slideLayout" Target="../slideLayouts/slideLayout393.xml"/><Relationship Id="rId142" Type="http://schemas.openxmlformats.org/officeDocument/2006/relationships/slideLayout" Target="../slideLayouts/slideLayout414.xml"/><Relationship Id="rId3" Type="http://schemas.openxmlformats.org/officeDocument/2006/relationships/slideLayout" Target="../slideLayouts/slideLayout275.xml"/><Relationship Id="rId25" Type="http://schemas.openxmlformats.org/officeDocument/2006/relationships/slideLayout" Target="../slideLayouts/slideLayout297.xml"/><Relationship Id="rId46" Type="http://schemas.openxmlformats.org/officeDocument/2006/relationships/slideLayout" Target="../slideLayouts/slideLayout318.xml"/><Relationship Id="rId67" Type="http://schemas.openxmlformats.org/officeDocument/2006/relationships/slideLayout" Target="../slideLayouts/slideLayout339.xml"/><Relationship Id="rId116" Type="http://schemas.openxmlformats.org/officeDocument/2006/relationships/slideLayout" Target="../slideLayouts/slideLayout388.xml"/><Relationship Id="rId137" Type="http://schemas.openxmlformats.org/officeDocument/2006/relationships/slideLayout" Target="../slideLayouts/slideLayout409.xml"/><Relationship Id="rId20" Type="http://schemas.openxmlformats.org/officeDocument/2006/relationships/slideLayout" Target="../slideLayouts/slideLayout292.xml"/><Relationship Id="rId41" Type="http://schemas.openxmlformats.org/officeDocument/2006/relationships/slideLayout" Target="../slideLayouts/slideLayout313.xml"/><Relationship Id="rId62" Type="http://schemas.openxmlformats.org/officeDocument/2006/relationships/slideLayout" Target="../slideLayouts/slideLayout334.xml"/><Relationship Id="rId83" Type="http://schemas.openxmlformats.org/officeDocument/2006/relationships/slideLayout" Target="../slideLayouts/slideLayout355.xml"/><Relationship Id="rId88" Type="http://schemas.openxmlformats.org/officeDocument/2006/relationships/slideLayout" Target="../slideLayouts/slideLayout360.xml"/><Relationship Id="rId111" Type="http://schemas.openxmlformats.org/officeDocument/2006/relationships/slideLayout" Target="../slideLayouts/slideLayout383.xml"/><Relationship Id="rId132" Type="http://schemas.openxmlformats.org/officeDocument/2006/relationships/slideLayout" Target="../slideLayouts/slideLayout404.xml"/><Relationship Id="rId15" Type="http://schemas.openxmlformats.org/officeDocument/2006/relationships/slideLayout" Target="../slideLayouts/slideLayout287.xml"/><Relationship Id="rId36" Type="http://schemas.openxmlformats.org/officeDocument/2006/relationships/slideLayout" Target="../slideLayouts/slideLayout308.xml"/><Relationship Id="rId57" Type="http://schemas.openxmlformats.org/officeDocument/2006/relationships/slideLayout" Target="../slideLayouts/slideLayout329.xml"/><Relationship Id="rId106" Type="http://schemas.openxmlformats.org/officeDocument/2006/relationships/slideLayout" Target="../slideLayouts/slideLayout378.xml"/><Relationship Id="rId127" Type="http://schemas.openxmlformats.org/officeDocument/2006/relationships/slideLayout" Target="../slideLayouts/slideLayout399.xml"/><Relationship Id="rId10" Type="http://schemas.openxmlformats.org/officeDocument/2006/relationships/slideLayout" Target="../slideLayouts/slideLayout282.xml"/><Relationship Id="rId31" Type="http://schemas.openxmlformats.org/officeDocument/2006/relationships/slideLayout" Target="../slideLayouts/slideLayout303.xml"/><Relationship Id="rId52" Type="http://schemas.openxmlformats.org/officeDocument/2006/relationships/slideLayout" Target="../slideLayouts/slideLayout324.xml"/><Relationship Id="rId73" Type="http://schemas.openxmlformats.org/officeDocument/2006/relationships/slideLayout" Target="../slideLayouts/slideLayout345.xml"/><Relationship Id="rId78" Type="http://schemas.openxmlformats.org/officeDocument/2006/relationships/slideLayout" Target="../slideLayouts/slideLayout350.xml"/><Relationship Id="rId94" Type="http://schemas.openxmlformats.org/officeDocument/2006/relationships/slideLayout" Target="../slideLayouts/slideLayout366.xml"/><Relationship Id="rId99" Type="http://schemas.openxmlformats.org/officeDocument/2006/relationships/slideLayout" Target="../slideLayouts/slideLayout371.xml"/><Relationship Id="rId101" Type="http://schemas.openxmlformats.org/officeDocument/2006/relationships/slideLayout" Target="../slideLayouts/slideLayout373.xml"/><Relationship Id="rId122" Type="http://schemas.openxmlformats.org/officeDocument/2006/relationships/slideLayout" Target="../slideLayouts/slideLayout394.xml"/><Relationship Id="rId143" Type="http://schemas.openxmlformats.org/officeDocument/2006/relationships/slideLayout" Target="../slideLayouts/slideLayout415.xml"/><Relationship Id="rId148" Type="http://schemas.openxmlformats.org/officeDocument/2006/relationships/slideLayout" Target="../slideLayouts/slideLayout420.xml"/><Relationship Id="rId4" Type="http://schemas.openxmlformats.org/officeDocument/2006/relationships/slideLayout" Target="../slideLayouts/slideLayout276.xml"/><Relationship Id="rId9" Type="http://schemas.openxmlformats.org/officeDocument/2006/relationships/slideLayout" Target="../slideLayouts/slideLayout281.xml"/><Relationship Id="rId26" Type="http://schemas.openxmlformats.org/officeDocument/2006/relationships/slideLayout" Target="../slideLayouts/slideLayout298.xml"/><Relationship Id="rId47" Type="http://schemas.openxmlformats.org/officeDocument/2006/relationships/slideLayout" Target="../slideLayouts/slideLayout319.xml"/><Relationship Id="rId68" Type="http://schemas.openxmlformats.org/officeDocument/2006/relationships/slideLayout" Target="../slideLayouts/slideLayout340.xml"/><Relationship Id="rId89" Type="http://schemas.openxmlformats.org/officeDocument/2006/relationships/slideLayout" Target="../slideLayouts/slideLayout361.xml"/><Relationship Id="rId112" Type="http://schemas.openxmlformats.org/officeDocument/2006/relationships/slideLayout" Target="../slideLayouts/slideLayout384.xml"/><Relationship Id="rId133" Type="http://schemas.openxmlformats.org/officeDocument/2006/relationships/slideLayout" Target="../slideLayouts/slideLayout405.xml"/><Relationship Id="rId16" Type="http://schemas.openxmlformats.org/officeDocument/2006/relationships/slideLayout" Target="../slideLayouts/slideLayout288.xml"/><Relationship Id="rId37" Type="http://schemas.openxmlformats.org/officeDocument/2006/relationships/slideLayout" Target="../slideLayouts/slideLayout309.xml"/><Relationship Id="rId58" Type="http://schemas.openxmlformats.org/officeDocument/2006/relationships/slideLayout" Target="../slideLayouts/slideLayout330.xml"/><Relationship Id="rId79" Type="http://schemas.openxmlformats.org/officeDocument/2006/relationships/slideLayout" Target="../slideLayouts/slideLayout351.xml"/><Relationship Id="rId102" Type="http://schemas.openxmlformats.org/officeDocument/2006/relationships/slideLayout" Target="../slideLayouts/slideLayout374.xml"/><Relationship Id="rId123" Type="http://schemas.openxmlformats.org/officeDocument/2006/relationships/slideLayout" Target="../slideLayouts/slideLayout395.xml"/><Relationship Id="rId144" Type="http://schemas.openxmlformats.org/officeDocument/2006/relationships/slideLayout" Target="../slideLayouts/slideLayout416.xml"/><Relationship Id="rId90" Type="http://schemas.openxmlformats.org/officeDocument/2006/relationships/slideLayout" Target="../slideLayouts/slideLayout362.xml"/></Relationships>
</file>

<file path=ppt/slideMasters/_rels/slideMaster3.xml.rels><?xml version="1.0" encoding="UTF-8" standalone="yes"?>
<Relationships xmlns="http://schemas.openxmlformats.org/package/2006/relationships"><Relationship Id="rId117" Type="http://schemas.openxmlformats.org/officeDocument/2006/relationships/slideLayout" Target="../slideLayouts/slideLayout538.xml"/><Relationship Id="rId299" Type="http://schemas.openxmlformats.org/officeDocument/2006/relationships/slideLayout" Target="../slideLayouts/slideLayout720.xml"/><Relationship Id="rId21" Type="http://schemas.openxmlformats.org/officeDocument/2006/relationships/slideLayout" Target="../slideLayouts/slideLayout442.xml"/><Relationship Id="rId63" Type="http://schemas.openxmlformats.org/officeDocument/2006/relationships/slideLayout" Target="../slideLayouts/slideLayout484.xml"/><Relationship Id="rId159" Type="http://schemas.openxmlformats.org/officeDocument/2006/relationships/slideLayout" Target="../slideLayouts/slideLayout580.xml"/><Relationship Id="rId324" Type="http://schemas.openxmlformats.org/officeDocument/2006/relationships/slideLayout" Target="../slideLayouts/slideLayout745.xml"/><Relationship Id="rId366" Type="http://schemas.openxmlformats.org/officeDocument/2006/relationships/slideLayout" Target="../slideLayouts/slideLayout787.xml"/><Relationship Id="rId170" Type="http://schemas.openxmlformats.org/officeDocument/2006/relationships/slideLayout" Target="../slideLayouts/slideLayout591.xml"/><Relationship Id="rId226" Type="http://schemas.openxmlformats.org/officeDocument/2006/relationships/slideLayout" Target="../slideLayouts/slideLayout647.xml"/><Relationship Id="rId433" Type="http://schemas.openxmlformats.org/officeDocument/2006/relationships/slideLayout" Target="../slideLayouts/slideLayout854.xml"/><Relationship Id="rId268" Type="http://schemas.openxmlformats.org/officeDocument/2006/relationships/slideLayout" Target="../slideLayouts/slideLayout689.xml"/><Relationship Id="rId475" Type="http://schemas.openxmlformats.org/officeDocument/2006/relationships/slideLayout" Target="../slideLayouts/slideLayout896.xml"/><Relationship Id="rId32" Type="http://schemas.openxmlformats.org/officeDocument/2006/relationships/slideLayout" Target="../slideLayouts/slideLayout453.xml"/><Relationship Id="rId74" Type="http://schemas.openxmlformats.org/officeDocument/2006/relationships/slideLayout" Target="../slideLayouts/slideLayout495.xml"/><Relationship Id="rId128" Type="http://schemas.openxmlformats.org/officeDocument/2006/relationships/slideLayout" Target="../slideLayouts/slideLayout549.xml"/><Relationship Id="rId335" Type="http://schemas.openxmlformats.org/officeDocument/2006/relationships/slideLayout" Target="../slideLayouts/slideLayout756.xml"/><Relationship Id="rId377" Type="http://schemas.openxmlformats.org/officeDocument/2006/relationships/slideLayout" Target="../slideLayouts/slideLayout798.xml"/><Relationship Id="rId500" Type="http://schemas.openxmlformats.org/officeDocument/2006/relationships/slideLayout" Target="../slideLayouts/slideLayout921.xml"/><Relationship Id="rId5" Type="http://schemas.openxmlformats.org/officeDocument/2006/relationships/slideLayout" Target="../slideLayouts/slideLayout426.xml"/><Relationship Id="rId181" Type="http://schemas.openxmlformats.org/officeDocument/2006/relationships/slideLayout" Target="../slideLayouts/slideLayout602.xml"/><Relationship Id="rId237" Type="http://schemas.openxmlformats.org/officeDocument/2006/relationships/slideLayout" Target="../slideLayouts/slideLayout658.xml"/><Relationship Id="rId402" Type="http://schemas.openxmlformats.org/officeDocument/2006/relationships/slideLayout" Target="../slideLayouts/slideLayout823.xml"/><Relationship Id="rId279" Type="http://schemas.openxmlformats.org/officeDocument/2006/relationships/slideLayout" Target="../slideLayouts/slideLayout700.xml"/><Relationship Id="rId444" Type="http://schemas.openxmlformats.org/officeDocument/2006/relationships/slideLayout" Target="../slideLayouts/slideLayout865.xml"/><Relationship Id="rId486" Type="http://schemas.openxmlformats.org/officeDocument/2006/relationships/slideLayout" Target="../slideLayouts/slideLayout907.xml"/><Relationship Id="rId43" Type="http://schemas.openxmlformats.org/officeDocument/2006/relationships/slideLayout" Target="../slideLayouts/slideLayout464.xml"/><Relationship Id="rId139" Type="http://schemas.openxmlformats.org/officeDocument/2006/relationships/slideLayout" Target="../slideLayouts/slideLayout560.xml"/><Relationship Id="rId290" Type="http://schemas.openxmlformats.org/officeDocument/2006/relationships/slideLayout" Target="../slideLayouts/slideLayout711.xml"/><Relationship Id="rId304" Type="http://schemas.openxmlformats.org/officeDocument/2006/relationships/slideLayout" Target="../slideLayouts/slideLayout725.xml"/><Relationship Id="rId346" Type="http://schemas.openxmlformats.org/officeDocument/2006/relationships/slideLayout" Target="../slideLayouts/slideLayout767.xml"/><Relationship Id="rId388" Type="http://schemas.openxmlformats.org/officeDocument/2006/relationships/slideLayout" Target="../slideLayouts/slideLayout809.xml"/><Relationship Id="rId85" Type="http://schemas.openxmlformats.org/officeDocument/2006/relationships/slideLayout" Target="../slideLayouts/slideLayout506.xml"/><Relationship Id="rId150" Type="http://schemas.openxmlformats.org/officeDocument/2006/relationships/slideLayout" Target="../slideLayouts/slideLayout571.xml"/><Relationship Id="rId192" Type="http://schemas.openxmlformats.org/officeDocument/2006/relationships/slideLayout" Target="../slideLayouts/slideLayout613.xml"/><Relationship Id="rId206" Type="http://schemas.openxmlformats.org/officeDocument/2006/relationships/slideLayout" Target="../slideLayouts/slideLayout627.xml"/><Relationship Id="rId413" Type="http://schemas.openxmlformats.org/officeDocument/2006/relationships/slideLayout" Target="../slideLayouts/slideLayout834.xml"/><Relationship Id="rId248" Type="http://schemas.openxmlformats.org/officeDocument/2006/relationships/slideLayout" Target="../slideLayouts/slideLayout669.xml"/><Relationship Id="rId455" Type="http://schemas.openxmlformats.org/officeDocument/2006/relationships/slideLayout" Target="../slideLayouts/slideLayout876.xml"/><Relationship Id="rId497" Type="http://schemas.openxmlformats.org/officeDocument/2006/relationships/slideLayout" Target="../slideLayouts/slideLayout918.xml"/><Relationship Id="rId12" Type="http://schemas.openxmlformats.org/officeDocument/2006/relationships/slideLayout" Target="../slideLayouts/slideLayout433.xml"/><Relationship Id="rId108" Type="http://schemas.openxmlformats.org/officeDocument/2006/relationships/slideLayout" Target="../slideLayouts/slideLayout529.xml"/><Relationship Id="rId315" Type="http://schemas.openxmlformats.org/officeDocument/2006/relationships/slideLayout" Target="../slideLayouts/slideLayout736.xml"/><Relationship Id="rId357" Type="http://schemas.openxmlformats.org/officeDocument/2006/relationships/slideLayout" Target="../slideLayouts/slideLayout778.xml"/><Relationship Id="rId54" Type="http://schemas.openxmlformats.org/officeDocument/2006/relationships/slideLayout" Target="../slideLayouts/slideLayout475.xml"/><Relationship Id="rId96" Type="http://schemas.openxmlformats.org/officeDocument/2006/relationships/slideLayout" Target="../slideLayouts/slideLayout517.xml"/><Relationship Id="rId161" Type="http://schemas.openxmlformats.org/officeDocument/2006/relationships/slideLayout" Target="../slideLayouts/slideLayout582.xml"/><Relationship Id="rId217" Type="http://schemas.openxmlformats.org/officeDocument/2006/relationships/slideLayout" Target="../slideLayouts/slideLayout638.xml"/><Relationship Id="rId399" Type="http://schemas.openxmlformats.org/officeDocument/2006/relationships/slideLayout" Target="../slideLayouts/slideLayout820.xml"/><Relationship Id="rId259" Type="http://schemas.openxmlformats.org/officeDocument/2006/relationships/slideLayout" Target="../slideLayouts/slideLayout680.xml"/><Relationship Id="rId424" Type="http://schemas.openxmlformats.org/officeDocument/2006/relationships/slideLayout" Target="../slideLayouts/slideLayout845.xml"/><Relationship Id="rId466" Type="http://schemas.openxmlformats.org/officeDocument/2006/relationships/slideLayout" Target="../slideLayouts/slideLayout887.xml"/><Relationship Id="rId23" Type="http://schemas.openxmlformats.org/officeDocument/2006/relationships/slideLayout" Target="../slideLayouts/slideLayout444.xml"/><Relationship Id="rId119" Type="http://schemas.openxmlformats.org/officeDocument/2006/relationships/slideLayout" Target="../slideLayouts/slideLayout540.xml"/><Relationship Id="rId270" Type="http://schemas.openxmlformats.org/officeDocument/2006/relationships/slideLayout" Target="../slideLayouts/slideLayout691.xml"/><Relationship Id="rId326" Type="http://schemas.openxmlformats.org/officeDocument/2006/relationships/slideLayout" Target="../slideLayouts/slideLayout747.xml"/><Relationship Id="rId65" Type="http://schemas.openxmlformats.org/officeDocument/2006/relationships/slideLayout" Target="../slideLayouts/slideLayout486.xml"/><Relationship Id="rId130" Type="http://schemas.openxmlformats.org/officeDocument/2006/relationships/slideLayout" Target="../slideLayouts/slideLayout551.xml"/><Relationship Id="rId368" Type="http://schemas.openxmlformats.org/officeDocument/2006/relationships/slideLayout" Target="../slideLayouts/slideLayout789.xml"/><Relationship Id="rId172" Type="http://schemas.openxmlformats.org/officeDocument/2006/relationships/slideLayout" Target="../slideLayouts/slideLayout593.xml"/><Relationship Id="rId228" Type="http://schemas.openxmlformats.org/officeDocument/2006/relationships/slideLayout" Target="../slideLayouts/slideLayout649.xml"/><Relationship Id="rId435" Type="http://schemas.openxmlformats.org/officeDocument/2006/relationships/slideLayout" Target="../slideLayouts/slideLayout856.xml"/><Relationship Id="rId477" Type="http://schemas.openxmlformats.org/officeDocument/2006/relationships/slideLayout" Target="../slideLayouts/slideLayout898.xml"/><Relationship Id="rId281" Type="http://schemas.openxmlformats.org/officeDocument/2006/relationships/slideLayout" Target="../slideLayouts/slideLayout702.xml"/><Relationship Id="rId337" Type="http://schemas.openxmlformats.org/officeDocument/2006/relationships/slideLayout" Target="../slideLayouts/slideLayout758.xml"/><Relationship Id="rId502" Type="http://schemas.openxmlformats.org/officeDocument/2006/relationships/slideLayout" Target="../slideLayouts/slideLayout923.xml"/><Relationship Id="rId34" Type="http://schemas.openxmlformats.org/officeDocument/2006/relationships/slideLayout" Target="../slideLayouts/slideLayout455.xml"/><Relationship Id="rId76" Type="http://schemas.openxmlformats.org/officeDocument/2006/relationships/slideLayout" Target="../slideLayouts/slideLayout497.xml"/><Relationship Id="rId141" Type="http://schemas.openxmlformats.org/officeDocument/2006/relationships/slideLayout" Target="../slideLayouts/slideLayout562.xml"/><Relationship Id="rId379" Type="http://schemas.openxmlformats.org/officeDocument/2006/relationships/slideLayout" Target="../slideLayouts/slideLayout800.xml"/><Relationship Id="rId7" Type="http://schemas.openxmlformats.org/officeDocument/2006/relationships/slideLayout" Target="../slideLayouts/slideLayout428.xml"/><Relationship Id="rId183" Type="http://schemas.openxmlformats.org/officeDocument/2006/relationships/slideLayout" Target="../slideLayouts/slideLayout604.xml"/><Relationship Id="rId239" Type="http://schemas.openxmlformats.org/officeDocument/2006/relationships/slideLayout" Target="../slideLayouts/slideLayout660.xml"/><Relationship Id="rId390" Type="http://schemas.openxmlformats.org/officeDocument/2006/relationships/slideLayout" Target="../slideLayouts/slideLayout811.xml"/><Relationship Id="rId404" Type="http://schemas.openxmlformats.org/officeDocument/2006/relationships/slideLayout" Target="../slideLayouts/slideLayout825.xml"/><Relationship Id="rId446" Type="http://schemas.openxmlformats.org/officeDocument/2006/relationships/slideLayout" Target="../slideLayouts/slideLayout867.xml"/><Relationship Id="rId250" Type="http://schemas.openxmlformats.org/officeDocument/2006/relationships/slideLayout" Target="../slideLayouts/slideLayout671.xml"/><Relationship Id="rId292" Type="http://schemas.openxmlformats.org/officeDocument/2006/relationships/slideLayout" Target="../slideLayouts/slideLayout713.xml"/><Relationship Id="rId306" Type="http://schemas.openxmlformats.org/officeDocument/2006/relationships/slideLayout" Target="../slideLayouts/slideLayout727.xml"/><Relationship Id="rId488" Type="http://schemas.openxmlformats.org/officeDocument/2006/relationships/slideLayout" Target="../slideLayouts/slideLayout909.xml"/><Relationship Id="rId45" Type="http://schemas.openxmlformats.org/officeDocument/2006/relationships/slideLayout" Target="../slideLayouts/slideLayout466.xml"/><Relationship Id="rId87" Type="http://schemas.openxmlformats.org/officeDocument/2006/relationships/slideLayout" Target="../slideLayouts/slideLayout508.xml"/><Relationship Id="rId110" Type="http://schemas.openxmlformats.org/officeDocument/2006/relationships/slideLayout" Target="../slideLayouts/slideLayout531.xml"/><Relationship Id="rId348" Type="http://schemas.openxmlformats.org/officeDocument/2006/relationships/slideLayout" Target="../slideLayouts/slideLayout769.xml"/><Relationship Id="rId152" Type="http://schemas.openxmlformats.org/officeDocument/2006/relationships/slideLayout" Target="../slideLayouts/slideLayout573.xml"/><Relationship Id="rId194" Type="http://schemas.openxmlformats.org/officeDocument/2006/relationships/slideLayout" Target="../slideLayouts/slideLayout615.xml"/><Relationship Id="rId208" Type="http://schemas.openxmlformats.org/officeDocument/2006/relationships/slideLayout" Target="../slideLayouts/slideLayout629.xml"/><Relationship Id="rId415" Type="http://schemas.openxmlformats.org/officeDocument/2006/relationships/slideLayout" Target="../slideLayouts/slideLayout836.xml"/><Relationship Id="rId457" Type="http://schemas.openxmlformats.org/officeDocument/2006/relationships/slideLayout" Target="../slideLayouts/slideLayout878.xml"/><Relationship Id="rId261" Type="http://schemas.openxmlformats.org/officeDocument/2006/relationships/slideLayout" Target="../slideLayouts/slideLayout682.xml"/><Relationship Id="rId499" Type="http://schemas.openxmlformats.org/officeDocument/2006/relationships/slideLayout" Target="../slideLayouts/slideLayout920.xml"/><Relationship Id="rId14" Type="http://schemas.openxmlformats.org/officeDocument/2006/relationships/slideLayout" Target="../slideLayouts/slideLayout435.xml"/><Relationship Id="rId56" Type="http://schemas.openxmlformats.org/officeDocument/2006/relationships/slideLayout" Target="../slideLayouts/slideLayout477.xml"/><Relationship Id="rId317" Type="http://schemas.openxmlformats.org/officeDocument/2006/relationships/slideLayout" Target="../slideLayouts/slideLayout738.xml"/><Relationship Id="rId359" Type="http://schemas.openxmlformats.org/officeDocument/2006/relationships/slideLayout" Target="../slideLayouts/slideLayout780.xml"/><Relationship Id="rId98" Type="http://schemas.openxmlformats.org/officeDocument/2006/relationships/slideLayout" Target="../slideLayouts/slideLayout519.xml"/><Relationship Id="rId121" Type="http://schemas.openxmlformats.org/officeDocument/2006/relationships/slideLayout" Target="../slideLayouts/slideLayout542.xml"/><Relationship Id="rId163" Type="http://schemas.openxmlformats.org/officeDocument/2006/relationships/slideLayout" Target="../slideLayouts/slideLayout584.xml"/><Relationship Id="rId219" Type="http://schemas.openxmlformats.org/officeDocument/2006/relationships/slideLayout" Target="../slideLayouts/slideLayout640.xml"/><Relationship Id="rId370" Type="http://schemas.openxmlformats.org/officeDocument/2006/relationships/slideLayout" Target="../slideLayouts/slideLayout791.xml"/><Relationship Id="rId426" Type="http://schemas.openxmlformats.org/officeDocument/2006/relationships/slideLayout" Target="../slideLayouts/slideLayout847.xml"/><Relationship Id="rId230" Type="http://schemas.openxmlformats.org/officeDocument/2006/relationships/slideLayout" Target="../slideLayouts/slideLayout651.xml"/><Relationship Id="rId468" Type="http://schemas.openxmlformats.org/officeDocument/2006/relationships/slideLayout" Target="../slideLayouts/slideLayout889.xml"/><Relationship Id="rId25" Type="http://schemas.openxmlformats.org/officeDocument/2006/relationships/slideLayout" Target="../slideLayouts/slideLayout446.xml"/><Relationship Id="rId67" Type="http://schemas.openxmlformats.org/officeDocument/2006/relationships/slideLayout" Target="../slideLayouts/slideLayout488.xml"/><Relationship Id="rId272" Type="http://schemas.openxmlformats.org/officeDocument/2006/relationships/slideLayout" Target="../slideLayouts/slideLayout693.xml"/><Relationship Id="rId328" Type="http://schemas.openxmlformats.org/officeDocument/2006/relationships/slideLayout" Target="../slideLayouts/slideLayout749.xml"/><Relationship Id="rId132" Type="http://schemas.openxmlformats.org/officeDocument/2006/relationships/slideLayout" Target="../slideLayouts/slideLayout553.xml"/><Relationship Id="rId174" Type="http://schemas.openxmlformats.org/officeDocument/2006/relationships/slideLayout" Target="../slideLayouts/slideLayout595.xml"/><Relationship Id="rId381" Type="http://schemas.openxmlformats.org/officeDocument/2006/relationships/slideLayout" Target="../slideLayouts/slideLayout802.xml"/><Relationship Id="rId241" Type="http://schemas.openxmlformats.org/officeDocument/2006/relationships/slideLayout" Target="../slideLayouts/slideLayout662.xml"/><Relationship Id="rId437" Type="http://schemas.openxmlformats.org/officeDocument/2006/relationships/slideLayout" Target="../slideLayouts/slideLayout858.xml"/><Relationship Id="rId479" Type="http://schemas.openxmlformats.org/officeDocument/2006/relationships/slideLayout" Target="../slideLayouts/slideLayout900.xml"/><Relationship Id="rId36" Type="http://schemas.openxmlformats.org/officeDocument/2006/relationships/slideLayout" Target="../slideLayouts/slideLayout457.xml"/><Relationship Id="rId283" Type="http://schemas.openxmlformats.org/officeDocument/2006/relationships/slideLayout" Target="../slideLayouts/slideLayout704.xml"/><Relationship Id="rId339" Type="http://schemas.openxmlformats.org/officeDocument/2006/relationships/slideLayout" Target="../slideLayouts/slideLayout760.xml"/><Relationship Id="rId490" Type="http://schemas.openxmlformats.org/officeDocument/2006/relationships/slideLayout" Target="../slideLayouts/slideLayout911.xml"/><Relationship Id="rId504" Type="http://schemas.openxmlformats.org/officeDocument/2006/relationships/slideLayout" Target="../slideLayouts/slideLayout925.xml"/><Relationship Id="rId78" Type="http://schemas.openxmlformats.org/officeDocument/2006/relationships/slideLayout" Target="../slideLayouts/slideLayout499.xml"/><Relationship Id="rId101" Type="http://schemas.openxmlformats.org/officeDocument/2006/relationships/slideLayout" Target="../slideLayouts/slideLayout522.xml"/><Relationship Id="rId143" Type="http://schemas.openxmlformats.org/officeDocument/2006/relationships/slideLayout" Target="../slideLayouts/slideLayout564.xml"/><Relationship Id="rId185" Type="http://schemas.openxmlformats.org/officeDocument/2006/relationships/slideLayout" Target="../slideLayouts/slideLayout606.xml"/><Relationship Id="rId350" Type="http://schemas.openxmlformats.org/officeDocument/2006/relationships/slideLayout" Target="../slideLayouts/slideLayout771.xml"/><Relationship Id="rId406" Type="http://schemas.openxmlformats.org/officeDocument/2006/relationships/slideLayout" Target="../slideLayouts/slideLayout827.xml"/><Relationship Id="rId9" Type="http://schemas.openxmlformats.org/officeDocument/2006/relationships/slideLayout" Target="../slideLayouts/slideLayout430.xml"/><Relationship Id="rId210" Type="http://schemas.openxmlformats.org/officeDocument/2006/relationships/slideLayout" Target="../slideLayouts/slideLayout631.xml"/><Relationship Id="rId392" Type="http://schemas.openxmlformats.org/officeDocument/2006/relationships/slideLayout" Target="../slideLayouts/slideLayout813.xml"/><Relationship Id="rId448" Type="http://schemas.openxmlformats.org/officeDocument/2006/relationships/slideLayout" Target="../slideLayouts/slideLayout869.xml"/><Relationship Id="rId252" Type="http://schemas.openxmlformats.org/officeDocument/2006/relationships/slideLayout" Target="../slideLayouts/slideLayout673.xml"/><Relationship Id="rId294" Type="http://schemas.openxmlformats.org/officeDocument/2006/relationships/slideLayout" Target="../slideLayouts/slideLayout715.xml"/><Relationship Id="rId308" Type="http://schemas.openxmlformats.org/officeDocument/2006/relationships/slideLayout" Target="../slideLayouts/slideLayout729.xml"/><Relationship Id="rId47" Type="http://schemas.openxmlformats.org/officeDocument/2006/relationships/slideLayout" Target="../slideLayouts/slideLayout468.xml"/><Relationship Id="rId89" Type="http://schemas.openxmlformats.org/officeDocument/2006/relationships/slideLayout" Target="../slideLayouts/slideLayout510.xml"/><Relationship Id="rId112" Type="http://schemas.openxmlformats.org/officeDocument/2006/relationships/slideLayout" Target="../slideLayouts/slideLayout533.xml"/><Relationship Id="rId154" Type="http://schemas.openxmlformats.org/officeDocument/2006/relationships/slideLayout" Target="../slideLayouts/slideLayout575.xml"/><Relationship Id="rId361" Type="http://schemas.openxmlformats.org/officeDocument/2006/relationships/slideLayout" Target="../slideLayouts/slideLayout782.xml"/><Relationship Id="rId196" Type="http://schemas.openxmlformats.org/officeDocument/2006/relationships/slideLayout" Target="../slideLayouts/slideLayout617.xml"/><Relationship Id="rId417" Type="http://schemas.openxmlformats.org/officeDocument/2006/relationships/slideLayout" Target="../slideLayouts/slideLayout838.xml"/><Relationship Id="rId459" Type="http://schemas.openxmlformats.org/officeDocument/2006/relationships/slideLayout" Target="../slideLayouts/slideLayout880.xml"/><Relationship Id="rId16" Type="http://schemas.openxmlformats.org/officeDocument/2006/relationships/slideLayout" Target="../slideLayouts/slideLayout437.xml"/><Relationship Id="rId221" Type="http://schemas.openxmlformats.org/officeDocument/2006/relationships/slideLayout" Target="../slideLayouts/slideLayout642.xml"/><Relationship Id="rId263" Type="http://schemas.openxmlformats.org/officeDocument/2006/relationships/slideLayout" Target="../slideLayouts/slideLayout684.xml"/><Relationship Id="rId319" Type="http://schemas.openxmlformats.org/officeDocument/2006/relationships/slideLayout" Target="../slideLayouts/slideLayout740.xml"/><Relationship Id="rId470" Type="http://schemas.openxmlformats.org/officeDocument/2006/relationships/slideLayout" Target="../slideLayouts/slideLayout891.xml"/><Relationship Id="rId58" Type="http://schemas.openxmlformats.org/officeDocument/2006/relationships/slideLayout" Target="../slideLayouts/slideLayout479.xml"/><Relationship Id="rId123" Type="http://schemas.openxmlformats.org/officeDocument/2006/relationships/slideLayout" Target="../slideLayouts/slideLayout544.xml"/><Relationship Id="rId330" Type="http://schemas.openxmlformats.org/officeDocument/2006/relationships/slideLayout" Target="../slideLayouts/slideLayout751.xml"/><Relationship Id="rId165" Type="http://schemas.openxmlformats.org/officeDocument/2006/relationships/slideLayout" Target="../slideLayouts/slideLayout586.xml"/><Relationship Id="rId372" Type="http://schemas.openxmlformats.org/officeDocument/2006/relationships/slideLayout" Target="../slideLayouts/slideLayout793.xml"/><Relationship Id="rId428" Type="http://schemas.openxmlformats.org/officeDocument/2006/relationships/slideLayout" Target="../slideLayouts/slideLayout849.xml"/><Relationship Id="rId232" Type="http://schemas.openxmlformats.org/officeDocument/2006/relationships/slideLayout" Target="../slideLayouts/slideLayout653.xml"/><Relationship Id="rId274" Type="http://schemas.openxmlformats.org/officeDocument/2006/relationships/slideLayout" Target="../slideLayouts/slideLayout695.xml"/><Relationship Id="rId481" Type="http://schemas.openxmlformats.org/officeDocument/2006/relationships/slideLayout" Target="../slideLayouts/slideLayout902.xml"/><Relationship Id="rId27" Type="http://schemas.openxmlformats.org/officeDocument/2006/relationships/slideLayout" Target="../slideLayouts/slideLayout448.xml"/><Relationship Id="rId69" Type="http://schemas.openxmlformats.org/officeDocument/2006/relationships/slideLayout" Target="../slideLayouts/slideLayout490.xml"/><Relationship Id="rId134" Type="http://schemas.openxmlformats.org/officeDocument/2006/relationships/slideLayout" Target="../slideLayouts/slideLayout555.xml"/><Relationship Id="rId80" Type="http://schemas.openxmlformats.org/officeDocument/2006/relationships/slideLayout" Target="../slideLayouts/slideLayout501.xml"/><Relationship Id="rId176" Type="http://schemas.openxmlformats.org/officeDocument/2006/relationships/slideLayout" Target="../slideLayouts/slideLayout597.xml"/><Relationship Id="rId341" Type="http://schemas.openxmlformats.org/officeDocument/2006/relationships/slideLayout" Target="../slideLayouts/slideLayout762.xml"/><Relationship Id="rId383" Type="http://schemas.openxmlformats.org/officeDocument/2006/relationships/slideLayout" Target="../slideLayouts/slideLayout804.xml"/><Relationship Id="rId439" Type="http://schemas.openxmlformats.org/officeDocument/2006/relationships/slideLayout" Target="../slideLayouts/slideLayout860.xml"/><Relationship Id="rId201" Type="http://schemas.openxmlformats.org/officeDocument/2006/relationships/slideLayout" Target="../slideLayouts/slideLayout622.xml"/><Relationship Id="rId243" Type="http://schemas.openxmlformats.org/officeDocument/2006/relationships/slideLayout" Target="../slideLayouts/slideLayout664.xml"/><Relationship Id="rId285" Type="http://schemas.openxmlformats.org/officeDocument/2006/relationships/slideLayout" Target="../slideLayouts/slideLayout706.xml"/><Relationship Id="rId450" Type="http://schemas.openxmlformats.org/officeDocument/2006/relationships/slideLayout" Target="../slideLayouts/slideLayout871.xml"/><Relationship Id="rId506" Type="http://schemas.openxmlformats.org/officeDocument/2006/relationships/slideLayout" Target="../slideLayouts/slideLayout927.xml"/><Relationship Id="rId38" Type="http://schemas.openxmlformats.org/officeDocument/2006/relationships/slideLayout" Target="../slideLayouts/slideLayout459.xml"/><Relationship Id="rId103" Type="http://schemas.openxmlformats.org/officeDocument/2006/relationships/slideLayout" Target="../slideLayouts/slideLayout524.xml"/><Relationship Id="rId310" Type="http://schemas.openxmlformats.org/officeDocument/2006/relationships/slideLayout" Target="../slideLayouts/slideLayout731.xml"/><Relationship Id="rId492" Type="http://schemas.openxmlformats.org/officeDocument/2006/relationships/slideLayout" Target="../slideLayouts/slideLayout913.xml"/><Relationship Id="rId91" Type="http://schemas.openxmlformats.org/officeDocument/2006/relationships/slideLayout" Target="../slideLayouts/slideLayout512.xml"/><Relationship Id="rId145" Type="http://schemas.openxmlformats.org/officeDocument/2006/relationships/slideLayout" Target="../slideLayouts/slideLayout566.xml"/><Relationship Id="rId187" Type="http://schemas.openxmlformats.org/officeDocument/2006/relationships/slideLayout" Target="../slideLayouts/slideLayout608.xml"/><Relationship Id="rId352" Type="http://schemas.openxmlformats.org/officeDocument/2006/relationships/slideLayout" Target="../slideLayouts/slideLayout773.xml"/><Relationship Id="rId394" Type="http://schemas.openxmlformats.org/officeDocument/2006/relationships/slideLayout" Target="../slideLayouts/slideLayout815.xml"/><Relationship Id="rId408" Type="http://schemas.openxmlformats.org/officeDocument/2006/relationships/slideLayout" Target="../slideLayouts/slideLayout829.xml"/><Relationship Id="rId212" Type="http://schemas.openxmlformats.org/officeDocument/2006/relationships/slideLayout" Target="../slideLayouts/slideLayout633.xml"/><Relationship Id="rId254" Type="http://schemas.openxmlformats.org/officeDocument/2006/relationships/slideLayout" Target="../slideLayouts/slideLayout675.xml"/><Relationship Id="rId49" Type="http://schemas.openxmlformats.org/officeDocument/2006/relationships/slideLayout" Target="../slideLayouts/slideLayout470.xml"/><Relationship Id="rId114" Type="http://schemas.openxmlformats.org/officeDocument/2006/relationships/slideLayout" Target="../slideLayouts/slideLayout535.xml"/><Relationship Id="rId296" Type="http://schemas.openxmlformats.org/officeDocument/2006/relationships/slideLayout" Target="../slideLayouts/slideLayout717.xml"/><Relationship Id="rId461" Type="http://schemas.openxmlformats.org/officeDocument/2006/relationships/slideLayout" Target="../slideLayouts/slideLayout882.xml"/><Relationship Id="rId60" Type="http://schemas.openxmlformats.org/officeDocument/2006/relationships/slideLayout" Target="../slideLayouts/slideLayout481.xml"/><Relationship Id="rId156" Type="http://schemas.openxmlformats.org/officeDocument/2006/relationships/slideLayout" Target="../slideLayouts/slideLayout577.xml"/><Relationship Id="rId198" Type="http://schemas.openxmlformats.org/officeDocument/2006/relationships/slideLayout" Target="../slideLayouts/slideLayout619.xml"/><Relationship Id="rId321" Type="http://schemas.openxmlformats.org/officeDocument/2006/relationships/slideLayout" Target="../slideLayouts/slideLayout742.xml"/><Relationship Id="rId363" Type="http://schemas.openxmlformats.org/officeDocument/2006/relationships/slideLayout" Target="../slideLayouts/slideLayout784.xml"/><Relationship Id="rId419" Type="http://schemas.openxmlformats.org/officeDocument/2006/relationships/slideLayout" Target="../slideLayouts/slideLayout840.xml"/><Relationship Id="rId223" Type="http://schemas.openxmlformats.org/officeDocument/2006/relationships/slideLayout" Target="../slideLayouts/slideLayout644.xml"/><Relationship Id="rId430" Type="http://schemas.openxmlformats.org/officeDocument/2006/relationships/slideLayout" Target="../slideLayouts/slideLayout851.xml"/><Relationship Id="rId18" Type="http://schemas.openxmlformats.org/officeDocument/2006/relationships/slideLayout" Target="../slideLayouts/slideLayout439.xml"/><Relationship Id="rId265" Type="http://schemas.openxmlformats.org/officeDocument/2006/relationships/slideLayout" Target="../slideLayouts/slideLayout686.xml"/><Relationship Id="rId472" Type="http://schemas.openxmlformats.org/officeDocument/2006/relationships/slideLayout" Target="../slideLayouts/slideLayout893.xml"/><Relationship Id="rId125" Type="http://schemas.openxmlformats.org/officeDocument/2006/relationships/slideLayout" Target="../slideLayouts/slideLayout546.xml"/><Relationship Id="rId167" Type="http://schemas.openxmlformats.org/officeDocument/2006/relationships/slideLayout" Target="../slideLayouts/slideLayout588.xml"/><Relationship Id="rId332" Type="http://schemas.openxmlformats.org/officeDocument/2006/relationships/slideLayout" Target="../slideLayouts/slideLayout753.xml"/><Relationship Id="rId374" Type="http://schemas.openxmlformats.org/officeDocument/2006/relationships/slideLayout" Target="../slideLayouts/slideLayout795.xml"/><Relationship Id="rId71" Type="http://schemas.openxmlformats.org/officeDocument/2006/relationships/slideLayout" Target="../slideLayouts/slideLayout492.xml"/><Relationship Id="rId234" Type="http://schemas.openxmlformats.org/officeDocument/2006/relationships/slideLayout" Target="../slideLayouts/slideLayout655.xml"/><Relationship Id="rId2" Type="http://schemas.openxmlformats.org/officeDocument/2006/relationships/slideLayout" Target="../slideLayouts/slideLayout423.xml"/><Relationship Id="rId29" Type="http://schemas.openxmlformats.org/officeDocument/2006/relationships/slideLayout" Target="../slideLayouts/slideLayout450.xml"/><Relationship Id="rId276" Type="http://schemas.openxmlformats.org/officeDocument/2006/relationships/slideLayout" Target="../slideLayouts/slideLayout697.xml"/><Relationship Id="rId441" Type="http://schemas.openxmlformats.org/officeDocument/2006/relationships/slideLayout" Target="../slideLayouts/slideLayout862.xml"/><Relationship Id="rId483" Type="http://schemas.openxmlformats.org/officeDocument/2006/relationships/slideLayout" Target="../slideLayouts/slideLayout904.xml"/><Relationship Id="rId40" Type="http://schemas.openxmlformats.org/officeDocument/2006/relationships/slideLayout" Target="../slideLayouts/slideLayout461.xml"/><Relationship Id="rId136" Type="http://schemas.openxmlformats.org/officeDocument/2006/relationships/slideLayout" Target="../slideLayouts/slideLayout557.xml"/><Relationship Id="rId178" Type="http://schemas.openxmlformats.org/officeDocument/2006/relationships/slideLayout" Target="../slideLayouts/slideLayout599.xml"/><Relationship Id="rId301" Type="http://schemas.openxmlformats.org/officeDocument/2006/relationships/slideLayout" Target="../slideLayouts/slideLayout722.xml"/><Relationship Id="rId343" Type="http://schemas.openxmlformats.org/officeDocument/2006/relationships/slideLayout" Target="../slideLayouts/slideLayout764.xml"/><Relationship Id="rId82" Type="http://schemas.openxmlformats.org/officeDocument/2006/relationships/slideLayout" Target="../slideLayouts/slideLayout503.xml"/><Relationship Id="rId203" Type="http://schemas.openxmlformats.org/officeDocument/2006/relationships/slideLayout" Target="../slideLayouts/slideLayout624.xml"/><Relationship Id="rId385" Type="http://schemas.openxmlformats.org/officeDocument/2006/relationships/slideLayout" Target="../slideLayouts/slideLayout806.xml"/><Relationship Id="rId245" Type="http://schemas.openxmlformats.org/officeDocument/2006/relationships/slideLayout" Target="../slideLayouts/slideLayout666.xml"/><Relationship Id="rId287" Type="http://schemas.openxmlformats.org/officeDocument/2006/relationships/slideLayout" Target="../slideLayouts/slideLayout708.xml"/><Relationship Id="rId410" Type="http://schemas.openxmlformats.org/officeDocument/2006/relationships/slideLayout" Target="../slideLayouts/slideLayout831.xml"/><Relationship Id="rId452" Type="http://schemas.openxmlformats.org/officeDocument/2006/relationships/slideLayout" Target="../slideLayouts/slideLayout873.xml"/><Relationship Id="rId494" Type="http://schemas.openxmlformats.org/officeDocument/2006/relationships/slideLayout" Target="../slideLayouts/slideLayout915.xml"/><Relationship Id="rId105" Type="http://schemas.openxmlformats.org/officeDocument/2006/relationships/slideLayout" Target="../slideLayouts/slideLayout526.xml"/><Relationship Id="rId147" Type="http://schemas.openxmlformats.org/officeDocument/2006/relationships/slideLayout" Target="../slideLayouts/slideLayout568.xml"/><Relationship Id="rId312" Type="http://schemas.openxmlformats.org/officeDocument/2006/relationships/slideLayout" Target="../slideLayouts/slideLayout733.xml"/><Relationship Id="rId354" Type="http://schemas.openxmlformats.org/officeDocument/2006/relationships/slideLayout" Target="../slideLayouts/slideLayout775.xml"/><Relationship Id="rId51" Type="http://schemas.openxmlformats.org/officeDocument/2006/relationships/slideLayout" Target="../slideLayouts/slideLayout472.xml"/><Relationship Id="rId93" Type="http://schemas.openxmlformats.org/officeDocument/2006/relationships/slideLayout" Target="../slideLayouts/slideLayout514.xml"/><Relationship Id="rId189" Type="http://schemas.openxmlformats.org/officeDocument/2006/relationships/slideLayout" Target="../slideLayouts/slideLayout610.xml"/><Relationship Id="rId396" Type="http://schemas.openxmlformats.org/officeDocument/2006/relationships/slideLayout" Target="../slideLayouts/slideLayout817.xml"/><Relationship Id="rId214" Type="http://schemas.openxmlformats.org/officeDocument/2006/relationships/slideLayout" Target="../slideLayouts/slideLayout635.xml"/><Relationship Id="rId256" Type="http://schemas.openxmlformats.org/officeDocument/2006/relationships/slideLayout" Target="../slideLayouts/slideLayout677.xml"/><Relationship Id="rId298" Type="http://schemas.openxmlformats.org/officeDocument/2006/relationships/slideLayout" Target="../slideLayouts/slideLayout719.xml"/><Relationship Id="rId421" Type="http://schemas.openxmlformats.org/officeDocument/2006/relationships/slideLayout" Target="../slideLayouts/slideLayout842.xml"/><Relationship Id="rId463" Type="http://schemas.openxmlformats.org/officeDocument/2006/relationships/slideLayout" Target="../slideLayouts/slideLayout884.xml"/><Relationship Id="rId116" Type="http://schemas.openxmlformats.org/officeDocument/2006/relationships/slideLayout" Target="../slideLayouts/slideLayout537.xml"/><Relationship Id="rId158" Type="http://schemas.openxmlformats.org/officeDocument/2006/relationships/slideLayout" Target="../slideLayouts/slideLayout579.xml"/><Relationship Id="rId323" Type="http://schemas.openxmlformats.org/officeDocument/2006/relationships/slideLayout" Target="../slideLayouts/slideLayout744.xml"/><Relationship Id="rId20" Type="http://schemas.openxmlformats.org/officeDocument/2006/relationships/slideLayout" Target="../slideLayouts/slideLayout441.xml"/><Relationship Id="rId62" Type="http://schemas.openxmlformats.org/officeDocument/2006/relationships/slideLayout" Target="../slideLayouts/slideLayout483.xml"/><Relationship Id="rId365" Type="http://schemas.openxmlformats.org/officeDocument/2006/relationships/slideLayout" Target="../slideLayouts/slideLayout786.xml"/><Relationship Id="rId225" Type="http://schemas.openxmlformats.org/officeDocument/2006/relationships/slideLayout" Target="../slideLayouts/slideLayout646.xml"/><Relationship Id="rId267" Type="http://schemas.openxmlformats.org/officeDocument/2006/relationships/slideLayout" Target="../slideLayouts/slideLayout688.xml"/><Relationship Id="rId432" Type="http://schemas.openxmlformats.org/officeDocument/2006/relationships/slideLayout" Target="../slideLayouts/slideLayout853.xml"/><Relationship Id="rId474" Type="http://schemas.openxmlformats.org/officeDocument/2006/relationships/slideLayout" Target="../slideLayouts/slideLayout895.xml"/><Relationship Id="rId127" Type="http://schemas.openxmlformats.org/officeDocument/2006/relationships/slideLayout" Target="../slideLayouts/slideLayout548.xml"/><Relationship Id="rId31" Type="http://schemas.openxmlformats.org/officeDocument/2006/relationships/slideLayout" Target="../slideLayouts/slideLayout452.xml"/><Relationship Id="rId73" Type="http://schemas.openxmlformats.org/officeDocument/2006/relationships/slideLayout" Target="../slideLayouts/slideLayout494.xml"/><Relationship Id="rId169" Type="http://schemas.openxmlformats.org/officeDocument/2006/relationships/slideLayout" Target="../slideLayouts/slideLayout590.xml"/><Relationship Id="rId334" Type="http://schemas.openxmlformats.org/officeDocument/2006/relationships/slideLayout" Target="../slideLayouts/slideLayout755.xml"/><Relationship Id="rId376" Type="http://schemas.openxmlformats.org/officeDocument/2006/relationships/slideLayout" Target="../slideLayouts/slideLayout797.xml"/><Relationship Id="rId4" Type="http://schemas.openxmlformats.org/officeDocument/2006/relationships/slideLayout" Target="../slideLayouts/slideLayout425.xml"/><Relationship Id="rId180" Type="http://schemas.openxmlformats.org/officeDocument/2006/relationships/slideLayout" Target="../slideLayouts/slideLayout601.xml"/><Relationship Id="rId215" Type="http://schemas.openxmlformats.org/officeDocument/2006/relationships/slideLayout" Target="../slideLayouts/slideLayout636.xml"/><Relationship Id="rId236" Type="http://schemas.openxmlformats.org/officeDocument/2006/relationships/slideLayout" Target="../slideLayouts/slideLayout657.xml"/><Relationship Id="rId257" Type="http://schemas.openxmlformats.org/officeDocument/2006/relationships/slideLayout" Target="../slideLayouts/slideLayout678.xml"/><Relationship Id="rId278" Type="http://schemas.openxmlformats.org/officeDocument/2006/relationships/slideLayout" Target="../slideLayouts/slideLayout699.xml"/><Relationship Id="rId401" Type="http://schemas.openxmlformats.org/officeDocument/2006/relationships/slideLayout" Target="../slideLayouts/slideLayout822.xml"/><Relationship Id="rId422" Type="http://schemas.openxmlformats.org/officeDocument/2006/relationships/slideLayout" Target="../slideLayouts/slideLayout843.xml"/><Relationship Id="rId443" Type="http://schemas.openxmlformats.org/officeDocument/2006/relationships/slideLayout" Target="../slideLayouts/slideLayout864.xml"/><Relationship Id="rId464" Type="http://schemas.openxmlformats.org/officeDocument/2006/relationships/slideLayout" Target="../slideLayouts/slideLayout885.xml"/><Relationship Id="rId303" Type="http://schemas.openxmlformats.org/officeDocument/2006/relationships/slideLayout" Target="../slideLayouts/slideLayout724.xml"/><Relationship Id="rId485" Type="http://schemas.openxmlformats.org/officeDocument/2006/relationships/slideLayout" Target="../slideLayouts/slideLayout906.xml"/><Relationship Id="rId42" Type="http://schemas.openxmlformats.org/officeDocument/2006/relationships/slideLayout" Target="../slideLayouts/slideLayout463.xml"/><Relationship Id="rId84" Type="http://schemas.openxmlformats.org/officeDocument/2006/relationships/slideLayout" Target="../slideLayouts/slideLayout505.xml"/><Relationship Id="rId138" Type="http://schemas.openxmlformats.org/officeDocument/2006/relationships/slideLayout" Target="../slideLayouts/slideLayout559.xml"/><Relationship Id="rId345" Type="http://schemas.openxmlformats.org/officeDocument/2006/relationships/slideLayout" Target="../slideLayouts/slideLayout766.xml"/><Relationship Id="rId387" Type="http://schemas.openxmlformats.org/officeDocument/2006/relationships/slideLayout" Target="../slideLayouts/slideLayout808.xml"/><Relationship Id="rId191" Type="http://schemas.openxmlformats.org/officeDocument/2006/relationships/slideLayout" Target="../slideLayouts/slideLayout612.xml"/><Relationship Id="rId205" Type="http://schemas.openxmlformats.org/officeDocument/2006/relationships/slideLayout" Target="../slideLayouts/slideLayout626.xml"/><Relationship Id="rId247" Type="http://schemas.openxmlformats.org/officeDocument/2006/relationships/slideLayout" Target="../slideLayouts/slideLayout668.xml"/><Relationship Id="rId412" Type="http://schemas.openxmlformats.org/officeDocument/2006/relationships/slideLayout" Target="../slideLayouts/slideLayout833.xml"/><Relationship Id="rId107" Type="http://schemas.openxmlformats.org/officeDocument/2006/relationships/slideLayout" Target="../slideLayouts/slideLayout528.xml"/><Relationship Id="rId289" Type="http://schemas.openxmlformats.org/officeDocument/2006/relationships/slideLayout" Target="../slideLayouts/slideLayout710.xml"/><Relationship Id="rId454" Type="http://schemas.openxmlformats.org/officeDocument/2006/relationships/slideLayout" Target="../slideLayouts/slideLayout875.xml"/><Relationship Id="rId496" Type="http://schemas.openxmlformats.org/officeDocument/2006/relationships/slideLayout" Target="../slideLayouts/slideLayout917.xml"/><Relationship Id="rId11" Type="http://schemas.openxmlformats.org/officeDocument/2006/relationships/slideLayout" Target="../slideLayouts/slideLayout432.xml"/><Relationship Id="rId53" Type="http://schemas.openxmlformats.org/officeDocument/2006/relationships/slideLayout" Target="../slideLayouts/slideLayout474.xml"/><Relationship Id="rId149" Type="http://schemas.openxmlformats.org/officeDocument/2006/relationships/slideLayout" Target="../slideLayouts/slideLayout570.xml"/><Relationship Id="rId314" Type="http://schemas.openxmlformats.org/officeDocument/2006/relationships/slideLayout" Target="../slideLayouts/slideLayout735.xml"/><Relationship Id="rId356" Type="http://schemas.openxmlformats.org/officeDocument/2006/relationships/slideLayout" Target="../slideLayouts/slideLayout777.xml"/><Relationship Id="rId398" Type="http://schemas.openxmlformats.org/officeDocument/2006/relationships/slideLayout" Target="../slideLayouts/slideLayout819.xml"/><Relationship Id="rId95" Type="http://schemas.openxmlformats.org/officeDocument/2006/relationships/slideLayout" Target="../slideLayouts/slideLayout516.xml"/><Relationship Id="rId160" Type="http://schemas.openxmlformats.org/officeDocument/2006/relationships/slideLayout" Target="../slideLayouts/slideLayout581.xml"/><Relationship Id="rId216" Type="http://schemas.openxmlformats.org/officeDocument/2006/relationships/slideLayout" Target="../slideLayouts/slideLayout637.xml"/><Relationship Id="rId423" Type="http://schemas.openxmlformats.org/officeDocument/2006/relationships/slideLayout" Target="../slideLayouts/slideLayout844.xml"/><Relationship Id="rId258" Type="http://schemas.openxmlformats.org/officeDocument/2006/relationships/slideLayout" Target="../slideLayouts/slideLayout679.xml"/><Relationship Id="rId465" Type="http://schemas.openxmlformats.org/officeDocument/2006/relationships/slideLayout" Target="../slideLayouts/slideLayout886.xml"/><Relationship Id="rId22" Type="http://schemas.openxmlformats.org/officeDocument/2006/relationships/slideLayout" Target="../slideLayouts/slideLayout443.xml"/><Relationship Id="rId64" Type="http://schemas.openxmlformats.org/officeDocument/2006/relationships/slideLayout" Target="../slideLayouts/slideLayout485.xml"/><Relationship Id="rId118" Type="http://schemas.openxmlformats.org/officeDocument/2006/relationships/slideLayout" Target="../slideLayouts/slideLayout539.xml"/><Relationship Id="rId325" Type="http://schemas.openxmlformats.org/officeDocument/2006/relationships/slideLayout" Target="../slideLayouts/slideLayout746.xml"/><Relationship Id="rId367" Type="http://schemas.openxmlformats.org/officeDocument/2006/relationships/slideLayout" Target="../slideLayouts/slideLayout788.xml"/><Relationship Id="rId171" Type="http://schemas.openxmlformats.org/officeDocument/2006/relationships/slideLayout" Target="../slideLayouts/slideLayout592.xml"/><Relationship Id="rId227" Type="http://schemas.openxmlformats.org/officeDocument/2006/relationships/slideLayout" Target="../slideLayouts/slideLayout648.xml"/><Relationship Id="rId269" Type="http://schemas.openxmlformats.org/officeDocument/2006/relationships/slideLayout" Target="../slideLayouts/slideLayout690.xml"/><Relationship Id="rId434" Type="http://schemas.openxmlformats.org/officeDocument/2006/relationships/slideLayout" Target="../slideLayouts/slideLayout855.xml"/><Relationship Id="rId476" Type="http://schemas.openxmlformats.org/officeDocument/2006/relationships/slideLayout" Target="../slideLayouts/slideLayout897.xml"/><Relationship Id="rId33" Type="http://schemas.openxmlformats.org/officeDocument/2006/relationships/slideLayout" Target="../slideLayouts/slideLayout454.xml"/><Relationship Id="rId129" Type="http://schemas.openxmlformats.org/officeDocument/2006/relationships/slideLayout" Target="../slideLayouts/slideLayout550.xml"/><Relationship Id="rId280" Type="http://schemas.openxmlformats.org/officeDocument/2006/relationships/slideLayout" Target="../slideLayouts/slideLayout701.xml"/><Relationship Id="rId336" Type="http://schemas.openxmlformats.org/officeDocument/2006/relationships/slideLayout" Target="../slideLayouts/slideLayout757.xml"/><Relationship Id="rId501" Type="http://schemas.openxmlformats.org/officeDocument/2006/relationships/slideLayout" Target="../slideLayouts/slideLayout922.xml"/><Relationship Id="rId75" Type="http://schemas.openxmlformats.org/officeDocument/2006/relationships/slideLayout" Target="../slideLayouts/slideLayout496.xml"/><Relationship Id="rId140" Type="http://schemas.openxmlformats.org/officeDocument/2006/relationships/slideLayout" Target="../slideLayouts/slideLayout561.xml"/><Relationship Id="rId182" Type="http://schemas.openxmlformats.org/officeDocument/2006/relationships/slideLayout" Target="../slideLayouts/slideLayout603.xml"/><Relationship Id="rId378" Type="http://schemas.openxmlformats.org/officeDocument/2006/relationships/slideLayout" Target="../slideLayouts/slideLayout799.xml"/><Relationship Id="rId403" Type="http://schemas.openxmlformats.org/officeDocument/2006/relationships/slideLayout" Target="../slideLayouts/slideLayout824.xml"/><Relationship Id="rId6" Type="http://schemas.openxmlformats.org/officeDocument/2006/relationships/slideLayout" Target="../slideLayouts/slideLayout427.xml"/><Relationship Id="rId238" Type="http://schemas.openxmlformats.org/officeDocument/2006/relationships/slideLayout" Target="../slideLayouts/slideLayout659.xml"/><Relationship Id="rId445" Type="http://schemas.openxmlformats.org/officeDocument/2006/relationships/slideLayout" Target="../slideLayouts/slideLayout866.xml"/><Relationship Id="rId487" Type="http://schemas.openxmlformats.org/officeDocument/2006/relationships/slideLayout" Target="../slideLayouts/slideLayout908.xml"/><Relationship Id="rId291" Type="http://schemas.openxmlformats.org/officeDocument/2006/relationships/slideLayout" Target="../slideLayouts/slideLayout712.xml"/><Relationship Id="rId305" Type="http://schemas.openxmlformats.org/officeDocument/2006/relationships/slideLayout" Target="../slideLayouts/slideLayout726.xml"/><Relationship Id="rId347" Type="http://schemas.openxmlformats.org/officeDocument/2006/relationships/slideLayout" Target="../slideLayouts/slideLayout768.xml"/><Relationship Id="rId44" Type="http://schemas.openxmlformats.org/officeDocument/2006/relationships/slideLayout" Target="../slideLayouts/slideLayout465.xml"/><Relationship Id="rId86" Type="http://schemas.openxmlformats.org/officeDocument/2006/relationships/slideLayout" Target="../slideLayouts/slideLayout507.xml"/><Relationship Id="rId151" Type="http://schemas.openxmlformats.org/officeDocument/2006/relationships/slideLayout" Target="../slideLayouts/slideLayout572.xml"/><Relationship Id="rId389" Type="http://schemas.openxmlformats.org/officeDocument/2006/relationships/slideLayout" Target="../slideLayouts/slideLayout810.xml"/><Relationship Id="rId193" Type="http://schemas.openxmlformats.org/officeDocument/2006/relationships/slideLayout" Target="../slideLayouts/slideLayout614.xml"/><Relationship Id="rId207" Type="http://schemas.openxmlformats.org/officeDocument/2006/relationships/slideLayout" Target="../slideLayouts/slideLayout628.xml"/><Relationship Id="rId249" Type="http://schemas.openxmlformats.org/officeDocument/2006/relationships/slideLayout" Target="../slideLayouts/slideLayout670.xml"/><Relationship Id="rId414" Type="http://schemas.openxmlformats.org/officeDocument/2006/relationships/slideLayout" Target="../slideLayouts/slideLayout835.xml"/><Relationship Id="rId456" Type="http://schemas.openxmlformats.org/officeDocument/2006/relationships/slideLayout" Target="../slideLayouts/slideLayout877.xml"/><Relationship Id="rId498" Type="http://schemas.openxmlformats.org/officeDocument/2006/relationships/slideLayout" Target="../slideLayouts/slideLayout919.xml"/><Relationship Id="rId13" Type="http://schemas.openxmlformats.org/officeDocument/2006/relationships/slideLayout" Target="../slideLayouts/slideLayout434.xml"/><Relationship Id="rId109" Type="http://schemas.openxmlformats.org/officeDocument/2006/relationships/slideLayout" Target="../slideLayouts/slideLayout530.xml"/><Relationship Id="rId260" Type="http://schemas.openxmlformats.org/officeDocument/2006/relationships/slideLayout" Target="../slideLayouts/slideLayout681.xml"/><Relationship Id="rId316" Type="http://schemas.openxmlformats.org/officeDocument/2006/relationships/slideLayout" Target="../slideLayouts/slideLayout737.xml"/><Relationship Id="rId55" Type="http://schemas.openxmlformats.org/officeDocument/2006/relationships/slideLayout" Target="../slideLayouts/slideLayout476.xml"/><Relationship Id="rId97" Type="http://schemas.openxmlformats.org/officeDocument/2006/relationships/slideLayout" Target="../slideLayouts/slideLayout518.xml"/><Relationship Id="rId120" Type="http://schemas.openxmlformats.org/officeDocument/2006/relationships/slideLayout" Target="../slideLayouts/slideLayout541.xml"/><Relationship Id="rId358" Type="http://schemas.openxmlformats.org/officeDocument/2006/relationships/slideLayout" Target="../slideLayouts/slideLayout779.xml"/><Relationship Id="rId162" Type="http://schemas.openxmlformats.org/officeDocument/2006/relationships/slideLayout" Target="../slideLayouts/slideLayout583.xml"/><Relationship Id="rId218" Type="http://schemas.openxmlformats.org/officeDocument/2006/relationships/slideLayout" Target="../slideLayouts/slideLayout639.xml"/><Relationship Id="rId425" Type="http://schemas.openxmlformats.org/officeDocument/2006/relationships/slideLayout" Target="../slideLayouts/slideLayout846.xml"/><Relationship Id="rId467" Type="http://schemas.openxmlformats.org/officeDocument/2006/relationships/slideLayout" Target="../slideLayouts/slideLayout888.xml"/><Relationship Id="rId271" Type="http://schemas.openxmlformats.org/officeDocument/2006/relationships/slideLayout" Target="../slideLayouts/slideLayout692.xml"/><Relationship Id="rId24" Type="http://schemas.openxmlformats.org/officeDocument/2006/relationships/slideLayout" Target="../slideLayouts/slideLayout445.xml"/><Relationship Id="rId66" Type="http://schemas.openxmlformats.org/officeDocument/2006/relationships/slideLayout" Target="../slideLayouts/slideLayout487.xml"/><Relationship Id="rId131" Type="http://schemas.openxmlformats.org/officeDocument/2006/relationships/slideLayout" Target="../slideLayouts/slideLayout552.xml"/><Relationship Id="rId327" Type="http://schemas.openxmlformats.org/officeDocument/2006/relationships/slideLayout" Target="../slideLayouts/slideLayout748.xml"/><Relationship Id="rId369" Type="http://schemas.openxmlformats.org/officeDocument/2006/relationships/slideLayout" Target="../slideLayouts/slideLayout790.xml"/><Relationship Id="rId173" Type="http://schemas.openxmlformats.org/officeDocument/2006/relationships/slideLayout" Target="../slideLayouts/slideLayout594.xml"/><Relationship Id="rId229" Type="http://schemas.openxmlformats.org/officeDocument/2006/relationships/slideLayout" Target="../slideLayouts/slideLayout650.xml"/><Relationship Id="rId380" Type="http://schemas.openxmlformats.org/officeDocument/2006/relationships/slideLayout" Target="../slideLayouts/slideLayout801.xml"/><Relationship Id="rId436" Type="http://schemas.openxmlformats.org/officeDocument/2006/relationships/slideLayout" Target="../slideLayouts/slideLayout857.xml"/><Relationship Id="rId240" Type="http://schemas.openxmlformats.org/officeDocument/2006/relationships/slideLayout" Target="../slideLayouts/slideLayout661.xml"/><Relationship Id="rId478" Type="http://schemas.openxmlformats.org/officeDocument/2006/relationships/slideLayout" Target="../slideLayouts/slideLayout899.xml"/><Relationship Id="rId35" Type="http://schemas.openxmlformats.org/officeDocument/2006/relationships/slideLayout" Target="../slideLayouts/slideLayout456.xml"/><Relationship Id="rId77" Type="http://schemas.openxmlformats.org/officeDocument/2006/relationships/slideLayout" Target="../slideLayouts/slideLayout498.xml"/><Relationship Id="rId100" Type="http://schemas.openxmlformats.org/officeDocument/2006/relationships/slideLayout" Target="../slideLayouts/slideLayout521.xml"/><Relationship Id="rId282" Type="http://schemas.openxmlformats.org/officeDocument/2006/relationships/slideLayout" Target="../slideLayouts/slideLayout703.xml"/><Relationship Id="rId338" Type="http://schemas.openxmlformats.org/officeDocument/2006/relationships/slideLayout" Target="../slideLayouts/slideLayout759.xml"/><Relationship Id="rId503" Type="http://schemas.openxmlformats.org/officeDocument/2006/relationships/slideLayout" Target="../slideLayouts/slideLayout924.xml"/><Relationship Id="rId8" Type="http://schemas.openxmlformats.org/officeDocument/2006/relationships/slideLayout" Target="../slideLayouts/slideLayout429.xml"/><Relationship Id="rId142" Type="http://schemas.openxmlformats.org/officeDocument/2006/relationships/slideLayout" Target="../slideLayouts/slideLayout563.xml"/><Relationship Id="rId184" Type="http://schemas.openxmlformats.org/officeDocument/2006/relationships/slideLayout" Target="../slideLayouts/slideLayout605.xml"/><Relationship Id="rId391" Type="http://schemas.openxmlformats.org/officeDocument/2006/relationships/slideLayout" Target="../slideLayouts/slideLayout812.xml"/><Relationship Id="rId405" Type="http://schemas.openxmlformats.org/officeDocument/2006/relationships/slideLayout" Target="../slideLayouts/slideLayout826.xml"/><Relationship Id="rId447" Type="http://schemas.openxmlformats.org/officeDocument/2006/relationships/slideLayout" Target="../slideLayouts/slideLayout868.xml"/><Relationship Id="rId251" Type="http://schemas.openxmlformats.org/officeDocument/2006/relationships/slideLayout" Target="../slideLayouts/slideLayout672.xml"/><Relationship Id="rId489" Type="http://schemas.openxmlformats.org/officeDocument/2006/relationships/slideLayout" Target="../slideLayouts/slideLayout910.xml"/><Relationship Id="rId46" Type="http://schemas.openxmlformats.org/officeDocument/2006/relationships/slideLayout" Target="../slideLayouts/slideLayout467.xml"/><Relationship Id="rId293" Type="http://schemas.openxmlformats.org/officeDocument/2006/relationships/slideLayout" Target="../slideLayouts/slideLayout714.xml"/><Relationship Id="rId307" Type="http://schemas.openxmlformats.org/officeDocument/2006/relationships/slideLayout" Target="../slideLayouts/slideLayout728.xml"/><Relationship Id="rId349" Type="http://schemas.openxmlformats.org/officeDocument/2006/relationships/slideLayout" Target="../slideLayouts/slideLayout770.xml"/><Relationship Id="rId88" Type="http://schemas.openxmlformats.org/officeDocument/2006/relationships/slideLayout" Target="../slideLayouts/slideLayout509.xml"/><Relationship Id="rId111" Type="http://schemas.openxmlformats.org/officeDocument/2006/relationships/slideLayout" Target="../slideLayouts/slideLayout532.xml"/><Relationship Id="rId153" Type="http://schemas.openxmlformats.org/officeDocument/2006/relationships/slideLayout" Target="../slideLayouts/slideLayout574.xml"/><Relationship Id="rId195" Type="http://schemas.openxmlformats.org/officeDocument/2006/relationships/slideLayout" Target="../slideLayouts/slideLayout616.xml"/><Relationship Id="rId209" Type="http://schemas.openxmlformats.org/officeDocument/2006/relationships/slideLayout" Target="../slideLayouts/slideLayout630.xml"/><Relationship Id="rId360" Type="http://schemas.openxmlformats.org/officeDocument/2006/relationships/slideLayout" Target="../slideLayouts/slideLayout781.xml"/><Relationship Id="rId416" Type="http://schemas.openxmlformats.org/officeDocument/2006/relationships/slideLayout" Target="../slideLayouts/slideLayout837.xml"/><Relationship Id="rId220" Type="http://schemas.openxmlformats.org/officeDocument/2006/relationships/slideLayout" Target="../slideLayouts/slideLayout641.xml"/><Relationship Id="rId458" Type="http://schemas.openxmlformats.org/officeDocument/2006/relationships/slideLayout" Target="../slideLayouts/slideLayout879.xml"/><Relationship Id="rId15" Type="http://schemas.openxmlformats.org/officeDocument/2006/relationships/slideLayout" Target="../slideLayouts/slideLayout436.xml"/><Relationship Id="rId57" Type="http://schemas.openxmlformats.org/officeDocument/2006/relationships/slideLayout" Target="../slideLayouts/slideLayout478.xml"/><Relationship Id="rId262" Type="http://schemas.openxmlformats.org/officeDocument/2006/relationships/slideLayout" Target="../slideLayouts/slideLayout683.xml"/><Relationship Id="rId318" Type="http://schemas.openxmlformats.org/officeDocument/2006/relationships/slideLayout" Target="../slideLayouts/slideLayout739.xml"/><Relationship Id="rId99" Type="http://schemas.openxmlformats.org/officeDocument/2006/relationships/slideLayout" Target="../slideLayouts/slideLayout520.xml"/><Relationship Id="rId122" Type="http://schemas.openxmlformats.org/officeDocument/2006/relationships/slideLayout" Target="../slideLayouts/slideLayout543.xml"/><Relationship Id="rId164" Type="http://schemas.openxmlformats.org/officeDocument/2006/relationships/slideLayout" Target="../slideLayouts/slideLayout585.xml"/><Relationship Id="rId371" Type="http://schemas.openxmlformats.org/officeDocument/2006/relationships/slideLayout" Target="../slideLayouts/slideLayout792.xml"/><Relationship Id="rId427" Type="http://schemas.openxmlformats.org/officeDocument/2006/relationships/slideLayout" Target="../slideLayouts/slideLayout848.xml"/><Relationship Id="rId469" Type="http://schemas.openxmlformats.org/officeDocument/2006/relationships/slideLayout" Target="../slideLayouts/slideLayout890.xml"/><Relationship Id="rId26" Type="http://schemas.openxmlformats.org/officeDocument/2006/relationships/slideLayout" Target="../slideLayouts/slideLayout447.xml"/><Relationship Id="rId231" Type="http://schemas.openxmlformats.org/officeDocument/2006/relationships/slideLayout" Target="../slideLayouts/slideLayout652.xml"/><Relationship Id="rId273" Type="http://schemas.openxmlformats.org/officeDocument/2006/relationships/slideLayout" Target="../slideLayouts/slideLayout694.xml"/><Relationship Id="rId329" Type="http://schemas.openxmlformats.org/officeDocument/2006/relationships/slideLayout" Target="../slideLayouts/slideLayout750.xml"/><Relationship Id="rId480" Type="http://schemas.openxmlformats.org/officeDocument/2006/relationships/slideLayout" Target="../slideLayouts/slideLayout901.xml"/><Relationship Id="rId68" Type="http://schemas.openxmlformats.org/officeDocument/2006/relationships/slideLayout" Target="../slideLayouts/slideLayout489.xml"/><Relationship Id="rId133" Type="http://schemas.openxmlformats.org/officeDocument/2006/relationships/slideLayout" Target="../slideLayouts/slideLayout554.xml"/><Relationship Id="rId175" Type="http://schemas.openxmlformats.org/officeDocument/2006/relationships/slideLayout" Target="../slideLayouts/slideLayout596.xml"/><Relationship Id="rId340" Type="http://schemas.openxmlformats.org/officeDocument/2006/relationships/slideLayout" Target="../slideLayouts/slideLayout761.xml"/><Relationship Id="rId200" Type="http://schemas.openxmlformats.org/officeDocument/2006/relationships/slideLayout" Target="../slideLayouts/slideLayout621.xml"/><Relationship Id="rId382" Type="http://schemas.openxmlformats.org/officeDocument/2006/relationships/slideLayout" Target="../slideLayouts/slideLayout803.xml"/><Relationship Id="rId438" Type="http://schemas.openxmlformats.org/officeDocument/2006/relationships/slideLayout" Target="../slideLayouts/slideLayout859.xml"/><Relationship Id="rId242" Type="http://schemas.openxmlformats.org/officeDocument/2006/relationships/slideLayout" Target="../slideLayouts/slideLayout663.xml"/><Relationship Id="rId284" Type="http://schemas.openxmlformats.org/officeDocument/2006/relationships/slideLayout" Target="../slideLayouts/slideLayout705.xml"/><Relationship Id="rId491" Type="http://schemas.openxmlformats.org/officeDocument/2006/relationships/slideLayout" Target="../slideLayouts/slideLayout912.xml"/><Relationship Id="rId505" Type="http://schemas.openxmlformats.org/officeDocument/2006/relationships/slideLayout" Target="../slideLayouts/slideLayout926.xml"/><Relationship Id="rId37" Type="http://schemas.openxmlformats.org/officeDocument/2006/relationships/slideLayout" Target="../slideLayouts/slideLayout458.xml"/><Relationship Id="rId79" Type="http://schemas.openxmlformats.org/officeDocument/2006/relationships/slideLayout" Target="../slideLayouts/slideLayout500.xml"/><Relationship Id="rId102" Type="http://schemas.openxmlformats.org/officeDocument/2006/relationships/slideLayout" Target="../slideLayouts/slideLayout523.xml"/><Relationship Id="rId144" Type="http://schemas.openxmlformats.org/officeDocument/2006/relationships/slideLayout" Target="../slideLayouts/slideLayout565.xml"/><Relationship Id="rId90" Type="http://schemas.openxmlformats.org/officeDocument/2006/relationships/slideLayout" Target="../slideLayouts/slideLayout511.xml"/><Relationship Id="rId186" Type="http://schemas.openxmlformats.org/officeDocument/2006/relationships/slideLayout" Target="../slideLayouts/slideLayout607.xml"/><Relationship Id="rId351" Type="http://schemas.openxmlformats.org/officeDocument/2006/relationships/slideLayout" Target="../slideLayouts/slideLayout772.xml"/><Relationship Id="rId393" Type="http://schemas.openxmlformats.org/officeDocument/2006/relationships/slideLayout" Target="../slideLayouts/slideLayout814.xml"/><Relationship Id="rId407" Type="http://schemas.openxmlformats.org/officeDocument/2006/relationships/slideLayout" Target="../slideLayouts/slideLayout828.xml"/><Relationship Id="rId449" Type="http://schemas.openxmlformats.org/officeDocument/2006/relationships/slideLayout" Target="../slideLayouts/slideLayout870.xml"/><Relationship Id="rId211" Type="http://schemas.openxmlformats.org/officeDocument/2006/relationships/slideLayout" Target="../slideLayouts/slideLayout632.xml"/><Relationship Id="rId253" Type="http://schemas.openxmlformats.org/officeDocument/2006/relationships/slideLayout" Target="../slideLayouts/slideLayout674.xml"/><Relationship Id="rId295" Type="http://schemas.openxmlformats.org/officeDocument/2006/relationships/slideLayout" Target="../slideLayouts/slideLayout716.xml"/><Relationship Id="rId309" Type="http://schemas.openxmlformats.org/officeDocument/2006/relationships/slideLayout" Target="../slideLayouts/slideLayout730.xml"/><Relationship Id="rId460" Type="http://schemas.openxmlformats.org/officeDocument/2006/relationships/slideLayout" Target="../slideLayouts/slideLayout881.xml"/><Relationship Id="rId48" Type="http://schemas.openxmlformats.org/officeDocument/2006/relationships/slideLayout" Target="../slideLayouts/slideLayout469.xml"/><Relationship Id="rId113" Type="http://schemas.openxmlformats.org/officeDocument/2006/relationships/slideLayout" Target="../slideLayouts/slideLayout534.xml"/><Relationship Id="rId320" Type="http://schemas.openxmlformats.org/officeDocument/2006/relationships/slideLayout" Target="../slideLayouts/slideLayout741.xml"/><Relationship Id="rId155" Type="http://schemas.openxmlformats.org/officeDocument/2006/relationships/slideLayout" Target="../slideLayouts/slideLayout576.xml"/><Relationship Id="rId197" Type="http://schemas.openxmlformats.org/officeDocument/2006/relationships/slideLayout" Target="../slideLayouts/slideLayout618.xml"/><Relationship Id="rId362" Type="http://schemas.openxmlformats.org/officeDocument/2006/relationships/slideLayout" Target="../slideLayouts/slideLayout783.xml"/><Relationship Id="rId418" Type="http://schemas.openxmlformats.org/officeDocument/2006/relationships/slideLayout" Target="../slideLayouts/slideLayout839.xml"/><Relationship Id="rId222" Type="http://schemas.openxmlformats.org/officeDocument/2006/relationships/slideLayout" Target="../slideLayouts/slideLayout643.xml"/><Relationship Id="rId264" Type="http://schemas.openxmlformats.org/officeDocument/2006/relationships/slideLayout" Target="../slideLayouts/slideLayout685.xml"/><Relationship Id="rId471" Type="http://schemas.openxmlformats.org/officeDocument/2006/relationships/slideLayout" Target="../slideLayouts/slideLayout892.xml"/><Relationship Id="rId17" Type="http://schemas.openxmlformats.org/officeDocument/2006/relationships/slideLayout" Target="../slideLayouts/slideLayout438.xml"/><Relationship Id="rId59" Type="http://schemas.openxmlformats.org/officeDocument/2006/relationships/slideLayout" Target="../slideLayouts/slideLayout480.xml"/><Relationship Id="rId124" Type="http://schemas.openxmlformats.org/officeDocument/2006/relationships/slideLayout" Target="../slideLayouts/slideLayout545.xml"/><Relationship Id="rId70" Type="http://schemas.openxmlformats.org/officeDocument/2006/relationships/slideLayout" Target="../slideLayouts/slideLayout491.xml"/><Relationship Id="rId166" Type="http://schemas.openxmlformats.org/officeDocument/2006/relationships/slideLayout" Target="../slideLayouts/slideLayout587.xml"/><Relationship Id="rId331" Type="http://schemas.openxmlformats.org/officeDocument/2006/relationships/slideLayout" Target="../slideLayouts/slideLayout752.xml"/><Relationship Id="rId373" Type="http://schemas.openxmlformats.org/officeDocument/2006/relationships/slideLayout" Target="../slideLayouts/slideLayout794.xml"/><Relationship Id="rId429" Type="http://schemas.openxmlformats.org/officeDocument/2006/relationships/slideLayout" Target="../slideLayouts/slideLayout850.xml"/><Relationship Id="rId1" Type="http://schemas.openxmlformats.org/officeDocument/2006/relationships/slideLayout" Target="../slideLayouts/slideLayout422.xml"/><Relationship Id="rId233" Type="http://schemas.openxmlformats.org/officeDocument/2006/relationships/slideLayout" Target="../slideLayouts/slideLayout654.xml"/><Relationship Id="rId440" Type="http://schemas.openxmlformats.org/officeDocument/2006/relationships/slideLayout" Target="../slideLayouts/slideLayout861.xml"/><Relationship Id="rId28" Type="http://schemas.openxmlformats.org/officeDocument/2006/relationships/slideLayout" Target="../slideLayouts/slideLayout449.xml"/><Relationship Id="rId275" Type="http://schemas.openxmlformats.org/officeDocument/2006/relationships/slideLayout" Target="../slideLayouts/slideLayout696.xml"/><Relationship Id="rId300" Type="http://schemas.openxmlformats.org/officeDocument/2006/relationships/slideLayout" Target="../slideLayouts/slideLayout721.xml"/><Relationship Id="rId482" Type="http://schemas.openxmlformats.org/officeDocument/2006/relationships/slideLayout" Target="../slideLayouts/slideLayout903.xml"/><Relationship Id="rId81" Type="http://schemas.openxmlformats.org/officeDocument/2006/relationships/slideLayout" Target="../slideLayouts/slideLayout502.xml"/><Relationship Id="rId135" Type="http://schemas.openxmlformats.org/officeDocument/2006/relationships/slideLayout" Target="../slideLayouts/slideLayout556.xml"/><Relationship Id="rId177" Type="http://schemas.openxmlformats.org/officeDocument/2006/relationships/slideLayout" Target="../slideLayouts/slideLayout598.xml"/><Relationship Id="rId342" Type="http://schemas.openxmlformats.org/officeDocument/2006/relationships/slideLayout" Target="../slideLayouts/slideLayout763.xml"/><Relationship Id="rId384" Type="http://schemas.openxmlformats.org/officeDocument/2006/relationships/slideLayout" Target="../slideLayouts/slideLayout805.xml"/><Relationship Id="rId202" Type="http://schemas.openxmlformats.org/officeDocument/2006/relationships/slideLayout" Target="../slideLayouts/slideLayout623.xml"/><Relationship Id="rId244" Type="http://schemas.openxmlformats.org/officeDocument/2006/relationships/slideLayout" Target="../slideLayouts/slideLayout665.xml"/><Relationship Id="rId39" Type="http://schemas.openxmlformats.org/officeDocument/2006/relationships/slideLayout" Target="../slideLayouts/slideLayout460.xml"/><Relationship Id="rId286" Type="http://schemas.openxmlformats.org/officeDocument/2006/relationships/slideLayout" Target="../slideLayouts/slideLayout707.xml"/><Relationship Id="rId451" Type="http://schemas.openxmlformats.org/officeDocument/2006/relationships/slideLayout" Target="../slideLayouts/slideLayout872.xml"/><Relationship Id="rId493" Type="http://schemas.openxmlformats.org/officeDocument/2006/relationships/slideLayout" Target="../slideLayouts/slideLayout914.xml"/><Relationship Id="rId507" Type="http://schemas.openxmlformats.org/officeDocument/2006/relationships/theme" Target="../theme/theme3.xml"/><Relationship Id="rId50" Type="http://schemas.openxmlformats.org/officeDocument/2006/relationships/slideLayout" Target="../slideLayouts/slideLayout471.xml"/><Relationship Id="rId104" Type="http://schemas.openxmlformats.org/officeDocument/2006/relationships/slideLayout" Target="../slideLayouts/slideLayout525.xml"/><Relationship Id="rId146" Type="http://schemas.openxmlformats.org/officeDocument/2006/relationships/slideLayout" Target="../slideLayouts/slideLayout567.xml"/><Relationship Id="rId188" Type="http://schemas.openxmlformats.org/officeDocument/2006/relationships/slideLayout" Target="../slideLayouts/slideLayout609.xml"/><Relationship Id="rId311" Type="http://schemas.openxmlformats.org/officeDocument/2006/relationships/slideLayout" Target="../slideLayouts/slideLayout732.xml"/><Relationship Id="rId353" Type="http://schemas.openxmlformats.org/officeDocument/2006/relationships/slideLayout" Target="../slideLayouts/slideLayout774.xml"/><Relationship Id="rId395" Type="http://schemas.openxmlformats.org/officeDocument/2006/relationships/slideLayout" Target="../slideLayouts/slideLayout816.xml"/><Relationship Id="rId409" Type="http://schemas.openxmlformats.org/officeDocument/2006/relationships/slideLayout" Target="../slideLayouts/slideLayout830.xml"/><Relationship Id="rId92" Type="http://schemas.openxmlformats.org/officeDocument/2006/relationships/slideLayout" Target="../slideLayouts/slideLayout513.xml"/><Relationship Id="rId213" Type="http://schemas.openxmlformats.org/officeDocument/2006/relationships/slideLayout" Target="../slideLayouts/slideLayout634.xml"/><Relationship Id="rId420" Type="http://schemas.openxmlformats.org/officeDocument/2006/relationships/slideLayout" Target="../slideLayouts/slideLayout841.xml"/><Relationship Id="rId255" Type="http://schemas.openxmlformats.org/officeDocument/2006/relationships/slideLayout" Target="../slideLayouts/slideLayout676.xml"/><Relationship Id="rId297" Type="http://schemas.openxmlformats.org/officeDocument/2006/relationships/slideLayout" Target="../slideLayouts/slideLayout718.xml"/><Relationship Id="rId462" Type="http://schemas.openxmlformats.org/officeDocument/2006/relationships/slideLayout" Target="../slideLayouts/slideLayout883.xml"/><Relationship Id="rId115" Type="http://schemas.openxmlformats.org/officeDocument/2006/relationships/slideLayout" Target="../slideLayouts/slideLayout536.xml"/><Relationship Id="rId157" Type="http://schemas.openxmlformats.org/officeDocument/2006/relationships/slideLayout" Target="../slideLayouts/slideLayout578.xml"/><Relationship Id="rId322" Type="http://schemas.openxmlformats.org/officeDocument/2006/relationships/slideLayout" Target="../slideLayouts/slideLayout743.xml"/><Relationship Id="rId364" Type="http://schemas.openxmlformats.org/officeDocument/2006/relationships/slideLayout" Target="../slideLayouts/slideLayout785.xml"/><Relationship Id="rId61" Type="http://schemas.openxmlformats.org/officeDocument/2006/relationships/slideLayout" Target="../slideLayouts/slideLayout482.xml"/><Relationship Id="rId199" Type="http://schemas.openxmlformats.org/officeDocument/2006/relationships/slideLayout" Target="../slideLayouts/slideLayout620.xml"/><Relationship Id="rId19" Type="http://schemas.openxmlformats.org/officeDocument/2006/relationships/slideLayout" Target="../slideLayouts/slideLayout440.xml"/><Relationship Id="rId224" Type="http://schemas.openxmlformats.org/officeDocument/2006/relationships/slideLayout" Target="../slideLayouts/slideLayout645.xml"/><Relationship Id="rId266" Type="http://schemas.openxmlformats.org/officeDocument/2006/relationships/slideLayout" Target="../slideLayouts/slideLayout687.xml"/><Relationship Id="rId431" Type="http://schemas.openxmlformats.org/officeDocument/2006/relationships/slideLayout" Target="../slideLayouts/slideLayout852.xml"/><Relationship Id="rId473" Type="http://schemas.openxmlformats.org/officeDocument/2006/relationships/slideLayout" Target="../slideLayouts/slideLayout894.xml"/><Relationship Id="rId30" Type="http://schemas.openxmlformats.org/officeDocument/2006/relationships/slideLayout" Target="../slideLayouts/slideLayout451.xml"/><Relationship Id="rId126" Type="http://schemas.openxmlformats.org/officeDocument/2006/relationships/slideLayout" Target="../slideLayouts/slideLayout547.xml"/><Relationship Id="rId168" Type="http://schemas.openxmlformats.org/officeDocument/2006/relationships/slideLayout" Target="../slideLayouts/slideLayout589.xml"/><Relationship Id="rId333" Type="http://schemas.openxmlformats.org/officeDocument/2006/relationships/slideLayout" Target="../slideLayouts/slideLayout754.xml"/><Relationship Id="rId72" Type="http://schemas.openxmlformats.org/officeDocument/2006/relationships/slideLayout" Target="../slideLayouts/slideLayout493.xml"/><Relationship Id="rId375" Type="http://schemas.openxmlformats.org/officeDocument/2006/relationships/slideLayout" Target="../slideLayouts/slideLayout796.xml"/><Relationship Id="rId3" Type="http://schemas.openxmlformats.org/officeDocument/2006/relationships/slideLayout" Target="../slideLayouts/slideLayout424.xml"/><Relationship Id="rId235" Type="http://schemas.openxmlformats.org/officeDocument/2006/relationships/slideLayout" Target="../slideLayouts/slideLayout656.xml"/><Relationship Id="rId277" Type="http://schemas.openxmlformats.org/officeDocument/2006/relationships/slideLayout" Target="../slideLayouts/slideLayout698.xml"/><Relationship Id="rId400" Type="http://schemas.openxmlformats.org/officeDocument/2006/relationships/slideLayout" Target="../slideLayouts/slideLayout821.xml"/><Relationship Id="rId442" Type="http://schemas.openxmlformats.org/officeDocument/2006/relationships/slideLayout" Target="../slideLayouts/slideLayout863.xml"/><Relationship Id="rId484" Type="http://schemas.openxmlformats.org/officeDocument/2006/relationships/slideLayout" Target="../slideLayouts/slideLayout905.xml"/><Relationship Id="rId137" Type="http://schemas.openxmlformats.org/officeDocument/2006/relationships/slideLayout" Target="../slideLayouts/slideLayout558.xml"/><Relationship Id="rId302" Type="http://schemas.openxmlformats.org/officeDocument/2006/relationships/slideLayout" Target="../slideLayouts/slideLayout723.xml"/><Relationship Id="rId344" Type="http://schemas.openxmlformats.org/officeDocument/2006/relationships/slideLayout" Target="../slideLayouts/slideLayout765.xml"/><Relationship Id="rId41" Type="http://schemas.openxmlformats.org/officeDocument/2006/relationships/slideLayout" Target="../slideLayouts/slideLayout462.xml"/><Relationship Id="rId83" Type="http://schemas.openxmlformats.org/officeDocument/2006/relationships/slideLayout" Target="../slideLayouts/slideLayout504.xml"/><Relationship Id="rId179" Type="http://schemas.openxmlformats.org/officeDocument/2006/relationships/slideLayout" Target="../slideLayouts/slideLayout600.xml"/><Relationship Id="rId386" Type="http://schemas.openxmlformats.org/officeDocument/2006/relationships/slideLayout" Target="../slideLayouts/slideLayout807.xml"/><Relationship Id="rId190" Type="http://schemas.openxmlformats.org/officeDocument/2006/relationships/slideLayout" Target="../slideLayouts/slideLayout611.xml"/><Relationship Id="rId204" Type="http://schemas.openxmlformats.org/officeDocument/2006/relationships/slideLayout" Target="../slideLayouts/slideLayout625.xml"/><Relationship Id="rId246" Type="http://schemas.openxmlformats.org/officeDocument/2006/relationships/slideLayout" Target="../slideLayouts/slideLayout667.xml"/><Relationship Id="rId288" Type="http://schemas.openxmlformats.org/officeDocument/2006/relationships/slideLayout" Target="../slideLayouts/slideLayout709.xml"/><Relationship Id="rId411" Type="http://schemas.openxmlformats.org/officeDocument/2006/relationships/slideLayout" Target="../slideLayouts/slideLayout832.xml"/><Relationship Id="rId453" Type="http://schemas.openxmlformats.org/officeDocument/2006/relationships/slideLayout" Target="../slideLayouts/slideLayout874.xml"/><Relationship Id="rId106" Type="http://schemas.openxmlformats.org/officeDocument/2006/relationships/slideLayout" Target="../slideLayouts/slideLayout527.xml"/><Relationship Id="rId313" Type="http://schemas.openxmlformats.org/officeDocument/2006/relationships/slideLayout" Target="../slideLayouts/slideLayout734.xml"/><Relationship Id="rId495" Type="http://schemas.openxmlformats.org/officeDocument/2006/relationships/slideLayout" Target="../slideLayouts/slideLayout916.xml"/><Relationship Id="rId10" Type="http://schemas.openxmlformats.org/officeDocument/2006/relationships/slideLayout" Target="../slideLayouts/slideLayout431.xml"/><Relationship Id="rId52" Type="http://schemas.openxmlformats.org/officeDocument/2006/relationships/slideLayout" Target="../slideLayouts/slideLayout473.xml"/><Relationship Id="rId94" Type="http://schemas.openxmlformats.org/officeDocument/2006/relationships/slideLayout" Target="../slideLayouts/slideLayout515.xml"/><Relationship Id="rId148" Type="http://schemas.openxmlformats.org/officeDocument/2006/relationships/slideLayout" Target="../slideLayouts/slideLayout569.xml"/><Relationship Id="rId355" Type="http://schemas.openxmlformats.org/officeDocument/2006/relationships/slideLayout" Target="../slideLayouts/slideLayout776.xml"/><Relationship Id="rId397" Type="http://schemas.openxmlformats.org/officeDocument/2006/relationships/slideLayout" Target="../slideLayouts/slideLayout818.xml"/></Relationships>
</file>

<file path=ppt/slideMasters/_rels/slideMaster4.xml.rels><?xml version="1.0" encoding="UTF-8" standalone="yes"?>
<Relationships xmlns="http://schemas.openxmlformats.org/package/2006/relationships"><Relationship Id="rId117" Type="http://schemas.openxmlformats.org/officeDocument/2006/relationships/slideLayout" Target="../slideLayouts/slideLayout1044.xml"/><Relationship Id="rId21" Type="http://schemas.openxmlformats.org/officeDocument/2006/relationships/slideLayout" Target="../slideLayouts/slideLayout948.xml"/><Relationship Id="rId42" Type="http://schemas.openxmlformats.org/officeDocument/2006/relationships/slideLayout" Target="../slideLayouts/slideLayout969.xml"/><Relationship Id="rId63" Type="http://schemas.openxmlformats.org/officeDocument/2006/relationships/slideLayout" Target="../slideLayouts/slideLayout990.xml"/><Relationship Id="rId84" Type="http://schemas.openxmlformats.org/officeDocument/2006/relationships/slideLayout" Target="../slideLayouts/slideLayout1011.xml"/><Relationship Id="rId138" Type="http://schemas.openxmlformats.org/officeDocument/2006/relationships/slideLayout" Target="../slideLayouts/slideLayout1065.xml"/><Relationship Id="rId107" Type="http://schemas.openxmlformats.org/officeDocument/2006/relationships/slideLayout" Target="../slideLayouts/slideLayout1034.xml"/><Relationship Id="rId11" Type="http://schemas.openxmlformats.org/officeDocument/2006/relationships/slideLayout" Target="../slideLayouts/slideLayout938.xml"/><Relationship Id="rId32" Type="http://schemas.openxmlformats.org/officeDocument/2006/relationships/slideLayout" Target="../slideLayouts/slideLayout959.xml"/><Relationship Id="rId53" Type="http://schemas.openxmlformats.org/officeDocument/2006/relationships/slideLayout" Target="../slideLayouts/slideLayout980.xml"/><Relationship Id="rId74" Type="http://schemas.openxmlformats.org/officeDocument/2006/relationships/slideLayout" Target="../slideLayouts/slideLayout1001.xml"/><Relationship Id="rId128" Type="http://schemas.openxmlformats.org/officeDocument/2006/relationships/slideLayout" Target="../slideLayouts/slideLayout1055.xml"/><Relationship Id="rId149" Type="http://schemas.openxmlformats.org/officeDocument/2006/relationships/slideLayout" Target="../slideLayouts/slideLayout1076.xml"/><Relationship Id="rId5" Type="http://schemas.openxmlformats.org/officeDocument/2006/relationships/slideLayout" Target="../slideLayouts/slideLayout932.xml"/><Relationship Id="rId95" Type="http://schemas.openxmlformats.org/officeDocument/2006/relationships/slideLayout" Target="../slideLayouts/slideLayout1022.xml"/><Relationship Id="rId22" Type="http://schemas.openxmlformats.org/officeDocument/2006/relationships/slideLayout" Target="../slideLayouts/slideLayout949.xml"/><Relationship Id="rId27" Type="http://schemas.openxmlformats.org/officeDocument/2006/relationships/slideLayout" Target="../slideLayouts/slideLayout954.xml"/><Relationship Id="rId43" Type="http://schemas.openxmlformats.org/officeDocument/2006/relationships/slideLayout" Target="../slideLayouts/slideLayout970.xml"/><Relationship Id="rId48" Type="http://schemas.openxmlformats.org/officeDocument/2006/relationships/slideLayout" Target="../slideLayouts/slideLayout975.xml"/><Relationship Id="rId64" Type="http://schemas.openxmlformats.org/officeDocument/2006/relationships/slideLayout" Target="../slideLayouts/slideLayout991.xml"/><Relationship Id="rId69" Type="http://schemas.openxmlformats.org/officeDocument/2006/relationships/slideLayout" Target="../slideLayouts/slideLayout996.xml"/><Relationship Id="rId113" Type="http://schemas.openxmlformats.org/officeDocument/2006/relationships/slideLayout" Target="../slideLayouts/slideLayout1040.xml"/><Relationship Id="rId118" Type="http://schemas.openxmlformats.org/officeDocument/2006/relationships/slideLayout" Target="../slideLayouts/slideLayout1045.xml"/><Relationship Id="rId134" Type="http://schemas.openxmlformats.org/officeDocument/2006/relationships/slideLayout" Target="../slideLayouts/slideLayout1061.xml"/><Relationship Id="rId139" Type="http://schemas.openxmlformats.org/officeDocument/2006/relationships/slideLayout" Target="../slideLayouts/slideLayout1066.xml"/><Relationship Id="rId80" Type="http://schemas.openxmlformats.org/officeDocument/2006/relationships/slideLayout" Target="../slideLayouts/slideLayout1007.xml"/><Relationship Id="rId85" Type="http://schemas.openxmlformats.org/officeDocument/2006/relationships/slideLayout" Target="../slideLayouts/slideLayout1012.xml"/><Relationship Id="rId150" Type="http://schemas.openxmlformats.org/officeDocument/2006/relationships/theme" Target="../theme/theme4.xml"/><Relationship Id="rId12" Type="http://schemas.openxmlformats.org/officeDocument/2006/relationships/slideLayout" Target="../slideLayouts/slideLayout939.xml"/><Relationship Id="rId17" Type="http://schemas.openxmlformats.org/officeDocument/2006/relationships/slideLayout" Target="../slideLayouts/slideLayout944.xml"/><Relationship Id="rId33" Type="http://schemas.openxmlformats.org/officeDocument/2006/relationships/slideLayout" Target="../slideLayouts/slideLayout960.xml"/><Relationship Id="rId38" Type="http://schemas.openxmlformats.org/officeDocument/2006/relationships/slideLayout" Target="../slideLayouts/slideLayout965.xml"/><Relationship Id="rId59" Type="http://schemas.openxmlformats.org/officeDocument/2006/relationships/slideLayout" Target="../slideLayouts/slideLayout986.xml"/><Relationship Id="rId103" Type="http://schemas.openxmlformats.org/officeDocument/2006/relationships/slideLayout" Target="../slideLayouts/slideLayout1030.xml"/><Relationship Id="rId108" Type="http://schemas.openxmlformats.org/officeDocument/2006/relationships/slideLayout" Target="../slideLayouts/slideLayout1035.xml"/><Relationship Id="rId124" Type="http://schemas.openxmlformats.org/officeDocument/2006/relationships/slideLayout" Target="../slideLayouts/slideLayout1051.xml"/><Relationship Id="rId129" Type="http://schemas.openxmlformats.org/officeDocument/2006/relationships/slideLayout" Target="../slideLayouts/slideLayout1056.xml"/><Relationship Id="rId54" Type="http://schemas.openxmlformats.org/officeDocument/2006/relationships/slideLayout" Target="../slideLayouts/slideLayout981.xml"/><Relationship Id="rId70" Type="http://schemas.openxmlformats.org/officeDocument/2006/relationships/slideLayout" Target="../slideLayouts/slideLayout997.xml"/><Relationship Id="rId75" Type="http://schemas.openxmlformats.org/officeDocument/2006/relationships/slideLayout" Target="../slideLayouts/slideLayout1002.xml"/><Relationship Id="rId91" Type="http://schemas.openxmlformats.org/officeDocument/2006/relationships/slideLayout" Target="../slideLayouts/slideLayout1018.xml"/><Relationship Id="rId96" Type="http://schemas.openxmlformats.org/officeDocument/2006/relationships/slideLayout" Target="../slideLayouts/slideLayout1023.xml"/><Relationship Id="rId140" Type="http://schemas.openxmlformats.org/officeDocument/2006/relationships/slideLayout" Target="../slideLayouts/slideLayout1067.xml"/><Relationship Id="rId145" Type="http://schemas.openxmlformats.org/officeDocument/2006/relationships/slideLayout" Target="../slideLayouts/slideLayout1072.xml"/><Relationship Id="rId1" Type="http://schemas.openxmlformats.org/officeDocument/2006/relationships/slideLayout" Target="../slideLayouts/slideLayout928.xml"/><Relationship Id="rId6" Type="http://schemas.openxmlformats.org/officeDocument/2006/relationships/slideLayout" Target="../slideLayouts/slideLayout933.xml"/><Relationship Id="rId23" Type="http://schemas.openxmlformats.org/officeDocument/2006/relationships/slideLayout" Target="../slideLayouts/slideLayout950.xml"/><Relationship Id="rId28" Type="http://schemas.openxmlformats.org/officeDocument/2006/relationships/slideLayout" Target="../slideLayouts/slideLayout955.xml"/><Relationship Id="rId49" Type="http://schemas.openxmlformats.org/officeDocument/2006/relationships/slideLayout" Target="../slideLayouts/slideLayout976.xml"/><Relationship Id="rId114" Type="http://schemas.openxmlformats.org/officeDocument/2006/relationships/slideLayout" Target="../slideLayouts/slideLayout1041.xml"/><Relationship Id="rId119" Type="http://schemas.openxmlformats.org/officeDocument/2006/relationships/slideLayout" Target="../slideLayouts/slideLayout1046.xml"/><Relationship Id="rId44" Type="http://schemas.openxmlformats.org/officeDocument/2006/relationships/slideLayout" Target="../slideLayouts/slideLayout971.xml"/><Relationship Id="rId60" Type="http://schemas.openxmlformats.org/officeDocument/2006/relationships/slideLayout" Target="../slideLayouts/slideLayout987.xml"/><Relationship Id="rId65" Type="http://schemas.openxmlformats.org/officeDocument/2006/relationships/slideLayout" Target="../slideLayouts/slideLayout992.xml"/><Relationship Id="rId81" Type="http://schemas.openxmlformats.org/officeDocument/2006/relationships/slideLayout" Target="../slideLayouts/slideLayout1008.xml"/><Relationship Id="rId86" Type="http://schemas.openxmlformats.org/officeDocument/2006/relationships/slideLayout" Target="../slideLayouts/slideLayout1013.xml"/><Relationship Id="rId130" Type="http://schemas.openxmlformats.org/officeDocument/2006/relationships/slideLayout" Target="../slideLayouts/slideLayout1057.xml"/><Relationship Id="rId135" Type="http://schemas.openxmlformats.org/officeDocument/2006/relationships/slideLayout" Target="../slideLayouts/slideLayout1062.xml"/><Relationship Id="rId13" Type="http://schemas.openxmlformats.org/officeDocument/2006/relationships/slideLayout" Target="../slideLayouts/slideLayout940.xml"/><Relationship Id="rId18" Type="http://schemas.openxmlformats.org/officeDocument/2006/relationships/slideLayout" Target="../slideLayouts/slideLayout945.xml"/><Relationship Id="rId39" Type="http://schemas.openxmlformats.org/officeDocument/2006/relationships/slideLayout" Target="../slideLayouts/slideLayout966.xml"/><Relationship Id="rId109" Type="http://schemas.openxmlformats.org/officeDocument/2006/relationships/slideLayout" Target="../slideLayouts/slideLayout1036.xml"/><Relationship Id="rId34" Type="http://schemas.openxmlformats.org/officeDocument/2006/relationships/slideLayout" Target="../slideLayouts/slideLayout961.xml"/><Relationship Id="rId50" Type="http://schemas.openxmlformats.org/officeDocument/2006/relationships/slideLayout" Target="../slideLayouts/slideLayout977.xml"/><Relationship Id="rId55" Type="http://schemas.openxmlformats.org/officeDocument/2006/relationships/slideLayout" Target="../slideLayouts/slideLayout982.xml"/><Relationship Id="rId76" Type="http://schemas.openxmlformats.org/officeDocument/2006/relationships/slideLayout" Target="../slideLayouts/slideLayout1003.xml"/><Relationship Id="rId97" Type="http://schemas.openxmlformats.org/officeDocument/2006/relationships/slideLayout" Target="../slideLayouts/slideLayout1024.xml"/><Relationship Id="rId104" Type="http://schemas.openxmlformats.org/officeDocument/2006/relationships/slideLayout" Target="../slideLayouts/slideLayout1031.xml"/><Relationship Id="rId120" Type="http://schemas.openxmlformats.org/officeDocument/2006/relationships/slideLayout" Target="../slideLayouts/slideLayout1047.xml"/><Relationship Id="rId125" Type="http://schemas.openxmlformats.org/officeDocument/2006/relationships/slideLayout" Target="../slideLayouts/slideLayout1052.xml"/><Relationship Id="rId141" Type="http://schemas.openxmlformats.org/officeDocument/2006/relationships/slideLayout" Target="../slideLayouts/slideLayout1068.xml"/><Relationship Id="rId146" Type="http://schemas.openxmlformats.org/officeDocument/2006/relationships/slideLayout" Target="../slideLayouts/slideLayout1073.xml"/><Relationship Id="rId7" Type="http://schemas.openxmlformats.org/officeDocument/2006/relationships/slideLayout" Target="../slideLayouts/slideLayout934.xml"/><Relationship Id="rId71" Type="http://schemas.openxmlformats.org/officeDocument/2006/relationships/slideLayout" Target="../slideLayouts/slideLayout998.xml"/><Relationship Id="rId92" Type="http://schemas.openxmlformats.org/officeDocument/2006/relationships/slideLayout" Target="../slideLayouts/slideLayout1019.xml"/><Relationship Id="rId2" Type="http://schemas.openxmlformats.org/officeDocument/2006/relationships/slideLayout" Target="../slideLayouts/slideLayout929.xml"/><Relationship Id="rId29" Type="http://schemas.openxmlformats.org/officeDocument/2006/relationships/slideLayout" Target="../slideLayouts/slideLayout956.xml"/><Relationship Id="rId24" Type="http://schemas.openxmlformats.org/officeDocument/2006/relationships/slideLayout" Target="../slideLayouts/slideLayout951.xml"/><Relationship Id="rId40" Type="http://schemas.openxmlformats.org/officeDocument/2006/relationships/slideLayout" Target="../slideLayouts/slideLayout967.xml"/><Relationship Id="rId45" Type="http://schemas.openxmlformats.org/officeDocument/2006/relationships/slideLayout" Target="../slideLayouts/slideLayout972.xml"/><Relationship Id="rId66" Type="http://schemas.openxmlformats.org/officeDocument/2006/relationships/slideLayout" Target="../slideLayouts/slideLayout993.xml"/><Relationship Id="rId87" Type="http://schemas.openxmlformats.org/officeDocument/2006/relationships/slideLayout" Target="../slideLayouts/slideLayout1014.xml"/><Relationship Id="rId110" Type="http://schemas.openxmlformats.org/officeDocument/2006/relationships/slideLayout" Target="../slideLayouts/slideLayout1037.xml"/><Relationship Id="rId115" Type="http://schemas.openxmlformats.org/officeDocument/2006/relationships/slideLayout" Target="../slideLayouts/slideLayout1042.xml"/><Relationship Id="rId131" Type="http://schemas.openxmlformats.org/officeDocument/2006/relationships/slideLayout" Target="../slideLayouts/slideLayout1058.xml"/><Relationship Id="rId136" Type="http://schemas.openxmlformats.org/officeDocument/2006/relationships/slideLayout" Target="../slideLayouts/slideLayout1063.xml"/><Relationship Id="rId61" Type="http://schemas.openxmlformats.org/officeDocument/2006/relationships/slideLayout" Target="../slideLayouts/slideLayout988.xml"/><Relationship Id="rId82" Type="http://schemas.openxmlformats.org/officeDocument/2006/relationships/slideLayout" Target="../slideLayouts/slideLayout1009.xml"/><Relationship Id="rId19" Type="http://schemas.openxmlformats.org/officeDocument/2006/relationships/slideLayout" Target="../slideLayouts/slideLayout946.xml"/><Relationship Id="rId14" Type="http://schemas.openxmlformats.org/officeDocument/2006/relationships/slideLayout" Target="../slideLayouts/slideLayout941.xml"/><Relationship Id="rId30" Type="http://schemas.openxmlformats.org/officeDocument/2006/relationships/slideLayout" Target="../slideLayouts/slideLayout957.xml"/><Relationship Id="rId35" Type="http://schemas.openxmlformats.org/officeDocument/2006/relationships/slideLayout" Target="../slideLayouts/slideLayout962.xml"/><Relationship Id="rId56" Type="http://schemas.openxmlformats.org/officeDocument/2006/relationships/slideLayout" Target="../slideLayouts/slideLayout983.xml"/><Relationship Id="rId77" Type="http://schemas.openxmlformats.org/officeDocument/2006/relationships/slideLayout" Target="../slideLayouts/slideLayout1004.xml"/><Relationship Id="rId100" Type="http://schemas.openxmlformats.org/officeDocument/2006/relationships/slideLayout" Target="../slideLayouts/slideLayout1027.xml"/><Relationship Id="rId105" Type="http://schemas.openxmlformats.org/officeDocument/2006/relationships/slideLayout" Target="../slideLayouts/slideLayout1032.xml"/><Relationship Id="rId126" Type="http://schemas.openxmlformats.org/officeDocument/2006/relationships/slideLayout" Target="../slideLayouts/slideLayout1053.xml"/><Relationship Id="rId147" Type="http://schemas.openxmlformats.org/officeDocument/2006/relationships/slideLayout" Target="../slideLayouts/slideLayout1074.xml"/><Relationship Id="rId8" Type="http://schemas.openxmlformats.org/officeDocument/2006/relationships/slideLayout" Target="../slideLayouts/slideLayout935.xml"/><Relationship Id="rId51" Type="http://schemas.openxmlformats.org/officeDocument/2006/relationships/slideLayout" Target="../slideLayouts/slideLayout978.xml"/><Relationship Id="rId72" Type="http://schemas.openxmlformats.org/officeDocument/2006/relationships/slideLayout" Target="../slideLayouts/slideLayout999.xml"/><Relationship Id="rId93" Type="http://schemas.openxmlformats.org/officeDocument/2006/relationships/slideLayout" Target="../slideLayouts/slideLayout1020.xml"/><Relationship Id="rId98" Type="http://schemas.openxmlformats.org/officeDocument/2006/relationships/slideLayout" Target="../slideLayouts/slideLayout1025.xml"/><Relationship Id="rId121" Type="http://schemas.openxmlformats.org/officeDocument/2006/relationships/slideLayout" Target="../slideLayouts/slideLayout1048.xml"/><Relationship Id="rId142" Type="http://schemas.openxmlformats.org/officeDocument/2006/relationships/slideLayout" Target="../slideLayouts/slideLayout1069.xml"/><Relationship Id="rId3" Type="http://schemas.openxmlformats.org/officeDocument/2006/relationships/slideLayout" Target="../slideLayouts/slideLayout930.xml"/><Relationship Id="rId25" Type="http://schemas.openxmlformats.org/officeDocument/2006/relationships/slideLayout" Target="../slideLayouts/slideLayout952.xml"/><Relationship Id="rId46" Type="http://schemas.openxmlformats.org/officeDocument/2006/relationships/slideLayout" Target="../slideLayouts/slideLayout973.xml"/><Relationship Id="rId67" Type="http://schemas.openxmlformats.org/officeDocument/2006/relationships/slideLayout" Target="../slideLayouts/slideLayout994.xml"/><Relationship Id="rId116" Type="http://schemas.openxmlformats.org/officeDocument/2006/relationships/slideLayout" Target="../slideLayouts/slideLayout1043.xml"/><Relationship Id="rId137" Type="http://schemas.openxmlformats.org/officeDocument/2006/relationships/slideLayout" Target="../slideLayouts/slideLayout1064.xml"/><Relationship Id="rId20" Type="http://schemas.openxmlformats.org/officeDocument/2006/relationships/slideLayout" Target="../slideLayouts/slideLayout947.xml"/><Relationship Id="rId41" Type="http://schemas.openxmlformats.org/officeDocument/2006/relationships/slideLayout" Target="../slideLayouts/slideLayout968.xml"/><Relationship Id="rId62" Type="http://schemas.openxmlformats.org/officeDocument/2006/relationships/slideLayout" Target="../slideLayouts/slideLayout989.xml"/><Relationship Id="rId83" Type="http://schemas.openxmlformats.org/officeDocument/2006/relationships/slideLayout" Target="../slideLayouts/slideLayout1010.xml"/><Relationship Id="rId88" Type="http://schemas.openxmlformats.org/officeDocument/2006/relationships/slideLayout" Target="../slideLayouts/slideLayout1015.xml"/><Relationship Id="rId111" Type="http://schemas.openxmlformats.org/officeDocument/2006/relationships/slideLayout" Target="../slideLayouts/slideLayout1038.xml"/><Relationship Id="rId132" Type="http://schemas.openxmlformats.org/officeDocument/2006/relationships/slideLayout" Target="../slideLayouts/slideLayout1059.xml"/><Relationship Id="rId15" Type="http://schemas.openxmlformats.org/officeDocument/2006/relationships/slideLayout" Target="../slideLayouts/slideLayout942.xml"/><Relationship Id="rId36" Type="http://schemas.openxmlformats.org/officeDocument/2006/relationships/slideLayout" Target="../slideLayouts/slideLayout963.xml"/><Relationship Id="rId57" Type="http://schemas.openxmlformats.org/officeDocument/2006/relationships/slideLayout" Target="../slideLayouts/slideLayout984.xml"/><Relationship Id="rId106" Type="http://schemas.openxmlformats.org/officeDocument/2006/relationships/slideLayout" Target="../slideLayouts/slideLayout1033.xml"/><Relationship Id="rId127" Type="http://schemas.openxmlformats.org/officeDocument/2006/relationships/slideLayout" Target="../slideLayouts/slideLayout1054.xml"/><Relationship Id="rId10" Type="http://schemas.openxmlformats.org/officeDocument/2006/relationships/slideLayout" Target="../slideLayouts/slideLayout937.xml"/><Relationship Id="rId31" Type="http://schemas.openxmlformats.org/officeDocument/2006/relationships/slideLayout" Target="../slideLayouts/slideLayout958.xml"/><Relationship Id="rId52" Type="http://schemas.openxmlformats.org/officeDocument/2006/relationships/slideLayout" Target="../slideLayouts/slideLayout979.xml"/><Relationship Id="rId73" Type="http://schemas.openxmlformats.org/officeDocument/2006/relationships/slideLayout" Target="../slideLayouts/slideLayout1000.xml"/><Relationship Id="rId78" Type="http://schemas.openxmlformats.org/officeDocument/2006/relationships/slideLayout" Target="../slideLayouts/slideLayout1005.xml"/><Relationship Id="rId94" Type="http://schemas.openxmlformats.org/officeDocument/2006/relationships/slideLayout" Target="../slideLayouts/slideLayout1021.xml"/><Relationship Id="rId99" Type="http://schemas.openxmlformats.org/officeDocument/2006/relationships/slideLayout" Target="../slideLayouts/slideLayout1026.xml"/><Relationship Id="rId101" Type="http://schemas.openxmlformats.org/officeDocument/2006/relationships/slideLayout" Target="../slideLayouts/slideLayout1028.xml"/><Relationship Id="rId122" Type="http://schemas.openxmlformats.org/officeDocument/2006/relationships/slideLayout" Target="../slideLayouts/slideLayout1049.xml"/><Relationship Id="rId143" Type="http://schemas.openxmlformats.org/officeDocument/2006/relationships/slideLayout" Target="../slideLayouts/slideLayout1070.xml"/><Relationship Id="rId148" Type="http://schemas.openxmlformats.org/officeDocument/2006/relationships/slideLayout" Target="../slideLayouts/slideLayout1075.xml"/><Relationship Id="rId4" Type="http://schemas.openxmlformats.org/officeDocument/2006/relationships/slideLayout" Target="../slideLayouts/slideLayout931.xml"/><Relationship Id="rId9" Type="http://schemas.openxmlformats.org/officeDocument/2006/relationships/slideLayout" Target="../slideLayouts/slideLayout936.xml"/><Relationship Id="rId26" Type="http://schemas.openxmlformats.org/officeDocument/2006/relationships/slideLayout" Target="../slideLayouts/slideLayout953.xml"/><Relationship Id="rId47" Type="http://schemas.openxmlformats.org/officeDocument/2006/relationships/slideLayout" Target="../slideLayouts/slideLayout974.xml"/><Relationship Id="rId68" Type="http://schemas.openxmlformats.org/officeDocument/2006/relationships/slideLayout" Target="../slideLayouts/slideLayout995.xml"/><Relationship Id="rId89" Type="http://schemas.openxmlformats.org/officeDocument/2006/relationships/slideLayout" Target="../slideLayouts/slideLayout1016.xml"/><Relationship Id="rId112" Type="http://schemas.openxmlformats.org/officeDocument/2006/relationships/slideLayout" Target="../slideLayouts/slideLayout1039.xml"/><Relationship Id="rId133" Type="http://schemas.openxmlformats.org/officeDocument/2006/relationships/slideLayout" Target="../slideLayouts/slideLayout1060.xml"/><Relationship Id="rId16" Type="http://schemas.openxmlformats.org/officeDocument/2006/relationships/slideLayout" Target="../slideLayouts/slideLayout943.xml"/><Relationship Id="rId37" Type="http://schemas.openxmlformats.org/officeDocument/2006/relationships/slideLayout" Target="../slideLayouts/slideLayout964.xml"/><Relationship Id="rId58" Type="http://schemas.openxmlformats.org/officeDocument/2006/relationships/slideLayout" Target="../slideLayouts/slideLayout985.xml"/><Relationship Id="rId79" Type="http://schemas.openxmlformats.org/officeDocument/2006/relationships/slideLayout" Target="../slideLayouts/slideLayout1006.xml"/><Relationship Id="rId102" Type="http://schemas.openxmlformats.org/officeDocument/2006/relationships/slideLayout" Target="../slideLayouts/slideLayout1029.xml"/><Relationship Id="rId123" Type="http://schemas.openxmlformats.org/officeDocument/2006/relationships/slideLayout" Target="../slideLayouts/slideLayout1050.xml"/><Relationship Id="rId144" Type="http://schemas.openxmlformats.org/officeDocument/2006/relationships/slideLayout" Target="../slideLayouts/slideLayout1071.xml"/><Relationship Id="rId90" Type="http://schemas.openxmlformats.org/officeDocument/2006/relationships/slideLayout" Target="../slideLayouts/slideLayout1017.xml"/></Relationships>
</file>

<file path=ppt/slideMasters/_rels/slideMaster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084.xml"/><Relationship Id="rId13" Type="http://schemas.openxmlformats.org/officeDocument/2006/relationships/theme" Target="../theme/theme5.xml"/><Relationship Id="rId3" Type="http://schemas.openxmlformats.org/officeDocument/2006/relationships/slideLayout" Target="../slideLayouts/slideLayout1079.xml"/><Relationship Id="rId7" Type="http://schemas.openxmlformats.org/officeDocument/2006/relationships/slideLayout" Target="../slideLayouts/slideLayout1083.xml"/><Relationship Id="rId12" Type="http://schemas.openxmlformats.org/officeDocument/2006/relationships/slideLayout" Target="../slideLayouts/slideLayout1088.xml"/><Relationship Id="rId2" Type="http://schemas.openxmlformats.org/officeDocument/2006/relationships/slideLayout" Target="../slideLayouts/slideLayout1078.xml"/><Relationship Id="rId1" Type="http://schemas.openxmlformats.org/officeDocument/2006/relationships/slideLayout" Target="../slideLayouts/slideLayout1077.xml"/><Relationship Id="rId6" Type="http://schemas.openxmlformats.org/officeDocument/2006/relationships/slideLayout" Target="../slideLayouts/slideLayout1082.xml"/><Relationship Id="rId11" Type="http://schemas.openxmlformats.org/officeDocument/2006/relationships/slideLayout" Target="../slideLayouts/slideLayout1087.xml"/><Relationship Id="rId5" Type="http://schemas.openxmlformats.org/officeDocument/2006/relationships/slideLayout" Target="../slideLayouts/slideLayout1081.xml"/><Relationship Id="rId10" Type="http://schemas.openxmlformats.org/officeDocument/2006/relationships/slideLayout" Target="../slideLayouts/slideLayout1086.xml"/><Relationship Id="rId4" Type="http://schemas.openxmlformats.org/officeDocument/2006/relationships/slideLayout" Target="../slideLayouts/slideLayout1080.xml"/><Relationship Id="rId9" Type="http://schemas.openxmlformats.org/officeDocument/2006/relationships/slideLayout" Target="../slideLayouts/slideLayout1085.xml"/></Relationships>
</file>

<file path=ppt/slideMasters/_rels/slideMaster6.xml.rels><?xml version="1.0" encoding="UTF-8" standalone="yes"?>
<Relationships xmlns="http://schemas.openxmlformats.org/package/2006/relationships"><Relationship Id="rId117" Type="http://schemas.openxmlformats.org/officeDocument/2006/relationships/slideLayout" Target="../slideLayouts/slideLayout1205.xml"/><Relationship Id="rId21" Type="http://schemas.openxmlformats.org/officeDocument/2006/relationships/slideLayout" Target="../slideLayouts/slideLayout1109.xml"/><Relationship Id="rId42" Type="http://schemas.openxmlformats.org/officeDocument/2006/relationships/slideLayout" Target="../slideLayouts/slideLayout1130.xml"/><Relationship Id="rId63" Type="http://schemas.openxmlformats.org/officeDocument/2006/relationships/slideLayout" Target="../slideLayouts/slideLayout1151.xml"/><Relationship Id="rId84" Type="http://schemas.openxmlformats.org/officeDocument/2006/relationships/slideLayout" Target="../slideLayouts/slideLayout1172.xml"/><Relationship Id="rId138" Type="http://schemas.openxmlformats.org/officeDocument/2006/relationships/slideLayout" Target="../slideLayouts/slideLayout1226.xml"/><Relationship Id="rId159" Type="http://schemas.openxmlformats.org/officeDocument/2006/relationships/slideLayout" Target="../slideLayouts/slideLayout1247.xml"/><Relationship Id="rId170" Type="http://schemas.openxmlformats.org/officeDocument/2006/relationships/slideLayout" Target="../slideLayouts/slideLayout1258.xml"/><Relationship Id="rId191" Type="http://schemas.openxmlformats.org/officeDocument/2006/relationships/slideLayout" Target="../slideLayouts/slideLayout1279.xml"/><Relationship Id="rId205" Type="http://schemas.openxmlformats.org/officeDocument/2006/relationships/slideLayout" Target="../slideLayouts/slideLayout1293.xml"/><Relationship Id="rId226" Type="http://schemas.openxmlformats.org/officeDocument/2006/relationships/slideLayout" Target="../slideLayouts/slideLayout1314.xml"/><Relationship Id="rId247" Type="http://schemas.openxmlformats.org/officeDocument/2006/relationships/slideLayout" Target="../slideLayouts/slideLayout1335.xml"/><Relationship Id="rId107" Type="http://schemas.openxmlformats.org/officeDocument/2006/relationships/slideLayout" Target="../slideLayouts/slideLayout1195.xml"/><Relationship Id="rId11" Type="http://schemas.openxmlformats.org/officeDocument/2006/relationships/slideLayout" Target="../slideLayouts/slideLayout1099.xml"/><Relationship Id="rId32" Type="http://schemas.openxmlformats.org/officeDocument/2006/relationships/slideLayout" Target="../slideLayouts/slideLayout1120.xml"/><Relationship Id="rId53" Type="http://schemas.openxmlformats.org/officeDocument/2006/relationships/slideLayout" Target="../slideLayouts/slideLayout1141.xml"/><Relationship Id="rId74" Type="http://schemas.openxmlformats.org/officeDocument/2006/relationships/slideLayout" Target="../slideLayouts/slideLayout1162.xml"/><Relationship Id="rId128" Type="http://schemas.openxmlformats.org/officeDocument/2006/relationships/slideLayout" Target="../slideLayouts/slideLayout1216.xml"/><Relationship Id="rId149" Type="http://schemas.openxmlformats.org/officeDocument/2006/relationships/slideLayout" Target="../slideLayouts/slideLayout1237.xml"/><Relationship Id="rId5" Type="http://schemas.openxmlformats.org/officeDocument/2006/relationships/slideLayout" Target="../slideLayouts/slideLayout1093.xml"/><Relationship Id="rId95" Type="http://schemas.openxmlformats.org/officeDocument/2006/relationships/slideLayout" Target="../slideLayouts/slideLayout1183.xml"/><Relationship Id="rId160" Type="http://schemas.openxmlformats.org/officeDocument/2006/relationships/slideLayout" Target="../slideLayouts/slideLayout1248.xml"/><Relationship Id="rId181" Type="http://schemas.openxmlformats.org/officeDocument/2006/relationships/slideLayout" Target="../slideLayouts/slideLayout1269.xml"/><Relationship Id="rId216" Type="http://schemas.openxmlformats.org/officeDocument/2006/relationships/slideLayout" Target="../slideLayouts/slideLayout1304.xml"/><Relationship Id="rId237" Type="http://schemas.openxmlformats.org/officeDocument/2006/relationships/slideLayout" Target="../slideLayouts/slideLayout1325.xml"/><Relationship Id="rId22" Type="http://schemas.openxmlformats.org/officeDocument/2006/relationships/slideLayout" Target="../slideLayouts/slideLayout1110.xml"/><Relationship Id="rId43" Type="http://schemas.openxmlformats.org/officeDocument/2006/relationships/slideLayout" Target="../slideLayouts/slideLayout1131.xml"/><Relationship Id="rId64" Type="http://schemas.openxmlformats.org/officeDocument/2006/relationships/slideLayout" Target="../slideLayouts/slideLayout1152.xml"/><Relationship Id="rId118" Type="http://schemas.openxmlformats.org/officeDocument/2006/relationships/slideLayout" Target="../slideLayouts/slideLayout1206.xml"/><Relationship Id="rId139" Type="http://schemas.openxmlformats.org/officeDocument/2006/relationships/slideLayout" Target="../slideLayouts/slideLayout1227.xml"/><Relationship Id="rId85" Type="http://schemas.openxmlformats.org/officeDocument/2006/relationships/slideLayout" Target="../slideLayouts/slideLayout1173.xml"/><Relationship Id="rId150" Type="http://schemas.openxmlformats.org/officeDocument/2006/relationships/slideLayout" Target="../slideLayouts/slideLayout1238.xml"/><Relationship Id="rId171" Type="http://schemas.openxmlformats.org/officeDocument/2006/relationships/slideLayout" Target="../slideLayouts/slideLayout1259.xml"/><Relationship Id="rId192" Type="http://schemas.openxmlformats.org/officeDocument/2006/relationships/slideLayout" Target="../slideLayouts/slideLayout1280.xml"/><Relationship Id="rId206" Type="http://schemas.openxmlformats.org/officeDocument/2006/relationships/slideLayout" Target="../slideLayouts/slideLayout1294.xml"/><Relationship Id="rId227" Type="http://schemas.openxmlformats.org/officeDocument/2006/relationships/slideLayout" Target="../slideLayouts/slideLayout1315.xml"/><Relationship Id="rId248" Type="http://schemas.openxmlformats.org/officeDocument/2006/relationships/theme" Target="../theme/theme6.xml"/><Relationship Id="rId12" Type="http://schemas.openxmlformats.org/officeDocument/2006/relationships/slideLayout" Target="../slideLayouts/slideLayout1100.xml"/><Relationship Id="rId33" Type="http://schemas.openxmlformats.org/officeDocument/2006/relationships/slideLayout" Target="../slideLayouts/slideLayout1121.xml"/><Relationship Id="rId108" Type="http://schemas.openxmlformats.org/officeDocument/2006/relationships/slideLayout" Target="../slideLayouts/slideLayout1196.xml"/><Relationship Id="rId129" Type="http://schemas.openxmlformats.org/officeDocument/2006/relationships/slideLayout" Target="../slideLayouts/slideLayout1217.xml"/><Relationship Id="rId54" Type="http://schemas.openxmlformats.org/officeDocument/2006/relationships/slideLayout" Target="../slideLayouts/slideLayout1142.xml"/><Relationship Id="rId75" Type="http://schemas.openxmlformats.org/officeDocument/2006/relationships/slideLayout" Target="../slideLayouts/slideLayout1163.xml"/><Relationship Id="rId96" Type="http://schemas.openxmlformats.org/officeDocument/2006/relationships/slideLayout" Target="../slideLayouts/slideLayout1184.xml"/><Relationship Id="rId140" Type="http://schemas.openxmlformats.org/officeDocument/2006/relationships/slideLayout" Target="../slideLayouts/slideLayout1228.xml"/><Relationship Id="rId161" Type="http://schemas.openxmlformats.org/officeDocument/2006/relationships/slideLayout" Target="../slideLayouts/slideLayout1249.xml"/><Relationship Id="rId182" Type="http://schemas.openxmlformats.org/officeDocument/2006/relationships/slideLayout" Target="../slideLayouts/slideLayout1270.xml"/><Relationship Id="rId217" Type="http://schemas.openxmlformats.org/officeDocument/2006/relationships/slideLayout" Target="../slideLayouts/slideLayout1305.xml"/><Relationship Id="rId6" Type="http://schemas.openxmlformats.org/officeDocument/2006/relationships/slideLayout" Target="../slideLayouts/slideLayout1094.xml"/><Relationship Id="rId238" Type="http://schemas.openxmlformats.org/officeDocument/2006/relationships/slideLayout" Target="../slideLayouts/slideLayout1326.xml"/><Relationship Id="rId23" Type="http://schemas.openxmlformats.org/officeDocument/2006/relationships/slideLayout" Target="../slideLayouts/slideLayout1111.xml"/><Relationship Id="rId119" Type="http://schemas.openxmlformats.org/officeDocument/2006/relationships/slideLayout" Target="../slideLayouts/slideLayout1207.xml"/><Relationship Id="rId44" Type="http://schemas.openxmlformats.org/officeDocument/2006/relationships/slideLayout" Target="../slideLayouts/slideLayout1132.xml"/><Relationship Id="rId65" Type="http://schemas.openxmlformats.org/officeDocument/2006/relationships/slideLayout" Target="../slideLayouts/slideLayout1153.xml"/><Relationship Id="rId86" Type="http://schemas.openxmlformats.org/officeDocument/2006/relationships/slideLayout" Target="../slideLayouts/slideLayout1174.xml"/><Relationship Id="rId130" Type="http://schemas.openxmlformats.org/officeDocument/2006/relationships/slideLayout" Target="../slideLayouts/slideLayout1218.xml"/><Relationship Id="rId151" Type="http://schemas.openxmlformats.org/officeDocument/2006/relationships/slideLayout" Target="../slideLayouts/slideLayout1239.xml"/><Relationship Id="rId172" Type="http://schemas.openxmlformats.org/officeDocument/2006/relationships/slideLayout" Target="../slideLayouts/slideLayout1260.xml"/><Relationship Id="rId193" Type="http://schemas.openxmlformats.org/officeDocument/2006/relationships/slideLayout" Target="../slideLayouts/slideLayout1281.xml"/><Relationship Id="rId207" Type="http://schemas.openxmlformats.org/officeDocument/2006/relationships/slideLayout" Target="../slideLayouts/slideLayout1295.xml"/><Relationship Id="rId228" Type="http://schemas.openxmlformats.org/officeDocument/2006/relationships/slideLayout" Target="../slideLayouts/slideLayout1316.xml"/><Relationship Id="rId13" Type="http://schemas.openxmlformats.org/officeDocument/2006/relationships/slideLayout" Target="../slideLayouts/slideLayout1101.xml"/><Relationship Id="rId109" Type="http://schemas.openxmlformats.org/officeDocument/2006/relationships/slideLayout" Target="../slideLayouts/slideLayout1197.xml"/><Relationship Id="rId34" Type="http://schemas.openxmlformats.org/officeDocument/2006/relationships/slideLayout" Target="../slideLayouts/slideLayout1122.xml"/><Relationship Id="rId55" Type="http://schemas.openxmlformats.org/officeDocument/2006/relationships/slideLayout" Target="../slideLayouts/slideLayout1143.xml"/><Relationship Id="rId76" Type="http://schemas.openxmlformats.org/officeDocument/2006/relationships/slideLayout" Target="../slideLayouts/slideLayout1164.xml"/><Relationship Id="rId97" Type="http://schemas.openxmlformats.org/officeDocument/2006/relationships/slideLayout" Target="../slideLayouts/slideLayout1185.xml"/><Relationship Id="rId120" Type="http://schemas.openxmlformats.org/officeDocument/2006/relationships/slideLayout" Target="../slideLayouts/slideLayout1208.xml"/><Relationship Id="rId141" Type="http://schemas.openxmlformats.org/officeDocument/2006/relationships/slideLayout" Target="../slideLayouts/slideLayout1229.xml"/><Relationship Id="rId7" Type="http://schemas.openxmlformats.org/officeDocument/2006/relationships/slideLayout" Target="../slideLayouts/slideLayout1095.xml"/><Relationship Id="rId162" Type="http://schemas.openxmlformats.org/officeDocument/2006/relationships/slideLayout" Target="../slideLayouts/slideLayout1250.xml"/><Relationship Id="rId183" Type="http://schemas.openxmlformats.org/officeDocument/2006/relationships/slideLayout" Target="../slideLayouts/slideLayout1271.xml"/><Relationship Id="rId218" Type="http://schemas.openxmlformats.org/officeDocument/2006/relationships/slideLayout" Target="../slideLayouts/slideLayout1306.xml"/><Relationship Id="rId239" Type="http://schemas.openxmlformats.org/officeDocument/2006/relationships/slideLayout" Target="../slideLayouts/slideLayout1327.xml"/><Relationship Id="rId24" Type="http://schemas.openxmlformats.org/officeDocument/2006/relationships/slideLayout" Target="../slideLayouts/slideLayout1112.xml"/><Relationship Id="rId45" Type="http://schemas.openxmlformats.org/officeDocument/2006/relationships/slideLayout" Target="../slideLayouts/slideLayout1133.xml"/><Relationship Id="rId66" Type="http://schemas.openxmlformats.org/officeDocument/2006/relationships/slideLayout" Target="../slideLayouts/slideLayout1154.xml"/><Relationship Id="rId87" Type="http://schemas.openxmlformats.org/officeDocument/2006/relationships/slideLayout" Target="../slideLayouts/slideLayout1175.xml"/><Relationship Id="rId110" Type="http://schemas.openxmlformats.org/officeDocument/2006/relationships/slideLayout" Target="../slideLayouts/slideLayout1198.xml"/><Relationship Id="rId131" Type="http://schemas.openxmlformats.org/officeDocument/2006/relationships/slideLayout" Target="../slideLayouts/slideLayout1219.xml"/><Relationship Id="rId152" Type="http://schemas.openxmlformats.org/officeDocument/2006/relationships/slideLayout" Target="../slideLayouts/slideLayout1240.xml"/><Relationship Id="rId173" Type="http://schemas.openxmlformats.org/officeDocument/2006/relationships/slideLayout" Target="../slideLayouts/slideLayout1261.xml"/><Relationship Id="rId194" Type="http://schemas.openxmlformats.org/officeDocument/2006/relationships/slideLayout" Target="../slideLayouts/slideLayout1282.xml"/><Relationship Id="rId208" Type="http://schemas.openxmlformats.org/officeDocument/2006/relationships/slideLayout" Target="../slideLayouts/slideLayout1296.xml"/><Relationship Id="rId229" Type="http://schemas.openxmlformats.org/officeDocument/2006/relationships/slideLayout" Target="../slideLayouts/slideLayout1317.xml"/><Relationship Id="rId240" Type="http://schemas.openxmlformats.org/officeDocument/2006/relationships/slideLayout" Target="../slideLayouts/slideLayout1328.xml"/><Relationship Id="rId14" Type="http://schemas.openxmlformats.org/officeDocument/2006/relationships/slideLayout" Target="../slideLayouts/slideLayout1102.xml"/><Relationship Id="rId35" Type="http://schemas.openxmlformats.org/officeDocument/2006/relationships/slideLayout" Target="../slideLayouts/slideLayout1123.xml"/><Relationship Id="rId56" Type="http://schemas.openxmlformats.org/officeDocument/2006/relationships/slideLayout" Target="../slideLayouts/slideLayout1144.xml"/><Relationship Id="rId77" Type="http://schemas.openxmlformats.org/officeDocument/2006/relationships/slideLayout" Target="../slideLayouts/slideLayout1165.xml"/><Relationship Id="rId100" Type="http://schemas.openxmlformats.org/officeDocument/2006/relationships/slideLayout" Target="../slideLayouts/slideLayout1188.xml"/><Relationship Id="rId8" Type="http://schemas.openxmlformats.org/officeDocument/2006/relationships/slideLayout" Target="../slideLayouts/slideLayout1096.xml"/><Relationship Id="rId98" Type="http://schemas.openxmlformats.org/officeDocument/2006/relationships/slideLayout" Target="../slideLayouts/slideLayout1186.xml"/><Relationship Id="rId121" Type="http://schemas.openxmlformats.org/officeDocument/2006/relationships/slideLayout" Target="../slideLayouts/slideLayout1209.xml"/><Relationship Id="rId142" Type="http://schemas.openxmlformats.org/officeDocument/2006/relationships/slideLayout" Target="../slideLayouts/slideLayout1230.xml"/><Relationship Id="rId163" Type="http://schemas.openxmlformats.org/officeDocument/2006/relationships/slideLayout" Target="../slideLayouts/slideLayout1251.xml"/><Relationship Id="rId184" Type="http://schemas.openxmlformats.org/officeDocument/2006/relationships/slideLayout" Target="../slideLayouts/slideLayout1272.xml"/><Relationship Id="rId219" Type="http://schemas.openxmlformats.org/officeDocument/2006/relationships/slideLayout" Target="../slideLayouts/slideLayout1307.xml"/><Relationship Id="rId230" Type="http://schemas.openxmlformats.org/officeDocument/2006/relationships/slideLayout" Target="../slideLayouts/slideLayout1318.xml"/><Relationship Id="rId25" Type="http://schemas.openxmlformats.org/officeDocument/2006/relationships/slideLayout" Target="../slideLayouts/slideLayout1113.xml"/><Relationship Id="rId46" Type="http://schemas.openxmlformats.org/officeDocument/2006/relationships/slideLayout" Target="../slideLayouts/slideLayout1134.xml"/><Relationship Id="rId67" Type="http://schemas.openxmlformats.org/officeDocument/2006/relationships/slideLayout" Target="../slideLayouts/slideLayout1155.xml"/><Relationship Id="rId88" Type="http://schemas.openxmlformats.org/officeDocument/2006/relationships/slideLayout" Target="../slideLayouts/slideLayout1176.xml"/><Relationship Id="rId111" Type="http://schemas.openxmlformats.org/officeDocument/2006/relationships/slideLayout" Target="../slideLayouts/slideLayout1199.xml"/><Relationship Id="rId132" Type="http://schemas.openxmlformats.org/officeDocument/2006/relationships/slideLayout" Target="../slideLayouts/slideLayout1220.xml"/><Relationship Id="rId153" Type="http://schemas.openxmlformats.org/officeDocument/2006/relationships/slideLayout" Target="../slideLayouts/slideLayout1241.xml"/><Relationship Id="rId174" Type="http://schemas.openxmlformats.org/officeDocument/2006/relationships/slideLayout" Target="../slideLayouts/slideLayout1262.xml"/><Relationship Id="rId195" Type="http://schemas.openxmlformats.org/officeDocument/2006/relationships/slideLayout" Target="../slideLayouts/slideLayout1283.xml"/><Relationship Id="rId209" Type="http://schemas.openxmlformats.org/officeDocument/2006/relationships/slideLayout" Target="../slideLayouts/slideLayout1297.xml"/><Relationship Id="rId220" Type="http://schemas.openxmlformats.org/officeDocument/2006/relationships/slideLayout" Target="../slideLayouts/slideLayout1308.xml"/><Relationship Id="rId241" Type="http://schemas.openxmlformats.org/officeDocument/2006/relationships/slideLayout" Target="../slideLayouts/slideLayout1329.xml"/><Relationship Id="rId15" Type="http://schemas.openxmlformats.org/officeDocument/2006/relationships/slideLayout" Target="../slideLayouts/slideLayout1103.xml"/><Relationship Id="rId36" Type="http://schemas.openxmlformats.org/officeDocument/2006/relationships/slideLayout" Target="../slideLayouts/slideLayout1124.xml"/><Relationship Id="rId57" Type="http://schemas.openxmlformats.org/officeDocument/2006/relationships/slideLayout" Target="../slideLayouts/slideLayout1145.xml"/><Relationship Id="rId10" Type="http://schemas.openxmlformats.org/officeDocument/2006/relationships/slideLayout" Target="../slideLayouts/slideLayout1098.xml"/><Relationship Id="rId31" Type="http://schemas.openxmlformats.org/officeDocument/2006/relationships/slideLayout" Target="../slideLayouts/slideLayout1119.xml"/><Relationship Id="rId52" Type="http://schemas.openxmlformats.org/officeDocument/2006/relationships/slideLayout" Target="../slideLayouts/slideLayout1140.xml"/><Relationship Id="rId73" Type="http://schemas.openxmlformats.org/officeDocument/2006/relationships/slideLayout" Target="../slideLayouts/slideLayout1161.xml"/><Relationship Id="rId78" Type="http://schemas.openxmlformats.org/officeDocument/2006/relationships/slideLayout" Target="../slideLayouts/slideLayout1166.xml"/><Relationship Id="rId94" Type="http://schemas.openxmlformats.org/officeDocument/2006/relationships/slideLayout" Target="../slideLayouts/slideLayout1182.xml"/><Relationship Id="rId99" Type="http://schemas.openxmlformats.org/officeDocument/2006/relationships/slideLayout" Target="../slideLayouts/slideLayout1187.xml"/><Relationship Id="rId101" Type="http://schemas.openxmlformats.org/officeDocument/2006/relationships/slideLayout" Target="../slideLayouts/slideLayout1189.xml"/><Relationship Id="rId122" Type="http://schemas.openxmlformats.org/officeDocument/2006/relationships/slideLayout" Target="../slideLayouts/slideLayout1210.xml"/><Relationship Id="rId143" Type="http://schemas.openxmlformats.org/officeDocument/2006/relationships/slideLayout" Target="../slideLayouts/slideLayout1231.xml"/><Relationship Id="rId148" Type="http://schemas.openxmlformats.org/officeDocument/2006/relationships/slideLayout" Target="../slideLayouts/slideLayout1236.xml"/><Relationship Id="rId164" Type="http://schemas.openxmlformats.org/officeDocument/2006/relationships/slideLayout" Target="../slideLayouts/slideLayout1252.xml"/><Relationship Id="rId169" Type="http://schemas.openxmlformats.org/officeDocument/2006/relationships/slideLayout" Target="../slideLayouts/slideLayout1257.xml"/><Relationship Id="rId185" Type="http://schemas.openxmlformats.org/officeDocument/2006/relationships/slideLayout" Target="../slideLayouts/slideLayout1273.xml"/><Relationship Id="rId4" Type="http://schemas.openxmlformats.org/officeDocument/2006/relationships/slideLayout" Target="../slideLayouts/slideLayout1092.xml"/><Relationship Id="rId9" Type="http://schemas.openxmlformats.org/officeDocument/2006/relationships/slideLayout" Target="../slideLayouts/slideLayout1097.xml"/><Relationship Id="rId180" Type="http://schemas.openxmlformats.org/officeDocument/2006/relationships/slideLayout" Target="../slideLayouts/slideLayout1268.xml"/><Relationship Id="rId210" Type="http://schemas.openxmlformats.org/officeDocument/2006/relationships/slideLayout" Target="../slideLayouts/slideLayout1298.xml"/><Relationship Id="rId215" Type="http://schemas.openxmlformats.org/officeDocument/2006/relationships/slideLayout" Target="../slideLayouts/slideLayout1303.xml"/><Relationship Id="rId236" Type="http://schemas.openxmlformats.org/officeDocument/2006/relationships/slideLayout" Target="../slideLayouts/slideLayout1324.xml"/><Relationship Id="rId26" Type="http://schemas.openxmlformats.org/officeDocument/2006/relationships/slideLayout" Target="../slideLayouts/slideLayout1114.xml"/><Relationship Id="rId231" Type="http://schemas.openxmlformats.org/officeDocument/2006/relationships/slideLayout" Target="../slideLayouts/slideLayout1319.xml"/><Relationship Id="rId47" Type="http://schemas.openxmlformats.org/officeDocument/2006/relationships/slideLayout" Target="../slideLayouts/slideLayout1135.xml"/><Relationship Id="rId68" Type="http://schemas.openxmlformats.org/officeDocument/2006/relationships/slideLayout" Target="../slideLayouts/slideLayout1156.xml"/><Relationship Id="rId89" Type="http://schemas.openxmlformats.org/officeDocument/2006/relationships/slideLayout" Target="../slideLayouts/slideLayout1177.xml"/><Relationship Id="rId112" Type="http://schemas.openxmlformats.org/officeDocument/2006/relationships/slideLayout" Target="../slideLayouts/slideLayout1200.xml"/><Relationship Id="rId133" Type="http://schemas.openxmlformats.org/officeDocument/2006/relationships/slideLayout" Target="../slideLayouts/slideLayout1221.xml"/><Relationship Id="rId154" Type="http://schemas.openxmlformats.org/officeDocument/2006/relationships/slideLayout" Target="../slideLayouts/slideLayout1242.xml"/><Relationship Id="rId175" Type="http://schemas.openxmlformats.org/officeDocument/2006/relationships/slideLayout" Target="../slideLayouts/slideLayout1263.xml"/><Relationship Id="rId196" Type="http://schemas.openxmlformats.org/officeDocument/2006/relationships/slideLayout" Target="../slideLayouts/slideLayout1284.xml"/><Relationship Id="rId200" Type="http://schemas.openxmlformats.org/officeDocument/2006/relationships/slideLayout" Target="../slideLayouts/slideLayout1288.xml"/><Relationship Id="rId16" Type="http://schemas.openxmlformats.org/officeDocument/2006/relationships/slideLayout" Target="../slideLayouts/slideLayout1104.xml"/><Relationship Id="rId221" Type="http://schemas.openxmlformats.org/officeDocument/2006/relationships/slideLayout" Target="../slideLayouts/slideLayout1309.xml"/><Relationship Id="rId242" Type="http://schemas.openxmlformats.org/officeDocument/2006/relationships/slideLayout" Target="../slideLayouts/slideLayout1330.xml"/><Relationship Id="rId37" Type="http://schemas.openxmlformats.org/officeDocument/2006/relationships/slideLayout" Target="../slideLayouts/slideLayout1125.xml"/><Relationship Id="rId58" Type="http://schemas.openxmlformats.org/officeDocument/2006/relationships/slideLayout" Target="../slideLayouts/slideLayout1146.xml"/><Relationship Id="rId79" Type="http://schemas.openxmlformats.org/officeDocument/2006/relationships/slideLayout" Target="../slideLayouts/slideLayout1167.xml"/><Relationship Id="rId102" Type="http://schemas.openxmlformats.org/officeDocument/2006/relationships/slideLayout" Target="../slideLayouts/slideLayout1190.xml"/><Relationship Id="rId123" Type="http://schemas.openxmlformats.org/officeDocument/2006/relationships/slideLayout" Target="../slideLayouts/slideLayout1211.xml"/><Relationship Id="rId144" Type="http://schemas.openxmlformats.org/officeDocument/2006/relationships/slideLayout" Target="../slideLayouts/slideLayout1232.xml"/><Relationship Id="rId90" Type="http://schemas.openxmlformats.org/officeDocument/2006/relationships/slideLayout" Target="../slideLayouts/slideLayout1178.xml"/><Relationship Id="rId165" Type="http://schemas.openxmlformats.org/officeDocument/2006/relationships/slideLayout" Target="../slideLayouts/slideLayout1253.xml"/><Relationship Id="rId186" Type="http://schemas.openxmlformats.org/officeDocument/2006/relationships/slideLayout" Target="../slideLayouts/slideLayout1274.xml"/><Relationship Id="rId211" Type="http://schemas.openxmlformats.org/officeDocument/2006/relationships/slideLayout" Target="../slideLayouts/slideLayout1299.xml"/><Relationship Id="rId232" Type="http://schemas.openxmlformats.org/officeDocument/2006/relationships/slideLayout" Target="../slideLayouts/slideLayout1320.xml"/><Relationship Id="rId27" Type="http://schemas.openxmlformats.org/officeDocument/2006/relationships/slideLayout" Target="../slideLayouts/slideLayout1115.xml"/><Relationship Id="rId48" Type="http://schemas.openxmlformats.org/officeDocument/2006/relationships/slideLayout" Target="../slideLayouts/slideLayout1136.xml"/><Relationship Id="rId69" Type="http://schemas.openxmlformats.org/officeDocument/2006/relationships/slideLayout" Target="../slideLayouts/slideLayout1157.xml"/><Relationship Id="rId113" Type="http://schemas.openxmlformats.org/officeDocument/2006/relationships/slideLayout" Target="../slideLayouts/slideLayout1201.xml"/><Relationship Id="rId134" Type="http://schemas.openxmlformats.org/officeDocument/2006/relationships/slideLayout" Target="../slideLayouts/slideLayout1222.xml"/><Relationship Id="rId80" Type="http://schemas.openxmlformats.org/officeDocument/2006/relationships/slideLayout" Target="../slideLayouts/slideLayout1168.xml"/><Relationship Id="rId155" Type="http://schemas.openxmlformats.org/officeDocument/2006/relationships/slideLayout" Target="../slideLayouts/slideLayout1243.xml"/><Relationship Id="rId176" Type="http://schemas.openxmlformats.org/officeDocument/2006/relationships/slideLayout" Target="../slideLayouts/slideLayout1264.xml"/><Relationship Id="rId197" Type="http://schemas.openxmlformats.org/officeDocument/2006/relationships/slideLayout" Target="../slideLayouts/slideLayout1285.xml"/><Relationship Id="rId201" Type="http://schemas.openxmlformats.org/officeDocument/2006/relationships/slideLayout" Target="../slideLayouts/slideLayout1289.xml"/><Relationship Id="rId222" Type="http://schemas.openxmlformats.org/officeDocument/2006/relationships/slideLayout" Target="../slideLayouts/slideLayout1310.xml"/><Relationship Id="rId243" Type="http://schemas.openxmlformats.org/officeDocument/2006/relationships/slideLayout" Target="../slideLayouts/slideLayout1331.xml"/><Relationship Id="rId17" Type="http://schemas.openxmlformats.org/officeDocument/2006/relationships/slideLayout" Target="../slideLayouts/slideLayout1105.xml"/><Relationship Id="rId38" Type="http://schemas.openxmlformats.org/officeDocument/2006/relationships/slideLayout" Target="../slideLayouts/slideLayout1126.xml"/><Relationship Id="rId59" Type="http://schemas.openxmlformats.org/officeDocument/2006/relationships/slideLayout" Target="../slideLayouts/slideLayout1147.xml"/><Relationship Id="rId103" Type="http://schemas.openxmlformats.org/officeDocument/2006/relationships/slideLayout" Target="../slideLayouts/slideLayout1191.xml"/><Relationship Id="rId124" Type="http://schemas.openxmlformats.org/officeDocument/2006/relationships/slideLayout" Target="../slideLayouts/slideLayout1212.xml"/><Relationship Id="rId70" Type="http://schemas.openxmlformats.org/officeDocument/2006/relationships/slideLayout" Target="../slideLayouts/slideLayout1158.xml"/><Relationship Id="rId91" Type="http://schemas.openxmlformats.org/officeDocument/2006/relationships/slideLayout" Target="../slideLayouts/slideLayout1179.xml"/><Relationship Id="rId145" Type="http://schemas.openxmlformats.org/officeDocument/2006/relationships/slideLayout" Target="../slideLayouts/slideLayout1233.xml"/><Relationship Id="rId166" Type="http://schemas.openxmlformats.org/officeDocument/2006/relationships/slideLayout" Target="../slideLayouts/slideLayout1254.xml"/><Relationship Id="rId187" Type="http://schemas.openxmlformats.org/officeDocument/2006/relationships/slideLayout" Target="../slideLayouts/slideLayout1275.xml"/><Relationship Id="rId1" Type="http://schemas.openxmlformats.org/officeDocument/2006/relationships/slideLayout" Target="../slideLayouts/slideLayout1089.xml"/><Relationship Id="rId212" Type="http://schemas.openxmlformats.org/officeDocument/2006/relationships/slideLayout" Target="../slideLayouts/slideLayout1300.xml"/><Relationship Id="rId233" Type="http://schemas.openxmlformats.org/officeDocument/2006/relationships/slideLayout" Target="../slideLayouts/slideLayout1321.xml"/><Relationship Id="rId28" Type="http://schemas.openxmlformats.org/officeDocument/2006/relationships/slideLayout" Target="../slideLayouts/slideLayout1116.xml"/><Relationship Id="rId49" Type="http://schemas.openxmlformats.org/officeDocument/2006/relationships/slideLayout" Target="../slideLayouts/slideLayout1137.xml"/><Relationship Id="rId114" Type="http://schemas.openxmlformats.org/officeDocument/2006/relationships/slideLayout" Target="../slideLayouts/slideLayout1202.xml"/><Relationship Id="rId60" Type="http://schemas.openxmlformats.org/officeDocument/2006/relationships/slideLayout" Target="../slideLayouts/slideLayout1148.xml"/><Relationship Id="rId81" Type="http://schemas.openxmlformats.org/officeDocument/2006/relationships/slideLayout" Target="../slideLayouts/slideLayout1169.xml"/><Relationship Id="rId135" Type="http://schemas.openxmlformats.org/officeDocument/2006/relationships/slideLayout" Target="../slideLayouts/slideLayout1223.xml"/><Relationship Id="rId156" Type="http://schemas.openxmlformats.org/officeDocument/2006/relationships/slideLayout" Target="../slideLayouts/slideLayout1244.xml"/><Relationship Id="rId177" Type="http://schemas.openxmlformats.org/officeDocument/2006/relationships/slideLayout" Target="../slideLayouts/slideLayout1265.xml"/><Relationship Id="rId198" Type="http://schemas.openxmlformats.org/officeDocument/2006/relationships/slideLayout" Target="../slideLayouts/slideLayout1286.xml"/><Relationship Id="rId202" Type="http://schemas.openxmlformats.org/officeDocument/2006/relationships/slideLayout" Target="../slideLayouts/slideLayout1290.xml"/><Relationship Id="rId223" Type="http://schemas.openxmlformats.org/officeDocument/2006/relationships/slideLayout" Target="../slideLayouts/slideLayout1311.xml"/><Relationship Id="rId244" Type="http://schemas.openxmlformats.org/officeDocument/2006/relationships/slideLayout" Target="../slideLayouts/slideLayout1332.xml"/><Relationship Id="rId18" Type="http://schemas.openxmlformats.org/officeDocument/2006/relationships/slideLayout" Target="../slideLayouts/slideLayout1106.xml"/><Relationship Id="rId39" Type="http://schemas.openxmlformats.org/officeDocument/2006/relationships/slideLayout" Target="../slideLayouts/slideLayout1127.xml"/><Relationship Id="rId50" Type="http://schemas.openxmlformats.org/officeDocument/2006/relationships/slideLayout" Target="../slideLayouts/slideLayout1138.xml"/><Relationship Id="rId104" Type="http://schemas.openxmlformats.org/officeDocument/2006/relationships/slideLayout" Target="../slideLayouts/slideLayout1192.xml"/><Relationship Id="rId125" Type="http://schemas.openxmlformats.org/officeDocument/2006/relationships/slideLayout" Target="../slideLayouts/slideLayout1213.xml"/><Relationship Id="rId146" Type="http://schemas.openxmlformats.org/officeDocument/2006/relationships/slideLayout" Target="../slideLayouts/slideLayout1234.xml"/><Relationship Id="rId167" Type="http://schemas.openxmlformats.org/officeDocument/2006/relationships/slideLayout" Target="../slideLayouts/slideLayout1255.xml"/><Relationship Id="rId188" Type="http://schemas.openxmlformats.org/officeDocument/2006/relationships/slideLayout" Target="../slideLayouts/slideLayout1276.xml"/><Relationship Id="rId71" Type="http://schemas.openxmlformats.org/officeDocument/2006/relationships/slideLayout" Target="../slideLayouts/slideLayout1159.xml"/><Relationship Id="rId92" Type="http://schemas.openxmlformats.org/officeDocument/2006/relationships/slideLayout" Target="../slideLayouts/slideLayout1180.xml"/><Relationship Id="rId213" Type="http://schemas.openxmlformats.org/officeDocument/2006/relationships/slideLayout" Target="../slideLayouts/slideLayout1301.xml"/><Relationship Id="rId234" Type="http://schemas.openxmlformats.org/officeDocument/2006/relationships/slideLayout" Target="../slideLayouts/slideLayout1322.xml"/><Relationship Id="rId2" Type="http://schemas.openxmlformats.org/officeDocument/2006/relationships/slideLayout" Target="../slideLayouts/slideLayout1090.xml"/><Relationship Id="rId29" Type="http://schemas.openxmlformats.org/officeDocument/2006/relationships/slideLayout" Target="../slideLayouts/slideLayout1117.xml"/><Relationship Id="rId40" Type="http://schemas.openxmlformats.org/officeDocument/2006/relationships/slideLayout" Target="../slideLayouts/slideLayout1128.xml"/><Relationship Id="rId115" Type="http://schemas.openxmlformats.org/officeDocument/2006/relationships/slideLayout" Target="../slideLayouts/slideLayout1203.xml"/><Relationship Id="rId136" Type="http://schemas.openxmlformats.org/officeDocument/2006/relationships/slideLayout" Target="../slideLayouts/slideLayout1224.xml"/><Relationship Id="rId157" Type="http://schemas.openxmlformats.org/officeDocument/2006/relationships/slideLayout" Target="../slideLayouts/slideLayout1245.xml"/><Relationship Id="rId178" Type="http://schemas.openxmlformats.org/officeDocument/2006/relationships/slideLayout" Target="../slideLayouts/slideLayout1266.xml"/><Relationship Id="rId61" Type="http://schemas.openxmlformats.org/officeDocument/2006/relationships/slideLayout" Target="../slideLayouts/slideLayout1149.xml"/><Relationship Id="rId82" Type="http://schemas.openxmlformats.org/officeDocument/2006/relationships/slideLayout" Target="../slideLayouts/slideLayout1170.xml"/><Relationship Id="rId199" Type="http://schemas.openxmlformats.org/officeDocument/2006/relationships/slideLayout" Target="../slideLayouts/slideLayout1287.xml"/><Relationship Id="rId203" Type="http://schemas.openxmlformats.org/officeDocument/2006/relationships/slideLayout" Target="../slideLayouts/slideLayout1291.xml"/><Relationship Id="rId19" Type="http://schemas.openxmlformats.org/officeDocument/2006/relationships/slideLayout" Target="../slideLayouts/slideLayout1107.xml"/><Relationship Id="rId224" Type="http://schemas.openxmlformats.org/officeDocument/2006/relationships/slideLayout" Target="../slideLayouts/slideLayout1312.xml"/><Relationship Id="rId245" Type="http://schemas.openxmlformats.org/officeDocument/2006/relationships/slideLayout" Target="../slideLayouts/slideLayout1333.xml"/><Relationship Id="rId30" Type="http://schemas.openxmlformats.org/officeDocument/2006/relationships/slideLayout" Target="../slideLayouts/slideLayout1118.xml"/><Relationship Id="rId105" Type="http://schemas.openxmlformats.org/officeDocument/2006/relationships/slideLayout" Target="../slideLayouts/slideLayout1193.xml"/><Relationship Id="rId126" Type="http://schemas.openxmlformats.org/officeDocument/2006/relationships/slideLayout" Target="../slideLayouts/slideLayout1214.xml"/><Relationship Id="rId147" Type="http://schemas.openxmlformats.org/officeDocument/2006/relationships/slideLayout" Target="../slideLayouts/slideLayout1235.xml"/><Relationship Id="rId168" Type="http://schemas.openxmlformats.org/officeDocument/2006/relationships/slideLayout" Target="../slideLayouts/slideLayout1256.xml"/><Relationship Id="rId51" Type="http://schemas.openxmlformats.org/officeDocument/2006/relationships/slideLayout" Target="../slideLayouts/slideLayout1139.xml"/><Relationship Id="rId72" Type="http://schemas.openxmlformats.org/officeDocument/2006/relationships/slideLayout" Target="../slideLayouts/slideLayout1160.xml"/><Relationship Id="rId93" Type="http://schemas.openxmlformats.org/officeDocument/2006/relationships/slideLayout" Target="../slideLayouts/slideLayout1181.xml"/><Relationship Id="rId189" Type="http://schemas.openxmlformats.org/officeDocument/2006/relationships/slideLayout" Target="../slideLayouts/slideLayout1277.xml"/><Relationship Id="rId3" Type="http://schemas.openxmlformats.org/officeDocument/2006/relationships/slideLayout" Target="../slideLayouts/slideLayout1091.xml"/><Relationship Id="rId214" Type="http://schemas.openxmlformats.org/officeDocument/2006/relationships/slideLayout" Target="../slideLayouts/slideLayout1302.xml"/><Relationship Id="rId235" Type="http://schemas.openxmlformats.org/officeDocument/2006/relationships/slideLayout" Target="../slideLayouts/slideLayout1323.xml"/><Relationship Id="rId116" Type="http://schemas.openxmlformats.org/officeDocument/2006/relationships/slideLayout" Target="../slideLayouts/slideLayout1204.xml"/><Relationship Id="rId137" Type="http://schemas.openxmlformats.org/officeDocument/2006/relationships/slideLayout" Target="../slideLayouts/slideLayout1225.xml"/><Relationship Id="rId158" Type="http://schemas.openxmlformats.org/officeDocument/2006/relationships/slideLayout" Target="../slideLayouts/slideLayout1246.xml"/><Relationship Id="rId20" Type="http://schemas.openxmlformats.org/officeDocument/2006/relationships/slideLayout" Target="../slideLayouts/slideLayout1108.xml"/><Relationship Id="rId41" Type="http://schemas.openxmlformats.org/officeDocument/2006/relationships/slideLayout" Target="../slideLayouts/slideLayout1129.xml"/><Relationship Id="rId62" Type="http://schemas.openxmlformats.org/officeDocument/2006/relationships/slideLayout" Target="../slideLayouts/slideLayout1150.xml"/><Relationship Id="rId83" Type="http://schemas.openxmlformats.org/officeDocument/2006/relationships/slideLayout" Target="../slideLayouts/slideLayout1171.xml"/><Relationship Id="rId179" Type="http://schemas.openxmlformats.org/officeDocument/2006/relationships/slideLayout" Target="../slideLayouts/slideLayout1267.xml"/><Relationship Id="rId190" Type="http://schemas.openxmlformats.org/officeDocument/2006/relationships/slideLayout" Target="../slideLayouts/slideLayout1278.xml"/><Relationship Id="rId204" Type="http://schemas.openxmlformats.org/officeDocument/2006/relationships/slideLayout" Target="../slideLayouts/slideLayout1292.xml"/><Relationship Id="rId225" Type="http://schemas.openxmlformats.org/officeDocument/2006/relationships/slideLayout" Target="../slideLayouts/slideLayout1313.xml"/><Relationship Id="rId246" Type="http://schemas.openxmlformats.org/officeDocument/2006/relationships/slideLayout" Target="../slideLayouts/slideLayout1334.xml"/><Relationship Id="rId106" Type="http://schemas.openxmlformats.org/officeDocument/2006/relationships/slideLayout" Target="../slideLayouts/slideLayout1194.xml"/><Relationship Id="rId127" Type="http://schemas.openxmlformats.org/officeDocument/2006/relationships/slideLayout" Target="../slideLayouts/slideLayout1215.xml"/></Relationships>
</file>

<file path=ppt/slideMasters/_rels/slideMaster7.xml.rels><?xml version="1.0" encoding="UTF-8" standalone="yes"?>
<Relationships xmlns="http://schemas.openxmlformats.org/package/2006/relationships"><Relationship Id="rId117" Type="http://schemas.openxmlformats.org/officeDocument/2006/relationships/slideLayout" Target="../slideLayouts/slideLayout1452.xml"/><Relationship Id="rId21" Type="http://schemas.openxmlformats.org/officeDocument/2006/relationships/slideLayout" Target="../slideLayouts/slideLayout1356.xml"/><Relationship Id="rId42" Type="http://schemas.openxmlformats.org/officeDocument/2006/relationships/slideLayout" Target="../slideLayouts/slideLayout1377.xml"/><Relationship Id="rId63" Type="http://schemas.openxmlformats.org/officeDocument/2006/relationships/slideLayout" Target="../slideLayouts/slideLayout1398.xml"/><Relationship Id="rId84" Type="http://schemas.openxmlformats.org/officeDocument/2006/relationships/slideLayout" Target="../slideLayouts/slideLayout1419.xml"/><Relationship Id="rId138" Type="http://schemas.openxmlformats.org/officeDocument/2006/relationships/slideLayout" Target="../slideLayouts/slideLayout1473.xml"/><Relationship Id="rId159" Type="http://schemas.openxmlformats.org/officeDocument/2006/relationships/slideLayout" Target="../slideLayouts/slideLayout1494.xml"/><Relationship Id="rId170" Type="http://schemas.openxmlformats.org/officeDocument/2006/relationships/slideLayout" Target="../slideLayouts/slideLayout1505.xml"/><Relationship Id="rId191" Type="http://schemas.openxmlformats.org/officeDocument/2006/relationships/slideLayout" Target="../slideLayouts/slideLayout1526.xml"/><Relationship Id="rId107" Type="http://schemas.openxmlformats.org/officeDocument/2006/relationships/slideLayout" Target="../slideLayouts/slideLayout1442.xml"/><Relationship Id="rId11" Type="http://schemas.openxmlformats.org/officeDocument/2006/relationships/slideLayout" Target="../slideLayouts/slideLayout1346.xml"/><Relationship Id="rId32" Type="http://schemas.openxmlformats.org/officeDocument/2006/relationships/slideLayout" Target="../slideLayouts/slideLayout1367.xml"/><Relationship Id="rId53" Type="http://schemas.openxmlformats.org/officeDocument/2006/relationships/slideLayout" Target="../slideLayouts/slideLayout1388.xml"/><Relationship Id="rId74" Type="http://schemas.openxmlformats.org/officeDocument/2006/relationships/slideLayout" Target="../slideLayouts/slideLayout1409.xml"/><Relationship Id="rId128" Type="http://schemas.openxmlformats.org/officeDocument/2006/relationships/slideLayout" Target="../slideLayouts/slideLayout1463.xml"/><Relationship Id="rId149" Type="http://schemas.openxmlformats.org/officeDocument/2006/relationships/slideLayout" Target="../slideLayouts/slideLayout1484.xml"/><Relationship Id="rId5" Type="http://schemas.openxmlformats.org/officeDocument/2006/relationships/slideLayout" Target="../slideLayouts/slideLayout1340.xml"/><Relationship Id="rId95" Type="http://schemas.openxmlformats.org/officeDocument/2006/relationships/slideLayout" Target="../slideLayouts/slideLayout1430.xml"/><Relationship Id="rId160" Type="http://schemas.openxmlformats.org/officeDocument/2006/relationships/slideLayout" Target="../slideLayouts/slideLayout1495.xml"/><Relationship Id="rId181" Type="http://schemas.openxmlformats.org/officeDocument/2006/relationships/slideLayout" Target="../slideLayouts/slideLayout1516.xml"/><Relationship Id="rId22" Type="http://schemas.openxmlformats.org/officeDocument/2006/relationships/slideLayout" Target="../slideLayouts/slideLayout1357.xml"/><Relationship Id="rId43" Type="http://schemas.openxmlformats.org/officeDocument/2006/relationships/slideLayout" Target="../slideLayouts/slideLayout1378.xml"/><Relationship Id="rId64" Type="http://schemas.openxmlformats.org/officeDocument/2006/relationships/slideLayout" Target="../slideLayouts/slideLayout1399.xml"/><Relationship Id="rId118" Type="http://schemas.openxmlformats.org/officeDocument/2006/relationships/slideLayout" Target="../slideLayouts/slideLayout1453.xml"/><Relationship Id="rId139" Type="http://schemas.openxmlformats.org/officeDocument/2006/relationships/slideLayout" Target="../slideLayouts/slideLayout1474.xml"/><Relationship Id="rId85" Type="http://schemas.openxmlformats.org/officeDocument/2006/relationships/slideLayout" Target="../slideLayouts/slideLayout1420.xml"/><Relationship Id="rId150" Type="http://schemas.openxmlformats.org/officeDocument/2006/relationships/slideLayout" Target="../slideLayouts/slideLayout1485.xml"/><Relationship Id="rId171" Type="http://schemas.openxmlformats.org/officeDocument/2006/relationships/slideLayout" Target="../slideLayouts/slideLayout1506.xml"/><Relationship Id="rId192" Type="http://schemas.openxmlformats.org/officeDocument/2006/relationships/slideLayout" Target="../slideLayouts/slideLayout1527.xml"/><Relationship Id="rId12" Type="http://schemas.openxmlformats.org/officeDocument/2006/relationships/slideLayout" Target="../slideLayouts/slideLayout1347.xml"/><Relationship Id="rId33" Type="http://schemas.openxmlformats.org/officeDocument/2006/relationships/slideLayout" Target="../slideLayouts/slideLayout1368.xml"/><Relationship Id="rId108" Type="http://schemas.openxmlformats.org/officeDocument/2006/relationships/slideLayout" Target="../slideLayouts/slideLayout1443.xml"/><Relationship Id="rId129" Type="http://schemas.openxmlformats.org/officeDocument/2006/relationships/slideLayout" Target="../slideLayouts/slideLayout1464.xml"/><Relationship Id="rId54" Type="http://schemas.openxmlformats.org/officeDocument/2006/relationships/slideLayout" Target="../slideLayouts/slideLayout1389.xml"/><Relationship Id="rId75" Type="http://schemas.openxmlformats.org/officeDocument/2006/relationships/slideLayout" Target="../slideLayouts/slideLayout1410.xml"/><Relationship Id="rId96" Type="http://schemas.openxmlformats.org/officeDocument/2006/relationships/slideLayout" Target="../slideLayouts/slideLayout1431.xml"/><Relationship Id="rId140" Type="http://schemas.openxmlformats.org/officeDocument/2006/relationships/slideLayout" Target="../slideLayouts/slideLayout1475.xml"/><Relationship Id="rId161" Type="http://schemas.openxmlformats.org/officeDocument/2006/relationships/slideLayout" Target="../slideLayouts/slideLayout1496.xml"/><Relationship Id="rId182" Type="http://schemas.openxmlformats.org/officeDocument/2006/relationships/slideLayout" Target="../slideLayouts/slideLayout1517.xml"/><Relationship Id="rId6" Type="http://schemas.openxmlformats.org/officeDocument/2006/relationships/slideLayout" Target="../slideLayouts/slideLayout1341.xml"/><Relationship Id="rId23" Type="http://schemas.openxmlformats.org/officeDocument/2006/relationships/slideLayout" Target="../slideLayouts/slideLayout1358.xml"/><Relationship Id="rId119" Type="http://schemas.openxmlformats.org/officeDocument/2006/relationships/slideLayout" Target="../slideLayouts/slideLayout1454.xml"/><Relationship Id="rId44" Type="http://schemas.openxmlformats.org/officeDocument/2006/relationships/slideLayout" Target="../slideLayouts/slideLayout1379.xml"/><Relationship Id="rId65" Type="http://schemas.openxmlformats.org/officeDocument/2006/relationships/slideLayout" Target="../slideLayouts/slideLayout1400.xml"/><Relationship Id="rId86" Type="http://schemas.openxmlformats.org/officeDocument/2006/relationships/slideLayout" Target="../slideLayouts/slideLayout1421.xml"/><Relationship Id="rId130" Type="http://schemas.openxmlformats.org/officeDocument/2006/relationships/slideLayout" Target="../slideLayouts/slideLayout1465.xml"/><Relationship Id="rId151" Type="http://schemas.openxmlformats.org/officeDocument/2006/relationships/slideLayout" Target="../slideLayouts/slideLayout1486.xml"/><Relationship Id="rId172" Type="http://schemas.openxmlformats.org/officeDocument/2006/relationships/slideLayout" Target="../slideLayouts/slideLayout1507.xml"/><Relationship Id="rId193" Type="http://schemas.openxmlformats.org/officeDocument/2006/relationships/slideLayout" Target="../slideLayouts/slideLayout1528.xml"/><Relationship Id="rId13" Type="http://schemas.openxmlformats.org/officeDocument/2006/relationships/slideLayout" Target="../slideLayouts/slideLayout1348.xml"/><Relationship Id="rId109" Type="http://schemas.openxmlformats.org/officeDocument/2006/relationships/slideLayout" Target="../slideLayouts/slideLayout1444.xml"/><Relationship Id="rId34" Type="http://schemas.openxmlformats.org/officeDocument/2006/relationships/slideLayout" Target="../slideLayouts/slideLayout1369.xml"/><Relationship Id="rId55" Type="http://schemas.openxmlformats.org/officeDocument/2006/relationships/slideLayout" Target="../slideLayouts/slideLayout1390.xml"/><Relationship Id="rId76" Type="http://schemas.openxmlformats.org/officeDocument/2006/relationships/slideLayout" Target="../slideLayouts/slideLayout1411.xml"/><Relationship Id="rId97" Type="http://schemas.openxmlformats.org/officeDocument/2006/relationships/slideLayout" Target="../slideLayouts/slideLayout1432.xml"/><Relationship Id="rId120" Type="http://schemas.openxmlformats.org/officeDocument/2006/relationships/slideLayout" Target="../slideLayouts/slideLayout1455.xml"/><Relationship Id="rId141" Type="http://schemas.openxmlformats.org/officeDocument/2006/relationships/slideLayout" Target="../slideLayouts/slideLayout1476.xml"/><Relationship Id="rId7" Type="http://schemas.openxmlformats.org/officeDocument/2006/relationships/slideLayout" Target="../slideLayouts/slideLayout1342.xml"/><Relationship Id="rId71" Type="http://schemas.openxmlformats.org/officeDocument/2006/relationships/slideLayout" Target="../slideLayouts/slideLayout1406.xml"/><Relationship Id="rId92" Type="http://schemas.openxmlformats.org/officeDocument/2006/relationships/slideLayout" Target="../slideLayouts/slideLayout1427.xml"/><Relationship Id="rId162" Type="http://schemas.openxmlformats.org/officeDocument/2006/relationships/slideLayout" Target="../slideLayouts/slideLayout1497.xml"/><Relationship Id="rId183" Type="http://schemas.openxmlformats.org/officeDocument/2006/relationships/slideLayout" Target="../slideLayouts/slideLayout1518.xml"/><Relationship Id="rId2" Type="http://schemas.openxmlformats.org/officeDocument/2006/relationships/slideLayout" Target="../slideLayouts/slideLayout1337.xml"/><Relationship Id="rId29" Type="http://schemas.openxmlformats.org/officeDocument/2006/relationships/slideLayout" Target="../slideLayouts/slideLayout1364.xml"/><Relationship Id="rId24" Type="http://schemas.openxmlformats.org/officeDocument/2006/relationships/slideLayout" Target="../slideLayouts/slideLayout1359.xml"/><Relationship Id="rId40" Type="http://schemas.openxmlformats.org/officeDocument/2006/relationships/slideLayout" Target="../slideLayouts/slideLayout1375.xml"/><Relationship Id="rId45" Type="http://schemas.openxmlformats.org/officeDocument/2006/relationships/slideLayout" Target="../slideLayouts/slideLayout1380.xml"/><Relationship Id="rId66" Type="http://schemas.openxmlformats.org/officeDocument/2006/relationships/slideLayout" Target="../slideLayouts/slideLayout1401.xml"/><Relationship Id="rId87" Type="http://schemas.openxmlformats.org/officeDocument/2006/relationships/slideLayout" Target="../slideLayouts/slideLayout1422.xml"/><Relationship Id="rId110" Type="http://schemas.openxmlformats.org/officeDocument/2006/relationships/slideLayout" Target="../slideLayouts/slideLayout1445.xml"/><Relationship Id="rId115" Type="http://schemas.openxmlformats.org/officeDocument/2006/relationships/slideLayout" Target="../slideLayouts/slideLayout1450.xml"/><Relationship Id="rId131" Type="http://schemas.openxmlformats.org/officeDocument/2006/relationships/slideLayout" Target="../slideLayouts/slideLayout1466.xml"/><Relationship Id="rId136" Type="http://schemas.openxmlformats.org/officeDocument/2006/relationships/slideLayout" Target="../slideLayouts/slideLayout1471.xml"/><Relationship Id="rId157" Type="http://schemas.openxmlformats.org/officeDocument/2006/relationships/slideLayout" Target="../slideLayouts/slideLayout1492.xml"/><Relationship Id="rId178" Type="http://schemas.openxmlformats.org/officeDocument/2006/relationships/slideLayout" Target="../slideLayouts/slideLayout1513.xml"/><Relationship Id="rId61" Type="http://schemas.openxmlformats.org/officeDocument/2006/relationships/slideLayout" Target="../slideLayouts/slideLayout1396.xml"/><Relationship Id="rId82" Type="http://schemas.openxmlformats.org/officeDocument/2006/relationships/slideLayout" Target="../slideLayouts/slideLayout1417.xml"/><Relationship Id="rId152" Type="http://schemas.openxmlformats.org/officeDocument/2006/relationships/slideLayout" Target="../slideLayouts/slideLayout1487.xml"/><Relationship Id="rId173" Type="http://schemas.openxmlformats.org/officeDocument/2006/relationships/slideLayout" Target="../slideLayouts/slideLayout1508.xml"/><Relationship Id="rId194" Type="http://schemas.openxmlformats.org/officeDocument/2006/relationships/slideLayout" Target="../slideLayouts/slideLayout1529.xml"/><Relationship Id="rId19" Type="http://schemas.openxmlformats.org/officeDocument/2006/relationships/slideLayout" Target="../slideLayouts/slideLayout1354.xml"/><Relationship Id="rId14" Type="http://schemas.openxmlformats.org/officeDocument/2006/relationships/slideLayout" Target="../slideLayouts/slideLayout1349.xml"/><Relationship Id="rId30" Type="http://schemas.openxmlformats.org/officeDocument/2006/relationships/slideLayout" Target="../slideLayouts/slideLayout1365.xml"/><Relationship Id="rId35" Type="http://schemas.openxmlformats.org/officeDocument/2006/relationships/slideLayout" Target="../slideLayouts/slideLayout1370.xml"/><Relationship Id="rId56" Type="http://schemas.openxmlformats.org/officeDocument/2006/relationships/slideLayout" Target="../slideLayouts/slideLayout1391.xml"/><Relationship Id="rId77" Type="http://schemas.openxmlformats.org/officeDocument/2006/relationships/slideLayout" Target="../slideLayouts/slideLayout1412.xml"/><Relationship Id="rId100" Type="http://schemas.openxmlformats.org/officeDocument/2006/relationships/slideLayout" Target="../slideLayouts/slideLayout1435.xml"/><Relationship Id="rId105" Type="http://schemas.openxmlformats.org/officeDocument/2006/relationships/slideLayout" Target="../slideLayouts/slideLayout1440.xml"/><Relationship Id="rId126" Type="http://schemas.openxmlformats.org/officeDocument/2006/relationships/slideLayout" Target="../slideLayouts/slideLayout1461.xml"/><Relationship Id="rId147" Type="http://schemas.openxmlformats.org/officeDocument/2006/relationships/slideLayout" Target="../slideLayouts/slideLayout1482.xml"/><Relationship Id="rId168" Type="http://schemas.openxmlformats.org/officeDocument/2006/relationships/slideLayout" Target="../slideLayouts/slideLayout1503.xml"/><Relationship Id="rId8" Type="http://schemas.openxmlformats.org/officeDocument/2006/relationships/slideLayout" Target="../slideLayouts/slideLayout1343.xml"/><Relationship Id="rId51" Type="http://schemas.openxmlformats.org/officeDocument/2006/relationships/slideLayout" Target="../slideLayouts/slideLayout1386.xml"/><Relationship Id="rId72" Type="http://schemas.openxmlformats.org/officeDocument/2006/relationships/slideLayout" Target="../slideLayouts/slideLayout1407.xml"/><Relationship Id="rId93" Type="http://schemas.openxmlformats.org/officeDocument/2006/relationships/slideLayout" Target="../slideLayouts/slideLayout1428.xml"/><Relationship Id="rId98" Type="http://schemas.openxmlformats.org/officeDocument/2006/relationships/slideLayout" Target="../slideLayouts/slideLayout1433.xml"/><Relationship Id="rId121" Type="http://schemas.openxmlformats.org/officeDocument/2006/relationships/slideLayout" Target="../slideLayouts/slideLayout1456.xml"/><Relationship Id="rId142" Type="http://schemas.openxmlformats.org/officeDocument/2006/relationships/slideLayout" Target="../slideLayouts/slideLayout1477.xml"/><Relationship Id="rId163" Type="http://schemas.openxmlformats.org/officeDocument/2006/relationships/slideLayout" Target="../slideLayouts/slideLayout1498.xml"/><Relationship Id="rId184" Type="http://schemas.openxmlformats.org/officeDocument/2006/relationships/slideLayout" Target="../slideLayouts/slideLayout1519.xml"/><Relationship Id="rId189" Type="http://schemas.openxmlformats.org/officeDocument/2006/relationships/slideLayout" Target="../slideLayouts/slideLayout1524.xml"/><Relationship Id="rId3" Type="http://schemas.openxmlformats.org/officeDocument/2006/relationships/slideLayout" Target="../slideLayouts/slideLayout1338.xml"/><Relationship Id="rId25" Type="http://schemas.openxmlformats.org/officeDocument/2006/relationships/slideLayout" Target="../slideLayouts/slideLayout1360.xml"/><Relationship Id="rId46" Type="http://schemas.openxmlformats.org/officeDocument/2006/relationships/slideLayout" Target="../slideLayouts/slideLayout1381.xml"/><Relationship Id="rId67" Type="http://schemas.openxmlformats.org/officeDocument/2006/relationships/slideLayout" Target="../slideLayouts/slideLayout1402.xml"/><Relationship Id="rId116" Type="http://schemas.openxmlformats.org/officeDocument/2006/relationships/slideLayout" Target="../slideLayouts/slideLayout1451.xml"/><Relationship Id="rId137" Type="http://schemas.openxmlformats.org/officeDocument/2006/relationships/slideLayout" Target="../slideLayouts/slideLayout1472.xml"/><Relationship Id="rId158" Type="http://schemas.openxmlformats.org/officeDocument/2006/relationships/slideLayout" Target="../slideLayouts/slideLayout1493.xml"/><Relationship Id="rId20" Type="http://schemas.openxmlformats.org/officeDocument/2006/relationships/slideLayout" Target="../slideLayouts/slideLayout1355.xml"/><Relationship Id="rId41" Type="http://schemas.openxmlformats.org/officeDocument/2006/relationships/slideLayout" Target="../slideLayouts/slideLayout1376.xml"/><Relationship Id="rId62" Type="http://schemas.openxmlformats.org/officeDocument/2006/relationships/slideLayout" Target="../slideLayouts/slideLayout1397.xml"/><Relationship Id="rId83" Type="http://schemas.openxmlformats.org/officeDocument/2006/relationships/slideLayout" Target="../slideLayouts/slideLayout1418.xml"/><Relationship Id="rId88" Type="http://schemas.openxmlformats.org/officeDocument/2006/relationships/slideLayout" Target="../slideLayouts/slideLayout1423.xml"/><Relationship Id="rId111" Type="http://schemas.openxmlformats.org/officeDocument/2006/relationships/slideLayout" Target="../slideLayouts/slideLayout1446.xml"/><Relationship Id="rId132" Type="http://schemas.openxmlformats.org/officeDocument/2006/relationships/slideLayout" Target="../slideLayouts/slideLayout1467.xml"/><Relationship Id="rId153" Type="http://schemas.openxmlformats.org/officeDocument/2006/relationships/slideLayout" Target="../slideLayouts/slideLayout1488.xml"/><Relationship Id="rId174" Type="http://schemas.openxmlformats.org/officeDocument/2006/relationships/slideLayout" Target="../slideLayouts/slideLayout1509.xml"/><Relationship Id="rId179" Type="http://schemas.openxmlformats.org/officeDocument/2006/relationships/slideLayout" Target="../slideLayouts/slideLayout1514.xml"/><Relationship Id="rId195" Type="http://schemas.openxmlformats.org/officeDocument/2006/relationships/slideLayout" Target="../slideLayouts/slideLayout1530.xml"/><Relationship Id="rId190" Type="http://schemas.openxmlformats.org/officeDocument/2006/relationships/slideLayout" Target="../slideLayouts/slideLayout1525.xml"/><Relationship Id="rId15" Type="http://schemas.openxmlformats.org/officeDocument/2006/relationships/slideLayout" Target="../slideLayouts/slideLayout1350.xml"/><Relationship Id="rId36" Type="http://schemas.openxmlformats.org/officeDocument/2006/relationships/slideLayout" Target="../slideLayouts/slideLayout1371.xml"/><Relationship Id="rId57" Type="http://schemas.openxmlformats.org/officeDocument/2006/relationships/slideLayout" Target="../slideLayouts/slideLayout1392.xml"/><Relationship Id="rId106" Type="http://schemas.openxmlformats.org/officeDocument/2006/relationships/slideLayout" Target="../slideLayouts/slideLayout1441.xml"/><Relationship Id="rId127" Type="http://schemas.openxmlformats.org/officeDocument/2006/relationships/slideLayout" Target="../slideLayouts/slideLayout1462.xml"/><Relationship Id="rId10" Type="http://schemas.openxmlformats.org/officeDocument/2006/relationships/slideLayout" Target="../slideLayouts/slideLayout1345.xml"/><Relationship Id="rId31" Type="http://schemas.openxmlformats.org/officeDocument/2006/relationships/slideLayout" Target="../slideLayouts/slideLayout1366.xml"/><Relationship Id="rId52" Type="http://schemas.openxmlformats.org/officeDocument/2006/relationships/slideLayout" Target="../slideLayouts/slideLayout1387.xml"/><Relationship Id="rId73" Type="http://schemas.openxmlformats.org/officeDocument/2006/relationships/slideLayout" Target="../slideLayouts/slideLayout1408.xml"/><Relationship Id="rId78" Type="http://schemas.openxmlformats.org/officeDocument/2006/relationships/slideLayout" Target="../slideLayouts/slideLayout1413.xml"/><Relationship Id="rId94" Type="http://schemas.openxmlformats.org/officeDocument/2006/relationships/slideLayout" Target="../slideLayouts/slideLayout1429.xml"/><Relationship Id="rId99" Type="http://schemas.openxmlformats.org/officeDocument/2006/relationships/slideLayout" Target="../slideLayouts/slideLayout1434.xml"/><Relationship Id="rId101" Type="http://schemas.openxmlformats.org/officeDocument/2006/relationships/slideLayout" Target="../slideLayouts/slideLayout1436.xml"/><Relationship Id="rId122" Type="http://schemas.openxmlformats.org/officeDocument/2006/relationships/slideLayout" Target="../slideLayouts/slideLayout1457.xml"/><Relationship Id="rId143" Type="http://schemas.openxmlformats.org/officeDocument/2006/relationships/slideLayout" Target="../slideLayouts/slideLayout1478.xml"/><Relationship Id="rId148" Type="http://schemas.openxmlformats.org/officeDocument/2006/relationships/slideLayout" Target="../slideLayouts/slideLayout1483.xml"/><Relationship Id="rId164" Type="http://schemas.openxmlformats.org/officeDocument/2006/relationships/slideLayout" Target="../slideLayouts/slideLayout1499.xml"/><Relationship Id="rId169" Type="http://schemas.openxmlformats.org/officeDocument/2006/relationships/slideLayout" Target="../slideLayouts/slideLayout1504.xml"/><Relationship Id="rId185" Type="http://schemas.openxmlformats.org/officeDocument/2006/relationships/slideLayout" Target="../slideLayouts/slideLayout1520.xml"/><Relationship Id="rId4" Type="http://schemas.openxmlformats.org/officeDocument/2006/relationships/slideLayout" Target="../slideLayouts/slideLayout1339.xml"/><Relationship Id="rId9" Type="http://schemas.openxmlformats.org/officeDocument/2006/relationships/slideLayout" Target="../slideLayouts/slideLayout1344.xml"/><Relationship Id="rId180" Type="http://schemas.openxmlformats.org/officeDocument/2006/relationships/slideLayout" Target="../slideLayouts/slideLayout1515.xml"/><Relationship Id="rId26" Type="http://schemas.openxmlformats.org/officeDocument/2006/relationships/slideLayout" Target="../slideLayouts/slideLayout1361.xml"/><Relationship Id="rId47" Type="http://schemas.openxmlformats.org/officeDocument/2006/relationships/slideLayout" Target="../slideLayouts/slideLayout1382.xml"/><Relationship Id="rId68" Type="http://schemas.openxmlformats.org/officeDocument/2006/relationships/slideLayout" Target="../slideLayouts/slideLayout1403.xml"/><Relationship Id="rId89" Type="http://schemas.openxmlformats.org/officeDocument/2006/relationships/slideLayout" Target="../slideLayouts/slideLayout1424.xml"/><Relationship Id="rId112" Type="http://schemas.openxmlformats.org/officeDocument/2006/relationships/slideLayout" Target="../slideLayouts/slideLayout1447.xml"/><Relationship Id="rId133" Type="http://schemas.openxmlformats.org/officeDocument/2006/relationships/slideLayout" Target="../slideLayouts/slideLayout1468.xml"/><Relationship Id="rId154" Type="http://schemas.openxmlformats.org/officeDocument/2006/relationships/slideLayout" Target="../slideLayouts/slideLayout1489.xml"/><Relationship Id="rId175" Type="http://schemas.openxmlformats.org/officeDocument/2006/relationships/slideLayout" Target="../slideLayouts/slideLayout1510.xml"/><Relationship Id="rId196" Type="http://schemas.openxmlformats.org/officeDocument/2006/relationships/slideLayout" Target="../slideLayouts/slideLayout1531.xml"/><Relationship Id="rId16" Type="http://schemas.openxmlformats.org/officeDocument/2006/relationships/slideLayout" Target="../slideLayouts/slideLayout1351.xml"/><Relationship Id="rId37" Type="http://schemas.openxmlformats.org/officeDocument/2006/relationships/slideLayout" Target="../slideLayouts/slideLayout1372.xml"/><Relationship Id="rId58" Type="http://schemas.openxmlformats.org/officeDocument/2006/relationships/slideLayout" Target="../slideLayouts/slideLayout1393.xml"/><Relationship Id="rId79" Type="http://schemas.openxmlformats.org/officeDocument/2006/relationships/slideLayout" Target="../slideLayouts/slideLayout1414.xml"/><Relationship Id="rId102" Type="http://schemas.openxmlformats.org/officeDocument/2006/relationships/slideLayout" Target="../slideLayouts/slideLayout1437.xml"/><Relationship Id="rId123" Type="http://schemas.openxmlformats.org/officeDocument/2006/relationships/slideLayout" Target="../slideLayouts/slideLayout1458.xml"/><Relationship Id="rId144" Type="http://schemas.openxmlformats.org/officeDocument/2006/relationships/slideLayout" Target="../slideLayouts/slideLayout1479.xml"/><Relationship Id="rId90" Type="http://schemas.openxmlformats.org/officeDocument/2006/relationships/slideLayout" Target="../slideLayouts/slideLayout1425.xml"/><Relationship Id="rId165" Type="http://schemas.openxmlformats.org/officeDocument/2006/relationships/slideLayout" Target="../slideLayouts/slideLayout1500.xml"/><Relationship Id="rId186" Type="http://schemas.openxmlformats.org/officeDocument/2006/relationships/slideLayout" Target="../slideLayouts/slideLayout1521.xml"/><Relationship Id="rId27" Type="http://schemas.openxmlformats.org/officeDocument/2006/relationships/slideLayout" Target="../slideLayouts/slideLayout1362.xml"/><Relationship Id="rId48" Type="http://schemas.openxmlformats.org/officeDocument/2006/relationships/slideLayout" Target="../slideLayouts/slideLayout1383.xml"/><Relationship Id="rId69" Type="http://schemas.openxmlformats.org/officeDocument/2006/relationships/slideLayout" Target="../slideLayouts/slideLayout1404.xml"/><Relationship Id="rId113" Type="http://schemas.openxmlformats.org/officeDocument/2006/relationships/slideLayout" Target="../slideLayouts/slideLayout1448.xml"/><Relationship Id="rId134" Type="http://schemas.openxmlformats.org/officeDocument/2006/relationships/slideLayout" Target="../slideLayouts/slideLayout1469.xml"/><Relationship Id="rId80" Type="http://schemas.openxmlformats.org/officeDocument/2006/relationships/slideLayout" Target="../slideLayouts/slideLayout1415.xml"/><Relationship Id="rId155" Type="http://schemas.openxmlformats.org/officeDocument/2006/relationships/slideLayout" Target="../slideLayouts/slideLayout1490.xml"/><Relationship Id="rId176" Type="http://schemas.openxmlformats.org/officeDocument/2006/relationships/slideLayout" Target="../slideLayouts/slideLayout1511.xml"/><Relationship Id="rId197" Type="http://schemas.openxmlformats.org/officeDocument/2006/relationships/slideLayout" Target="../slideLayouts/slideLayout1532.xml"/><Relationship Id="rId17" Type="http://schemas.openxmlformats.org/officeDocument/2006/relationships/slideLayout" Target="../slideLayouts/slideLayout1352.xml"/><Relationship Id="rId38" Type="http://schemas.openxmlformats.org/officeDocument/2006/relationships/slideLayout" Target="../slideLayouts/slideLayout1373.xml"/><Relationship Id="rId59" Type="http://schemas.openxmlformats.org/officeDocument/2006/relationships/slideLayout" Target="../slideLayouts/slideLayout1394.xml"/><Relationship Id="rId103" Type="http://schemas.openxmlformats.org/officeDocument/2006/relationships/slideLayout" Target="../slideLayouts/slideLayout1438.xml"/><Relationship Id="rId124" Type="http://schemas.openxmlformats.org/officeDocument/2006/relationships/slideLayout" Target="../slideLayouts/slideLayout1459.xml"/><Relationship Id="rId70" Type="http://schemas.openxmlformats.org/officeDocument/2006/relationships/slideLayout" Target="../slideLayouts/slideLayout1405.xml"/><Relationship Id="rId91" Type="http://schemas.openxmlformats.org/officeDocument/2006/relationships/slideLayout" Target="../slideLayouts/slideLayout1426.xml"/><Relationship Id="rId145" Type="http://schemas.openxmlformats.org/officeDocument/2006/relationships/slideLayout" Target="../slideLayouts/slideLayout1480.xml"/><Relationship Id="rId166" Type="http://schemas.openxmlformats.org/officeDocument/2006/relationships/slideLayout" Target="../slideLayouts/slideLayout1501.xml"/><Relationship Id="rId187" Type="http://schemas.openxmlformats.org/officeDocument/2006/relationships/slideLayout" Target="../slideLayouts/slideLayout1522.xml"/><Relationship Id="rId1" Type="http://schemas.openxmlformats.org/officeDocument/2006/relationships/slideLayout" Target="../slideLayouts/slideLayout1336.xml"/><Relationship Id="rId28" Type="http://schemas.openxmlformats.org/officeDocument/2006/relationships/slideLayout" Target="../slideLayouts/slideLayout1363.xml"/><Relationship Id="rId49" Type="http://schemas.openxmlformats.org/officeDocument/2006/relationships/slideLayout" Target="../slideLayouts/slideLayout1384.xml"/><Relationship Id="rId114" Type="http://schemas.openxmlformats.org/officeDocument/2006/relationships/slideLayout" Target="../slideLayouts/slideLayout1449.xml"/><Relationship Id="rId60" Type="http://schemas.openxmlformats.org/officeDocument/2006/relationships/slideLayout" Target="../slideLayouts/slideLayout1395.xml"/><Relationship Id="rId81" Type="http://schemas.openxmlformats.org/officeDocument/2006/relationships/slideLayout" Target="../slideLayouts/slideLayout1416.xml"/><Relationship Id="rId135" Type="http://schemas.openxmlformats.org/officeDocument/2006/relationships/slideLayout" Target="../slideLayouts/slideLayout1470.xml"/><Relationship Id="rId156" Type="http://schemas.openxmlformats.org/officeDocument/2006/relationships/slideLayout" Target="../slideLayouts/slideLayout1491.xml"/><Relationship Id="rId177" Type="http://schemas.openxmlformats.org/officeDocument/2006/relationships/slideLayout" Target="../slideLayouts/slideLayout1512.xml"/><Relationship Id="rId198" Type="http://schemas.openxmlformats.org/officeDocument/2006/relationships/theme" Target="../theme/theme7.xml"/><Relationship Id="rId18" Type="http://schemas.openxmlformats.org/officeDocument/2006/relationships/slideLayout" Target="../slideLayouts/slideLayout1353.xml"/><Relationship Id="rId39" Type="http://schemas.openxmlformats.org/officeDocument/2006/relationships/slideLayout" Target="../slideLayouts/slideLayout1374.xml"/><Relationship Id="rId50" Type="http://schemas.openxmlformats.org/officeDocument/2006/relationships/slideLayout" Target="../slideLayouts/slideLayout1385.xml"/><Relationship Id="rId104" Type="http://schemas.openxmlformats.org/officeDocument/2006/relationships/slideLayout" Target="../slideLayouts/slideLayout1439.xml"/><Relationship Id="rId125" Type="http://schemas.openxmlformats.org/officeDocument/2006/relationships/slideLayout" Target="../slideLayouts/slideLayout1460.xml"/><Relationship Id="rId146" Type="http://schemas.openxmlformats.org/officeDocument/2006/relationships/slideLayout" Target="../slideLayouts/slideLayout1481.xml"/><Relationship Id="rId167" Type="http://schemas.openxmlformats.org/officeDocument/2006/relationships/slideLayout" Target="../slideLayouts/slideLayout1502.xml"/><Relationship Id="rId188" Type="http://schemas.openxmlformats.org/officeDocument/2006/relationships/slideLayout" Target="../slideLayouts/slideLayout1523.xml"/></Relationships>
</file>

<file path=ppt/slideMasters/_rels/slideMaster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540.xml"/><Relationship Id="rId3" Type="http://schemas.openxmlformats.org/officeDocument/2006/relationships/slideLayout" Target="../slideLayouts/slideLayout1535.xml"/><Relationship Id="rId7" Type="http://schemas.openxmlformats.org/officeDocument/2006/relationships/slideLayout" Target="../slideLayouts/slideLayout1539.xml"/><Relationship Id="rId2" Type="http://schemas.openxmlformats.org/officeDocument/2006/relationships/slideLayout" Target="../slideLayouts/slideLayout1534.xml"/><Relationship Id="rId1" Type="http://schemas.openxmlformats.org/officeDocument/2006/relationships/slideLayout" Target="../slideLayouts/slideLayout1533.xml"/><Relationship Id="rId6" Type="http://schemas.openxmlformats.org/officeDocument/2006/relationships/slideLayout" Target="../slideLayouts/slideLayout1538.xml"/><Relationship Id="rId5" Type="http://schemas.openxmlformats.org/officeDocument/2006/relationships/slideLayout" Target="../slideLayouts/slideLayout1537.xml"/><Relationship Id="rId4" Type="http://schemas.openxmlformats.org/officeDocument/2006/relationships/slideLayout" Target="../slideLayouts/slideLayout1536.xml"/><Relationship Id="rId9" Type="http://schemas.openxmlformats.org/officeDocument/2006/relationships/theme" Target="../theme/theme8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Google Shape;10;p4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Font typeface="Calibri"/>
              <a:buNone/>
              <a:defRPr sz="3600" b="1" i="0" u="none" strike="noStrike" cap="none">
                <a:solidFill>
                  <a:schemeClr val="accent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9pPr>
          </a:lstStyle>
          <a:p>
            <a:endParaRPr/>
          </a:p>
        </p:txBody>
      </p:sp>
      <p:sp>
        <p:nvSpPr>
          <p:cNvPr id="11" name="Google Shape;11;p44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381000" algn="l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Arial"/>
              <a:buChar char="•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marR="0" lvl="1" indent="-355600" algn="l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chemeClr val="accent1"/>
              </a:buClr>
              <a:buSzPts val="2000"/>
              <a:buFont typeface="Arial"/>
              <a:buChar char="•"/>
              <a:defRPr sz="2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1371600" marR="0" lvl="2" indent="-342900" algn="l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chemeClr val="accent2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1828800" marR="0" lvl="3" indent="-330200" algn="l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chemeClr val="accent2"/>
              </a:buClr>
              <a:buSzPts val="1600"/>
              <a:buFont typeface="Arial"/>
              <a:buChar char="•"/>
              <a:defRPr sz="16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2286000" marR="0" lvl="4" indent="-330200" algn="l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chemeClr val="accent2"/>
              </a:buClr>
              <a:buSzPts val="1600"/>
              <a:buFont typeface="Arial"/>
              <a:buChar char="•"/>
              <a:defRPr sz="16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2" name="Google Shape;12;p4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 rtl="0">
              <a:spcBef>
                <a:spcPts val="0"/>
              </a:spcBef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 rtl="0">
              <a:spcBef>
                <a:spcPts val="0"/>
              </a:spcBef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 rtl="0">
              <a:spcBef>
                <a:spcPts val="0"/>
              </a:spcBef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 rtl="0">
              <a:spcBef>
                <a:spcPts val="0"/>
              </a:spcBef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 rtl="0">
              <a:spcBef>
                <a:spcPts val="0"/>
              </a:spcBef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 rtl="0">
              <a:spcBef>
                <a:spcPts val="0"/>
              </a:spcBef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 rtl="0">
              <a:spcBef>
                <a:spcPts val="0"/>
              </a:spcBef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 rtl="0">
              <a:spcBef>
                <a:spcPts val="0"/>
              </a:spcBef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 rtl="0">
              <a:spcBef>
                <a:spcPts val="0"/>
              </a:spcBef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3" name="Google Shape;13;p4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R="0"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  <p:sldLayoutId id="2147483660" r:id="rId12"/>
    <p:sldLayoutId id="2147483661" r:id="rId13"/>
    <p:sldLayoutId id="2147483662" r:id="rId14"/>
    <p:sldLayoutId id="2147483663" r:id="rId15"/>
    <p:sldLayoutId id="2147483664" r:id="rId16"/>
    <p:sldLayoutId id="2147483665" r:id="rId17"/>
    <p:sldLayoutId id="2147483666" r:id="rId18"/>
    <p:sldLayoutId id="2147483667" r:id="rId19"/>
    <p:sldLayoutId id="2147483668" r:id="rId20"/>
    <p:sldLayoutId id="2147483669" r:id="rId21"/>
    <p:sldLayoutId id="2147483670" r:id="rId22"/>
    <p:sldLayoutId id="2147483671" r:id="rId23"/>
    <p:sldLayoutId id="2147483672" r:id="rId24"/>
    <p:sldLayoutId id="2147483673" r:id="rId25"/>
    <p:sldLayoutId id="2147483674" r:id="rId26"/>
    <p:sldLayoutId id="2147483675" r:id="rId27"/>
    <p:sldLayoutId id="2147486118" r:id="rId28"/>
    <p:sldLayoutId id="2147483677" r:id="rId29"/>
    <p:sldLayoutId id="2147483678" r:id="rId30"/>
    <p:sldLayoutId id="2147483679" r:id="rId31"/>
    <p:sldLayoutId id="2147483680" r:id="rId32"/>
    <p:sldLayoutId id="2147486079" r:id="rId33"/>
    <p:sldLayoutId id="2147483682" r:id="rId34"/>
    <p:sldLayoutId id="2147483683" r:id="rId35"/>
    <p:sldLayoutId id="2147483684" r:id="rId36"/>
    <p:sldLayoutId id="2147483685" r:id="rId37"/>
    <p:sldLayoutId id="2147483686" r:id="rId38"/>
    <p:sldLayoutId id="2147483687" r:id="rId39"/>
    <p:sldLayoutId id="2147483688" r:id="rId40"/>
    <p:sldLayoutId id="2147483689" r:id="rId41"/>
    <p:sldLayoutId id="2147483690" r:id="rId42"/>
    <p:sldLayoutId id="2147483691" r:id="rId43"/>
    <p:sldLayoutId id="2147483692" r:id="rId44"/>
    <p:sldLayoutId id="2147483693" r:id="rId45"/>
    <p:sldLayoutId id="2147483694" r:id="rId46"/>
    <p:sldLayoutId id="2147483695" r:id="rId47"/>
    <p:sldLayoutId id="2147483696" r:id="rId48"/>
    <p:sldLayoutId id="2147483697" r:id="rId49"/>
    <p:sldLayoutId id="2147483698" r:id="rId50"/>
    <p:sldLayoutId id="2147483699" r:id="rId51"/>
    <p:sldLayoutId id="2147483700" r:id="rId52"/>
    <p:sldLayoutId id="2147483701" r:id="rId53"/>
    <p:sldLayoutId id="2147483702" r:id="rId54"/>
    <p:sldLayoutId id="2147483703" r:id="rId55"/>
    <p:sldLayoutId id="2147483704" r:id="rId56"/>
    <p:sldLayoutId id="2147483705" r:id="rId57"/>
    <p:sldLayoutId id="2147486347" r:id="rId58"/>
    <p:sldLayoutId id="2147486348" r:id="rId59"/>
    <p:sldLayoutId id="2147486349" r:id="rId60"/>
    <p:sldLayoutId id="2147486350" r:id="rId61"/>
    <p:sldLayoutId id="2147486351" r:id="rId62"/>
    <p:sldLayoutId id="2147486352" r:id="rId63"/>
    <p:sldLayoutId id="2147486353" r:id="rId64"/>
    <p:sldLayoutId id="2147486354" r:id="rId65"/>
    <p:sldLayoutId id="2147483714" r:id="rId66"/>
    <p:sldLayoutId id="2147483715" r:id="rId67"/>
    <p:sldLayoutId id="2147486090" r:id="rId68"/>
    <p:sldLayoutId id="2147486091" r:id="rId69"/>
    <p:sldLayoutId id="2147486092" r:id="rId70"/>
    <p:sldLayoutId id="2147486087" r:id="rId71"/>
    <p:sldLayoutId id="2147483720" r:id="rId72"/>
    <p:sldLayoutId id="2147486088" r:id="rId73"/>
    <p:sldLayoutId id="2147483722" r:id="rId74"/>
    <p:sldLayoutId id="2147483723" r:id="rId75"/>
    <p:sldLayoutId id="2147483724" r:id="rId76"/>
    <p:sldLayoutId id="2147483725" r:id="rId77"/>
    <p:sldLayoutId id="2147483726" r:id="rId78"/>
    <p:sldLayoutId id="2147486355" r:id="rId79"/>
    <p:sldLayoutId id="2147483728" r:id="rId80"/>
    <p:sldLayoutId id="2147483729" r:id="rId81"/>
    <p:sldLayoutId id="2147483730" r:id="rId82"/>
    <p:sldLayoutId id="2147483731" r:id="rId83"/>
    <p:sldLayoutId id="2147483732" r:id="rId84"/>
    <p:sldLayoutId id="2147483733" r:id="rId85"/>
    <p:sldLayoutId id="2147483734" r:id="rId86"/>
    <p:sldLayoutId id="2147483735" r:id="rId87"/>
    <p:sldLayoutId id="2147483736" r:id="rId88"/>
    <p:sldLayoutId id="2147483737" r:id="rId89"/>
    <p:sldLayoutId id="2147483738" r:id="rId90"/>
    <p:sldLayoutId id="2147483739" r:id="rId91"/>
    <p:sldLayoutId id="2147483740" r:id="rId92"/>
    <p:sldLayoutId id="2147486060" r:id="rId93"/>
    <p:sldLayoutId id="2147483742" r:id="rId94"/>
    <p:sldLayoutId id="2147483743" r:id="rId95"/>
    <p:sldLayoutId id="2147483744" r:id="rId96"/>
    <p:sldLayoutId id="2147483745" r:id="rId97"/>
    <p:sldLayoutId id="2147483746" r:id="rId98"/>
    <p:sldLayoutId id="2147483747" r:id="rId99"/>
    <p:sldLayoutId id="2147483748" r:id="rId100"/>
    <p:sldLayoutId id="2147483749" r:id="rId101"/>
    <p:sldLayoutId id="2147483750" r:id="rId102"/>
    <p:sldLayoutId id="2147483751" r:id="rId103"/>
    <p:sldLayoutId id="2147483752" r:id="rId104"/>
    <p:sldLayoutId id="2147483753" r:id="rId105"/>
    <p:sldLayoutId id="2147483754" r:id="rId106"/>
    <p:sldLayoutId id="2147483755" r:id="rId107"/>
    <p:sldLayoutId id="2147483756" r:id="rId108"/>
    <p:sldLayoutId id="2147483757" r:id="rId109"/>
    <p:sldLayoutId id="2147483758" r:id="rId110"/>
    <p:sldLayoutId id="2147483759" r:id="rId111"/>
    <p:sldLayoutId id="2147483760" r:id="rId112"/>
    <p:sldLayoutId id="2147483761" r:id="rId113"/>
    <p:sldLayoutId id="2147483762" r:id="rId114"/>
    <p:sldLayoutId id="2147483763" r:id="rId115"/>
    <p:sldLayoutId id="2147483764" r:id="rId116"/>
    <p:sldLayoutId id="2147483765" r:id="rId117"/>
    <p:sldLayoutId id="2147483766" r:id="rId118"/>
    <p:sldLayoutId id="2147483767" r:id="rId119"/>
    <p:sldLayoutId id="2147483768" r:id="rId120"/>
    <p:sldLayoutId id="2147483769" r:id="rId121"/>
    <p:sldLayoutId id="2147483770" r:id="rId122"/>
    <p:sldLayoutId id="2147483771" r:id="rId123"/>
    <p:sldLayoutId id="2147483772" r:id="rId124"/>
    <p:sldLayoutId id="2147483773" r:id="rId125"/>
    <p:sldLayoutId id="2147483774" r:id="rId126"/>
    <p:sldLayoutId id="2147483775" r:id="rId127"/>
    <p:sldLayoutId id="2147483776" r:id="rId128"/>
    <p:sldLayoutId id="2147483777" r:id="rId129"/>
    <p:sldLayoutId id="2147483778" r:id="rId130"/>
    <p:sldLayoutId id="2147483779" r:id="rId131"/>
    <p:sldLayoutId id="2147483780" r:id="rId132"/>
    <p:sldLayoutId id="2147483781" r:id="rId133"/>
    <p:sldLayoutId id="2147483782" r:id="rId134"/>
    <p:sldLayoutId id="2147483783" r:id="rId135"/>
    <p:sldLayoutId id="2147483784" r:id="rId136"/>
    <p:sldLayoutId id="2147483785" r:id="rId137"/>
    <p:sldLayoutId id="2147483786" r:id="rId138"/>
    <p:sldLayoutId id="2147483787" r:id="rId139"/>
    <p:sldLayoutId id="2147483788" r:id="rId140"/>
    <p:sldLayoutId id="2147483789" r:id="rId141"/>
    <p:sldLayoutId id="2147483790" r:id="rId142"/>
    <p:sldLayoutId id="2147483791" r:id="rId143"/>
    <p:sldLayoutId id="2147483792" r:id="rId144"/>
    <p:sldLayoutId id="2147483793" r:id="rId145"/>
    <p:sldLayoutId id="2147483794" r:id="rId146"/>
    <p:sldLayoutId id="2147483795" r:id="rId147"/>
    <p:sldLayoutId id="2147483796" r:id="rId148"/>
    <p:sldLayoutId id="2147483797" r:id="rId149"/>
    <p:sldLayoutId id="2147483798" r:id="rId150"/>
    <p:sldLayoutId id="2147483799" r:id="rId151"/>
    <p:sldLayoutId id="2147483800" r:id="rId152"/>
    <p:sldLayoutId id="2147483801" r:id="rId153"/>
    <p:sldLayoutId id="2147483802" r:id="rId154"/>
    <p:sldLayoutId id="2147483803" r:id="rId155"/>
    <p:sldLayoutId id="2147483804" r:id="rId156"/>
    <p:sldLayoutId id="2147483805" r:id="rId157"/>
    <p:sldLayoutId id="2147483806" r:id="rId158"/>
    <p:sldLayoutId id="2147483807" r:id="rId159"/>
    <p:sldLayoutId id="2147483808" r:id="rId160"/>
    <p:sldLayoutId id="2147483809" r:id="rId161"/>
    <p:sldLayoutId id="2147483810" r:id="rId162"/>
    <p:sldLayoutId id="2147483811" r:id="rId163"/>
    <p:sldLayoutId id="2147483812" r:id="rId164"/>
    <p:sldLayoutId id="2147483813" r:id="rId165"/>
    <p:sldLayoutId id="2147483814" r:id="rId166"/>
    <p:sldLayoutId id="2147483815" r:id="rId167"/>
    <p:sldLayoutId id="2147483816" r:id="rId168"/>
    <p:sldLayoutId id="2147483817" r:id="rId169"/>
    <p:sldLayoutId id="2147483818" r:id="rId170"/>
    <p:sldLayoutId id="2147483819" r:id="rId171"/>
    <p:sldLayoutId id="2147483820" r:id="rId172"/>
    <p:sldLayoutId id="2147483821" r:id="rId173"/>
    <p:sldLayoutId id="2147483822" r:id="rId174"/>
    <p:sldLayoutId id="2147483823" r:id="rId175"/>
    <p:sldLayoutId id="2147483824" r:id="rId176"/>
    <p:sldLayoutId id="2147483825" r:id="rId177"/>
    <p:sldLayoutId id="2147483826" r:id="rId178"/>
    <p:sldLayoutId id="2147483827" r:id="rId179"/>
    <p:sldLayoutId id="2147483828" r:id="rId180"/>
    <p:sldLayoutId id="2147483829" r:id="rId181"/>
    <p:sldLayoutId id="2147483830" r:id="rId182"/>
    <p:sldLayoutId id="2147483831" r:id="rId183"/>
    <p:sldLayoutId id="2147483832" r:id="rId184"/>
    <p:sldLayoutId id="2147483833" r:id="rId185"/>
    <p:sldLayoutId id="2147483834" r:id="rId186"/>
    <p:sldLayoutId id="2147483835" r:id="rId187"/>
    <p:sldLayoutId id="2147483836" r:id="rId188"/>
    <p:sldLayoutId id="2147483837" r:id="rId189"/>
    <p:sldLayoutId id="2147483838" r:id="rId190"/>
    <p:sldLayoutId id="2147483839" r:id="rId191"/>
    <p:sldLayoutId id="2147483840" r:id="rId192"/>
    <p:sldLayoutId id="2147483841" r:id="rId193"/>
    <p:sldLayoutId id="2147483842" r:id="rId194"/>
    <p:sldLayoutId id="2147483843" r:id="rId195"/>
    <p:sldLayoutId id="2147483844" r:id="rId196"/>
    <p:sldLayoutId id="2147483845" r:id="rId197"/>
    <p:sldLayoutId id="2147483846" r:id="rId198"/>
    <p:sldLayoutId id="2147483847" r:id="rId199"/>
    <p:sldLayoutId id="2147483848" r:id="rId200"/>
    <p:sldLayoutId id="2147483849" r:id="rId201"/>
    <p:sldLayoutId id="2147483850" r:id="rId202"/>
    <p:sldLayoutId id="2147483851" r:id="rId203"/>
    <p:sldLayoutId id="2147483852" r:id="rId204"/>
    <p:sldLayoutId id="2147483853" r:id="rId205"/>
    <p:sldLayoutId id="2147483854" r:id="rId206"/>
    <p:sldLayoutId id="2147483855" r:id="rId207"/>
    <p:sldLayoutId id="2147483856" r:id="rId208"/>
    <p:sldLayoutId id="2147483857" r:id="rId209"/>
    <p:sldLayoutId id="2147483858" r:id="rId210"/>
    <p:sldLayoutId id="2147483859" r:id="rId211"/>
    <p:sldLayoutId id="2147483860" r:id="rId212"/>
    <p:sldLayoutId id="2147483861" r:id="rId213"/>
    <p:sldLayoutId id="2147483862" r:id="rId214"/>
    <p:sldLayoutId id="2147483863" r:id="rId215"/>
    <p:sldLayoutId id="2147483864" r:id="rId216"/>
    <p:sldLayoutId id="2147483865" r:id="rId217"/>
    <p:sldLayoutId id="2147483866" r:id="rId218"/>
    <p:sldLayoutId id="2147483867" r:id="rId219"/>
    <p:sldLayoutId id="2147486109" r:id="rId220"/>
    <p:sldLayoutId id="2147483869" r:id="rId221"/>
    <p:sldLayoutId id="2147483870" r:id="rId222"/>
    <p:sldLayoutId id="2147483871" r:id="rId223"/>
    <p:sldLayoutId id="2147483872" r:id="rId224"/>
    <p:sldLayoutId id="2147483873" r:id="rId225"/>
    <p:sldLayoutId id="2147483874" r:id="rId226"/>
    <p:sldLayoutId id="2147483875" r:id="rId227"/>
    <p:sldLayoutId id="2147483876" r:id="rId228"/>
    <p:sldLayoutId id="2147486136" r:id="rId229"/>
    <p:sldLayoutId id="2147486137" r:id="rId230"/>
    <p:sldLayoutId id="2147483879" r:id="rId231"/>
    <p:sldLayoutId id="2147483880" r:id="rId232"/>
    <p:sldLayoutId id="2147483881" r:id="rId233"/>
    <p:sldLayoutId id="2147483882" r:id="rId234"/>
    <p:sldLayoutId id="2147483883" r:id="rId235"/>
    <p:sldLayoutId id="2147483884" r:id="rId236"/>
    <p:sldLayoutId id="2147486071" r:id="rId237"/>
    <p:sldLayoutId id="2147483886" r:id="rId238"/>
    <p:sldLayoutId id="2147483887" r:id="rId239"/>
    <p:sldLayoutId id="2147483888" r:id="rId240"/>
    <p:sldLayoutId id="2147483889" r:id="rId241"/>
    <p:sldLayoutId id="2147483890" r:id="rId242"/>
    <p:sldLayoutId id="2147483891" r:id="rId243"/>
    <p:sldLayoutId id="2147483892" r:id="rId244"/>
    <p:sldLayoutId id="2147483893" r:id="rId245"/>
    <p:sldLayoutId id="2147483894" r:id="rId246"/>
    <p:sldLayoutId id="2147483895" r:id="rId247"/>
    <p:sldLayoutId id="2147483896" r:id="rId248"/>
    <p:sldLayoutId id="2147483897" r:id="rId249"/>
    <p:sldLayoutId id="2147483898" r:id="rId250"/>
    <p:sldLayoutId id="2147483899" r:id="rId251"/>
    <p:sldLayoutId id="2147483900" r:id="rId252"/>
    <p:sldLayoutId id="2147483901" r:id="rId253"/>
    <p:sldLayoutId id="2147483902" r:id="rId254"/>
    <p:sldLayoutId id="2147483903" r:id="rId255"/>
    <p:sldLayoutId id="2147483904" r:id="rId256"/>
    <p:sldLayoutId id="2147483905" r:id="rId257"/>
    <p:sldLayoutId id="2147483906" r:id="rId258"/>
    <p:sldLayoutId id="2147483907" r:id="rId259"/>
    <p:sldLayoutId id="2147483908" r:id="rId260"/>
    <p:sldLayoutId id="2147483909" r:id="rId261"/>
    <p:sldLayoutId id="2147483910" r:id="rId262"/>
    <p:sldLayoutId id="2147483911" r:id="rId263"/>
    <p:sldLayoutId id="2147483912" r:id="rId264"/>
    <p:sldLayoutId id="2147483913" r:id="rId265"/>
    <p:sldLayoutId id="2147483914" r:id="rId266"/>
    <p:sldLayoutId id="2147483915" r:id="rId267"/>
    <p:sldLayoutId id="2147483916" r:id="rId268"/>
    <p:sldLayoutId id="2147483917" r:id="rId269"/>
    <p:sldLayoutId id="2147483918" r:id="rId270"/>
    <p:sldLayoutId id="2147483919" r:id="rId271"/>
    <p:sldLayoutId id="2147483920" r:id="rId272"/>
  </p:sldLayoutIdLs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26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94" name="Google Shape;2694;p4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Font typeface="Calibri"/>
              <a:buNone/>
              <a:defRPr sz="3600" b="1" i="0" u="none" strike="noStrike" cap="none">
                <a:solidFill>
                  <a:schemeClr val="accent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9pPr>
          </a:lstStyle>
          <a:p>
            <a:endParaRPr/>
          </a:p>
        </p:txBody>
      </p:sp>
      <p:sp>
        <p:nvSpPr>
          <p:cNvPr id="2695" name="Google Shape;2695;p46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381000" algn="l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Arial"/>
              <a:buChar char="•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marR="0" lvl="1" indent="-355600" algn="l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chemeClr val="accent1"/>
              </a:buClr>
              <a:buSzPts val="2000"/>
              <a:buFont typeface="Arial"/>
              <a:buChar char="•"/>
              <a:defRPr sz="2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1371600" marR="0" lvl="2" indent="-342900" algn="l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chemeClr val="accent2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1828800" marR="0" lvl="3" indent="-330200" algn="l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chemeClr val="accent2"/>
              </a:buClr>
              <a:buSzPts val="1600"/>
              <a:buFont typeface="Arial"/>
              <a:buChar char="•"/>
              <a:defRPr sz="16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2286000" marR="0" lvl="4" indent="-330200" algn="l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chemeClr val="accent2"/>
              </a:buClr>
              <a:buSzPts val="1600"/>
              <a:buFont typeface="Arial"/>
              <a:buChar char="•"/>
              <a:defRPr sz="16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2696" name="Google Shape;2696;p4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 rtl="0">
              <a:spcBef>
                <a:spcPts val="0"/>
              </a:spcBef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 rtl="0">
              <a:spcBef>
                <a:spcPts val="0"/>
              </a:spcBef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 rtl="0">
              <a:spcBef>
                <a:spcPts val="0"/>
              </a:spcBef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 rtl="0">
              <a:spcBef>
                <a:spcPts val="0"/>
              </a:spcBef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 rtl="0">
              <a:spcBef>
                <a:spcPts val="0"/>
              </a:spcBef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 rtl="0">
              <a:spcBef>
                <a:spcPts val="0"/>
              </a:spcBef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 rtl="0">
              <a:spcBef>
                <a:spcPts val="0"/>
              </a:spcBef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 rtl="0">
              <a:spcBef>
                <a:spcPts val="0"/>
              </a:spcBef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 rtl="0">
              <a:spcBef>
                <a:spcPts val="0"/>
              </a:spcBef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2697" name="Google Shape;2697;p4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R="0"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922" r:id="rId1"/>
    <p:sldLayoutId id="2147483923" r:id="rId2"/>
    <p:sldLayoutId id="2147483924" r:id="rId3"/>
    <p:sldLayoutId id="2147483925" r:id="rId4"/>
    <p:sldLayoutId id="2147483926" r:id="rId5"/>
    <p:sldLayoutId id="2147483927" r:id="rId6"/>
    <p:sldLayoutId id="2147483928" r:id="rId7"/>
    <p:sldLayoutId id="2147483929" r:id="rId8"/>
    <p:sldLayoutId id="2147483930" r:id="rId9"/>
    <p:sldLayoutId id="2147483931" r:id="rId10"/>
    <p:sldLayoutId id="2147483932" r:id="rId11"/>
    <p:sldLayoutId id="2147483933" r:id="rId12"/>
    <p:sldLayoutId id="2147483934" r:id="rId13"/>
    <p:sldLayoutId id="2147483935" r:id="rId14"/>
    <p:sldLayoutId id="2147483936" r:id="rId15"/>
    <p:sldLayoutId id="2147483937" r:id="rId16"/>
    <p:sldLayoutId id="2147483938" r:id="rId17"/>
    <p:sldLayoutId id="2147483939" r:id="rId18"/>
    <p:sldLayoutId id="2147483940" r:id="rId19"/>
    <p:sldLayoutId id="2147483941" r:id="rId20"/>
    <p:sldLayoutId id="2147483942" r:id="rId21"/>
    <p:sldLayoutId id="2147483943" r:id="rId22"/>
    <p:sldLayoutId id="2147483944" r:id="rId23"/>
    <p:sldLayoutId id="2147483945" r:id="rId24"/>
    <p:sldLayoutId id="2147483946" r:id="rId25"/>
    <p:sldLayoutId id="2147483947" r:id="rId26"/>
    <p:sldLayoutId id="2147483948" r:id="rId27"/>
    <p:sldLayoutId id="2147483949" r:id="rId28"/>
    <p:sldLayoutId id="2147483950" r:id="rId29"/>
    <p:sldLayoutId id="2147483951" r:id="rId30"/>
    <p:sldLayoutId id="2147483952" r:id="rId31"/>
    <p:sldLayoutId id="2147483953" r:id="rId32"/>
    <p:sldLayoutId id="2147483954" r:id="rId33"/>
    <p:sldLayoutId id="2147483955" r:id="rId34"/>
    <p:sldLayoutId id="2147483956" r:id="rId35"/>
    <p:sldLayoutId id="2147483957" r:id="rId36"/>
    <p:sldLayoutId id="2147483958" r:id="rId37"/>
    <p:sldLayoutId id="2147483959" r:id="rId38"/>
    <p:sldLayoutId id="2147483960" r:id="rId39"/>
    <p:sldLayoutId id="2147483961" r:id="rId40"/>
    <p:sldLayoutId id="2147483962" r:id="rId41"/>
    <p:sldLayoutId id="2147483963" r:id="rId42"/>
    <p:sldLayoutId id="2147483964" r:id="rId43"/>
    <p:sldLayoutId id="2147483965" r:id="rId44"/>
    <p:sldLayoutId id="2147483966" r:id="rId45"/>
    <p:sldLayoutId id="2147483967" r:id="rId46"/>
    <p:sldLayoutId id="2147483968" r:id="rId47"/>
    <p:sldLayoutId id="2147483969" r:id="rId48"/>
    <p:sldLayoutId id="2147483970" r:id="rId49"/>
    <p:sldLayoutId id="2147483971" r:id="rId50"/>
    <p:sldLayoutId id="2147483972" r:id="rId51"/>
    <p:sldLayoutId id="2147483973" r:id="rId52"/>
    <p:sldLayoutId id="2147483974" r:id="rId53"/>
    <p:sldLayoutId id="2147483975" r:id="rId54"/>
    <p:sldLayoutId id="2147483976" r:id="rId55"/>
    <p:sldLayoutId id="2147483977" r:id="rId56"/>
    <p:sldLayoutId id="2147483978" r:id="rId57"/>
    <p:sldLayoutId id="2147483979" r:id="rId58"/>
    <p:sldLayoutId id="2147483980" r:id="rId59"/>
    <p:sldLayoutId id="2147483981" r:id="rId60"/>
    <p:sldLayoutId id="2147483982" r:id="rId61"/>
    <p:sldLayoutId id="2147483983" r:id="rId62"/>
    <p:sldLayoutId id="2147483984" r:id="rId63"/>
    <p:sldLayoutId id="2147483985" r:id="rId64"/>
    <p:sldLayoutId id="2147483986" r:id="rId65"/>
    <p:sldLayoutId id="2147483987" r:id="rId66"/>
    <p:sldLayoutId id="2147483988" r:id="rId67"/>
    <p:sldLayoutId id="2147483989" r:id="rId68"/>
    <p:sldLayoutId id="2147483990" r:id="rId69"/>
    <p:sldLayoutId id="2147483991" r:id="rId70"/>
    <p:sldLayoutId id="2147483992" r:id="rId71"/>
    <p:sldLayoutId id="2147483993" r:id="rId72"/>
    <p:sldLayoutId id="2147483994" r:id="rId73"/>
    <p:sldLayoutId id="2147483995" r:id="rId74"/>
    <p:sldLayoutId id="2147483996" r:id="rId75"/>
    <p:sldLayoutId id="2147483997" r:id="rId76"/>
    <p:sldLayoutId id="2147483998" r:id="rId77"/>
    <p:sldLayoutId id="2147483999" r:id="rId78"/>
    <p:sldLayoutId id="2147484000" r:id="rId79"/>
    <p:sldLayoutId id="2147484001" r:id="rId80"/>
    <p:sldLayoutId id="2147484002" r:id="rId81"/>
    <p:sldLayoutId id="2147484003" r:id="rId82"/>
    <p:sldLayoutId id="2147484004" r:id="rId83"/>
    <p:sldLayoutId id="2147484005" r:id="rId84"/>
    <p:sldLayoutId id="2147484006" r:id="rId85"/>
    <p:sldLayoutId id="2147484007" r:id="rId86"/>
    <p:sldLayoutId id="2147484008" r:id="rId87"/>
    <p:sldLayoutId id="2147484009" r:id="rId88"/>
    <p:sldLayoutId id="2147484010" r:id="rId89"/>
    <p:sldLayoutId id="2147484011" r:id="rId90"/>
    <p:sldLayoutId id="2147484012" r:id="rId91"/>
    <p:sldLayoutId id="2147484013" r:id="rId92"/>
    <p:sldLayoutId id="2147484014" r:id="rId93"/>
    <p:sldLayoutId id="2147484015" r:id="rId94"/>
    <p:sldLayoutId id="2147484016" r:id="rId95"/>
    <p:sldLayoutId id="2147484017" r:id="rId96"/>
    <p:sldLayoutId id="2147484018" r:id="rId97"/>
    <p:sldLayoutId id="2147484019" r:id="rId98"/>
    <p:sldLayoutId id="2147484020" r:id="rId99"/>
    <p:sldLayoutId id="2147484021" r:id="rId100"/>
    <p:sldLayoutId id="2147484022" r:id="rId101"/>
    <p:sldLayoutId id="2147484023" r:id="rId102"/>
    <p:sldLayoutId id="2147484024" r:id="rId103"/>
    <p:sldLayoutId id="2147484025" r:id="rId104"/>
    <p:sldLayoutId id="2147484026" r:id="rId105"/>
    <p:sldLayoutId id="2147484027" r:id="rId106"/>
    <p:sldLayoutId id="2147484028" r:id="rId107"/>
    <p:sldLayoutId id="2147484029" r:id="rId108"/>
    <p:sldLayoutId id="2147484030" r:id="rId109"/>
    <p:sldLayoutId id="2147484031" r:id="rId110"/>
    <p:sldLayoutId id="2147484032" r:id="rId111"/>
    <p:sldLayoutId id="2147484033" r:id="rId112"/>
    <p:sldLayoutId id="2147484034" r:id="rId113"/>
    <p:sldLayoutId id="2147484035" r:id="rId114"/>
    <p:sldLayoutId id="2147484036" r:id="rId115"/>
    <p:sldLayoutId id="2147484037" r:id="rId116"/>
    <p:sldLayoutId id="2147484038" r:id="rId117"/>
    <p:sldLayoutId id="2147484039" r:id="rId118"/>
    <p:sldLayoutId id="2147484040" r:id="rId119"/>
    <p:sldLayoutId id="2147484041" r:id="rId120"/>
    <p:sldLayoutId id="2147484042" r:id="rId121"/>
    <p:sldLayoutId id="2147484043" r:id="rId122"/>
    <p:sldLayoutId id="2147484044" r:id="rId123"/>
    <p:sldLayoutId id="2147484045" r:id="rId124"/>
    <p:sldLayoutId id="2147484046" r:id="rId125"/>
    <p:sldLayoutId id="2147484047" r:id="rId126"/>
    <p:sldLayoutId id="2147484048" r:id="rId127"/>
    <p:sldLayoutId id="2147484049" r:id="rId128"/>
    <p:sldLayoutId id="2147484050" r:id="rId129"/>
    <p:sldLayoutId id="2147484051" r:id="rId130"/>
    <p:sldLayoutId id="2147484052" r:id="rId131"/>
    <p:sldLayoutId id="2147484053" r:id="rId132"/>
    <p:sldLayoutId id="2147484054" r:id="rId133"/>
    <p:sldLayoutId id="2147484055" r:id="rId134"/>
    <p:sldLayoutId id="2147484056" r:id="rId135"/>
    <p:sldLayoutId id="2147484057" r:id="rId136"/>
    <p:sldLayoutId id="2147484058" r:id="rId137"/>
    <p:sldLayoutId id="2147484059" r:id="rId138"/>
    <p:sldLayoutId id="2147484060" r:id="rId139"/>
    <p:sldLayoutId id="2147484061" r:id="rId140"/>
    <p:sldLayoutId id="2147484062" r:id="rId141"/>
    <p:sldLayoutId id="2147484063" r:id="rId142"/>
    <p:sldLayoutId id="2147484064" r:id="rId143"/>
    <p:sldLayoutId id="2147484065" r:id="rId144"/>
    <p:sldLayoutId id="2147484066" r:id="rId145"/>
    <p:sldLayoutId id="2147484067" r:id="rId146"/>
    <p:sldLayoutId id="2147484068" r:id="rId147"/>
    <p:sldLayoutId id="2147484069" r:id="rId148"/>
    <p:sldLayoutId id="2147484070" r:id="rId149"/>
  </p:sldLayoutIdLs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41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82" name="Google Shape;4182;p51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Font typeface="Calibri"/>
              <a:buNone/>
              <a:defRPr sz="3600" b="1" i="0" u="none" strike="noStrike" cap="none">
                <a:solidFill>
                  <a:schemeClr val="accent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4183" name="Google Shape;4183;p51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381000" algn="l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Arial"/>
              <a:buChar char="•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marR="0" lvl="1" indent="-355600" algn="l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chemeClr val="accent1"/>
              </a:buClr>
              <a:buSzPts val="2000"/>
              <a:buFont typeface="Arial"/>
              <a:buChar char="•"/>
              <a:defRPr sz="2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1371600" marR="0" lvl="2" indent="-342900" algn="l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chemeClr val="accent2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1828800" marR="0" lvl="3" indent="-330200" algn="l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chemeClr val="accent2"/>
              </a:buClr>
              <a:buSzPts val="1600"/>
              <a:buFont typeface="Arial"/>
              <a:buChar char="•"/>
              <a:defRPr sz="16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2286000" marR="0" lvl="4" indent="-330200" algn="l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chemeClr val="accent2"/>
              </a:buClr>
              <a:buSzPts val="1600"/>
              <a:buFont typeface="Arial"/>
              <a:buChar char="•"/>
              <a:defRPr sz="16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4184" name="Google Shape;4184;p5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 rtl="0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 rtl="0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 rtl="0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 rtl="0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 rtl="0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 rtl="0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 rtl="0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 rtl="0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 rtl="0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4185" name="Google Shape;4185;p5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R="0" lvl="0" algn="ctr" rtl="0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4072" r:id="rId1"/>
    <p:sldLayoutId id="2147484073" r:id="rId2"/>
    <p:sldLayoutId id="2147484074" r:id="rId3"/>
    <p:sldLayoutId id="2147484075" r:id="rId4"/>
    <p:sldLayoutId id="2147484076" r:id="rId5"/>
    <p:sldLayoutId id="2147484077" r:id="rId6"/>
    <p:sldLayoutId id="2147484078" r:id="rId7"/>
    <p:sldLayoutId id="2147484079" r:id="rId8"/>
    <p:sldLayoutId id="2147484080" r:id="rId9"/>
    <p:sldLayoutId id="2147484081" r:id="rId10"/>
    <p:sldLayoutId id="2147484082" r:id="rId11"/>
    <p:sldLayoutId id="2147484083" r:id="rId12"/>
    <p:sldLayoutId id="2147484084" r:id="rId13"/>
    <p:sldLayoutId id="2147484085" r:id="rId14"/>
    <p:sldLayoutId id="2147484086" r:id="rId15"/>
    <p:sldLayoutId id="2147484087" r:id="rId16"/>
    <p:sldLayoutId id="2147484088" r:id="rId17"/>
    <p:sldLayoutId id="2147484089" r:id="rId18"/>
    <p:sldLayoutId id="2147484090" r:id="rId19"/>
    <p:sldLayoutId id="2147484091" r:id="rId20"/>
    <p:sldLayoutId id="2147484092" r:id="rId21"/>
    <p:sldLayoutId id="2147484093" r:id="rId22"/>
    <p:sldLayoutId id="2147484094" r:id="rId23"/>
    <p:sldLayoutId id="2147484095" r:id="rId24"/>
    <p:sldLayoutId id="2147484096" r:id="rId25"/>
    <p:sldLayoutId id="2147484097" r:id="rId26"/>
    <p:sldLayoutId id="2147484098" r:id="rId27"/>
    <p:sldLayoutId id="2147484099" r:id="rId28"/>
    <p:sldLayoutId id="2147484100" r:id="rId29"/>
    <p:sldLayoutId id="2147484101" r:id="rId30"/>
    <p:sldLayoutId id="2147484102" r:id="rId31"/>
    <p:sldLayoutId id="2147484103" r:id="rId32"/>
    <p:sldLayoutId id="2147484104" r:id="rId33"/>
    <p:sldLayoutId id="2147484105" r:id="rId34"/>
    <p:sldLayoutId id="2147484106" r:id="rId35"/>
    <p:sldLayoutId id="2147484107" r:id="rId36"/>
    <p:sldLayoutId id="2147484108" r:id="rId37"/>
    <p:sldLayoutId id="2147484109" r:id="rId38"/>
    <p:sldLayoutId id="2147484110" r:id="rId39"/>
    <p:sldLayoutId id="2147484111" r:id="rId40"/>
    <p:sldLayoutId id="2147484112" r:id="rId41"/>
    <p:sldLayoutId id="2147484113" r:id="rId42"/>
    <p:sldLayoutId id="2147484114" r:id="rId43"/>
    <p:sldLayoutId id="2147484115" r:id="rId44"/>
    <p:sldLayoutId id="2147484116" r:id="rId45"/>
    <p:sldLayoutId id="2147484117" r:id="rId46"/>
    <p:sldLayoutId id="2147484118" r:id="rId47"/>
    <p:sldLayoutId id="2147484119" r:id="rId48"/>
    <p:sldLayoutId id="2147484120" r:id="rId49"/>
    <p:sldLayoutId id="2147484121" r:id="rId50"/>
    <p:sldLayoutId id="2147484122" r:id="rId51"/>
    <p:sldLayoutId id="2147484123" r:id="rId52"/>
    <p:sldLayoutId id="2147484124" r:id="rId53"/>
    <p:sldLayoutId id="2147484125" r:id="rId54"/>
    <p:sldLayoutId id="2147484126" r:id="rId55"/>
    <p:sldLayoutId id="2147484127" r:id="rId56"/>
    <p:sldLayoutId id="2147484128" r:id="rId57"/>
    <p:sldLayoutId id="2147484129" r:id="rId58"/>
    <p:sldLayoutId id="2147484130" r:id="rId59"/>
    <p:sldLayoutId id="2147484131" r:id="rId60"/>
    <p:sldLayoutId id="2147484132" r:id="rId61"/>
    <p:sldLayoutId id="2147484133" r:id="rId62"/>
    <p:sldLayoutId id="2147484134" r:id="rId63"/>
    <p:sldLayoutId id="2147484135" r:id="rId64"/>
    <p:sldLayoutId id="2147484136" r:id="rId65"/>
    <p:sldLayoutId id="2147484137" r:id="rId66"/>
    <p:sldLayoutId id="2147484138" r:id="rId67"/>
    <p:sldLayoutId id="2147484139" r:id="rId68"/>
    <p:sldLayoutId id="2147484140" r:id="rId69"/>
    <p:sldLayoutId id="2147484141" r:id="rId70"/>
    <p:sldLayoutId id="2147484142" r:id="rId71"/>
    <p:sldLayoutId id="2147484143" r:id="rId72"/>
    <p:sldLayoutId id="2147484144" r:id="rId73"/>
    <p:sldLayoutId id="2147484145" r:id="rId74"/>
    <p:sldLayoutId id="2147484146" r:id="rId75"/>
    <p:sldLayoutId id="2147484147" r:id="rId76"/>
    <p:sldLayoutId id="2147484148" r:id="rId77"/>
    <p:sldLayoutId id="2147484149" r:id="rId78"/>
    <p:sldLayoutId id="2147484150" r:id="rId79"/>
    <p:sldLayoutId id="2147484151" r:id="rId80"/>
    <p:sldLayoutId id="2147484152" r:id="rId81"/>
    <p:sldLayoutId id="2147484153" r:id="rId82"/>
    <p:sldLayoutId id="2147484154" r:id="rId83"/>
    <p:sldLayoutId id="2147484155" r:id="rId84"/>
    <p:sldLayoutId id="2147484156" r:id="rId85"/>
    <p:sldLayoutId id="2147484157" r:id="rId86"/>
    <p:sldLayoutId id="2147484158" r:id="rId87"/>
    <p:sldLayoutId id="2147484159" r:id="rId88"/>
    <p:sldLayoutId id="2147484160" r:id="rId89"/>
    <p:sldLayoutId id="2147484161" r:id="rId90"/>
    <p:sldLayoutId id="2147484162" r:id="rId91"/>
    <p:sldLayoutId id="2147484163" r:id="rId92"/>
    <p:sldLayoutId id="2147484164" r:id="rId93"/>
    <p:sldLayoutId id="2147484165" r:id="rId94"/>
    <p:sldLayoutId id="2147484166" r:id="rId95"/>
    <p:sldLayoutId id="2147484167" r:id="rId96"/>
    <p:sldLayoutId id="2147484168" r:id="rId97"/>
    <p:sldLayoutId id="2147484169" r:id="rId98"/>
    <p:sldLayoutId id="2147484170" r:id="rId99"/>
    <p:sldLayoutId id="2147484171" r:id="rId100"/>
    <p:sldLayoutId id="2147484172" r:id="rId101"/>
    <p:sldLayoutId id="2147484173" r:id="rId102"/>
    <p:sldLayoutId id="2147484174" r:id="rId103"/>
    <p:sldLayoutId id="2147484175" r:id="rId104"/>
    <p:sldLayoutId id="2147484176" r:id="rId105"/>
    <p:sldLayoutId id="2147484177" r:id="rId106"/>
    <p:sldLayoutId id="2147484178" r:id="rId107"/>
    <p:sldLayoutId id="2147484179" r:id="rId108"/>
    <p:sldLayoutId id="2147484180" r:id="rId109"/>
    <p:sldLayoutId id="2147484181" r:id="rId110"/>
    <p:sldLayoutId id="2147484182" r:id="rId111"/>
    <p:sldLayoutId id="2147484183" r:id="rId112"/>
    <p:sldLayoutId id="2147484184" r:id="rId113"/>
    <p:sldLayoutId id="2147484185" r:id="rId114"/>
    <p:sldLayoutId id="2147484186" r:id="rId115"/>
    <p:sldLayoutId id="2147484187" r:id="rId116"/>
    <p:sldLayoutId id="2147484188" r:id="rId117"/>
    <p:sldLayoutId id="2147484189" r:id="rId118"/>
    <p:sldLayoutId id="2147484190" r:id="rId119"/>
    <p:sldLayoutId id="2147484191" r:id="rId120"/>
    <p:sldLayoutId id="2147484192" r:id="rId121"/>
    <p:sldLayoutId id="2147484193" r:id="rId122"/>
    <p:sldLayoutId id="2147484194" r:id="rId123"/>
    <p:sldLayoutId id="2147484195" r:id="rId124"/>
    <p:sldLayoutId id="2147484196" r:id="rId125"/>
    <p:sldLayoutId id="2147484197" r:id="rId126"/>
    <p:sldLayoutId id="2147484198" r:id="rId127"/>
    <p:sldLayoutId id="2147484199" r:id="rId128"/>
    <p:sldLayoutId id="2147486052" r:id="rId129"/>
    <p:sldLayoutId id="2147484201" r:id="rId130"/>
    <p:sldLayoutId id="2147486053" r:id="rId131"/>
    <p:sldLayoutId id="2147486054" r:id="rId132"/>
    <p:sldLayoutId id="2147486055" r:id="rId133"/>
    <p:sldLayoutId id="2147486056" r:id="rId134"/>
    <p:sldLayoutId id="2147486057" r:id="rId135"/>
    <p:sldLayoutId id="2147484207" r:id="rId136"/>
    <p:sldLayoutId id="2147486059" r:id="rId137"/>
    <p:sldLayoutId id="2147484209" r:id="rId138"/>
    <p:sldLayoutId id="2147484210" r:id="rId139"/>
    <p:sldLayoutId id="2147484211" r:id="rId140"/>
    <p:sldLayoutId id="2147484212" r:id="rId141"/>
    <p:sldLayoutId id="2147484213" r:id="rId142"/>
    <p:sldLayoutId id="2147484214" r:id="rId143"/>
    <p:sldLayoutId id="2147484215" r:id="rId144"/>
    <p:sldLayoutId id="2147484216" r:id="rId145"/>
    <p:sldLayoutId id="2147484217" r:id="rId146"/>
    <p:sldLayoutId id="2147484218" r:id="rId147"/>
    <p:sldLayoutId id="2147484219" r:id="rId148"/>
    <p:sldLayoutId id="2147484220" r:id="rId149"/>
    <p:sldLayoutId id="2147484221" r:id="rId150"/>
    <p:sldLayoutId id="2147486107" r:id="rId151"/>
    <p:sldLayoutId id="2147484223" r:id="rId152"/>
    <p:sldLayoutId id="2147484224" r:id="rId153"/>
    <p:sldLayoutId id="2147484225" r:id="rId154"/>
    <p:sldLayoutId id="2147484226" r:id="rId155"/>
    <p:sldLayoutId id="2147484227" r:id="rId156"/>
    <p:sldLayoutId id="2147484228" r:id="rId157"/>
    <p:sldLayoutId id="2147484229" r:id="rId158"/>
    <p:sldLayoutId id="2147484230" r:id="rId159"/>
    <p:sldLayoutId id="2147486082" r:id="rId160"/>
    <p:sldLayoutId id="2147484232" r:id="rId161"/>
    <p:sldLayoutId id="2147486089" r:id="rId162"/>
    <p:sldLayoutId id="2147484234" r:id="rId163"/>
    <p:sldLayoutId id="2147486084" r:id="rId164"/>
    <p:sldLayoutId id="2147484236" r:id="rId165"/>
    <p:sldLayoutId id="2147486058" r:id="rId166"/>
    <p:sldLayoutId id="2147486051" r:id="rId167"/>
    <p:sldLayoutId id="2147484239" r:id="rId168"/>
    <p:sldLayoutId id="2147484240" r:id="rId169"/>
    <p:sldLayoutId id="2147484241" r:id="rId170"/>
    <p:sldLayoutId id="2147484242" r:id="rId171"/>
    <p:sldLayoutId id="2147484243" r:id="rId172"/>
    <p:sldLayoutId id="2147484244" r:id="rId173"/>
    <p:sldLayoutId id="2147486085" r:id="rId174"/>
    <p:sldLayoutId id="2147484246" r:id="rId175"/>
    <p:sldLayoutId id="2147484247" r:id="rId176"/>
    <p:sldLayoutId id="2147484248" r:id="rId177"/>
    <p:sldLayoutId id="2147484249" r:id="rId178"/>
    <p:sldLayoutId id="2147484250" r:id="rId179"/>
    <p:sldLayoutId id="2147484251" r:id="rId180"/>
    <p:sldLayoutId id="2147484252" r:id="rId181"/>
    <p:sldLayoutId id="2147484253" r:id="rId182"/>
    <p:sldLayoutId id="2147484254" r:id="rId183"/>
    <p:sldLayoutId id="2147484255" r:id="rId184"/>
    <p:sldLayoutId id="2147484256" r:id="rId185"/>
    <p:sldLayoutId id="2147484257" r:id="rId186"/>
    <p:sldLayoutId id="2147484258" r:id="rId187"/>
    <p:sldLayoutId id="2147484259" r:id="rId188"/>
    <p:sldLayoutId id="2147486129" r:id="rId189"/>
    <p:sldLayoutId id="2147484261" r:id="rId190"/>
    <p:sldLayoutId id="2147486086" r:id="rId191"/>
    <p:sldLayoutId id="2147484263" r:id="rId192"/>
    <p:sldLayoutId id="2147484264" r:id="rId193"/>
    <p:sldLayoutId id="2147484265" r:id="rId194"/>
    <p:sldLayoutId id="2147484266" r:id="rId195"/>
    <p:sldLayoutId id="2147486131" r:id="rId196"/>
    <p:sldLayoutId id="2147486083" r:id="rId197"/>
    <p:sldLayoutId id="2147484269" r:id="rId198"/>
    <p:sldLayoutId id="2147484270" r:id="rId199"/>
    <p:sldLayoutId id="2147484271" r:id="rId200"/>
    <p:sldLayoutId id="2147484272" r:id="rId201"/>
    <p:sldLayoutId id="2147484273" r:id="rId202"/>
    <p:sldLayoutId id="2147484274" r:id="rId203"/>
    <p:sldLayoutId id="2147484275" r:id="rId204"/>
    <p:sldLayoutId id="2147484276" r:id="rId205"/>
    <p:sldLayoutId id="2147484277" r:id="rId206"/>
    <p:sldLayoutId id="2147484278" r:id="rId207"/>
    <p:sldLayoutId id="2147484279" r:id="rId208"/>
    <p:sldLayoutId id="2147484280" r:id="rId209"/>
    <p:sldLayoutId id="2147484281" r:id="rId210"/>
    <p:sldLayoutId id="2147484282" r:id="rId211"/>
    <p:sldLayoutId id="2147484283" r:id="rId212"/>
    <p:sldLayoutId id="2147484284" r:id="rId213"/>
    <p:sldLayoutId id="2147484285" r:id="rId214"/>
    <p:sldLayoutId id="2147484286" r:id="rId215"/>
    <p:sldLayoutId id="2147484287" r:id="rId216"/>
    <p:sldLayoutId id="2147484288" r:id="rId217"/>
    <p:sldLayoutId id="2147484289" r:id="rId218"/>
    <p:sldLayoutId id="2147484290" r:id="rId219"/>
    <p:sldLayoutId id="2147484291" r:id="rId220"/>
    <p:sldLayoutId id="2147484292" r:id="rId221"/>
    <p:sldLayoutId id="2147484293" r:id="rId222"/>
    <p:sldLayoutId id="2147484294" r:id="rId223"/>
    <p:sldLayoutId id="2147484295" r:id="rId224"/>
    <p:sldLayoutId id="2147484296" r:id="rId225"/>
    <p:sldLayoutId id="2147484297" r:id="rId226"/>
    <p:sldLayoutId id="2147484298" r:id="rId227"/>
    <p:sldLayoutId id="2147484299" r:id="rId228"/>
    <p:sldLayoutId id="2147484300" r:id="rId229"/>
    <p:sldLayoutId id="2147484301" r:id="rId230"/>
    <p:sldLayoutId id="2147484302" r:id="rId231"/>
    <p:sldLayoutId id="2147484303" r:id="rId232"/>
    <p:sldLayoutId id="2147484304" r:id="rId233"/>
    <p:sldLayoutId id="2147484305" r:id="rId234"/>
    <p:sldLayoutId id="2147484306" r:id="rId235"/>
    <p:sldLayoutId id="2147484307" r:id="rId236"/>
    <p:sldLayoutId id="2147484308" r:id="rId237"/>
    <p:sldLayoutId id="2147484309" r:id="rId238"/>
    <p:sldLayoutId id="2147484310" r:id="rId239"/>
    <p:sldLayoutId id="2147484311" r:id="rId240"/>
    <p:sldLayoutId id="2147484312" r:id="rId241"/>
    <p:sldLayoutId id="2147484313" r:id="rId242"/>
    <p:sldLayoutId id="2147484314" r:id="rId243"/>
    <p:sldLayoutId id="2147484315" r:id="rId244"/>
    <p:sldLayoutId id="2147484316" r:id="rId245"/>
    <p:sldLayoutId id="2147484317" r:id="rId246"/>
    <p:sldLayoutId id="2147484318" r:id="rId247"/>
    <p:sldLayoutId id="2147484319" r:id="rId248"/>
    <p:sldLayoutId id="2147484320" r:id="rId249"/>
    <p:sldLayoutId id="2147484321" r:id="rId250"/>
    <p:sldLayoutId id="2147484322" r:id="rId251"/>
    <p:sldLayoutId id="2147484323" r:id="rId252"/>
    <p:sldLayoutId id="2147484324" r:id="rId253"/>
    <p:sldLayoutId id="2147484325" r:id="rId254"/>
    <p:sldLayoutId id="2147484326" r:id="rId255"/>
    <p:sldLayoutId id="2147484327" r:id="rId256"/>
    <p:sldLayoutId id="2147484328" r:id="rId257"/>
    <p:sldLayoutId id="2147486120" r:id="rId258"/>
    <p:sldLayoutId id="2147486121" r:id="rId259"/>
    <p:sldLayoutId id="2147486122" r:id="rId260"/>
    <p:sldLayoutId id="2147486123" r:id="rId261"/>
    <p:sldLayoutId id="2147484333" r:id="rId262"/>
    <p:sldLayoutId id="2147484334" r:id="rId263"/>
    <p:sldLayoutId id="2147486096" r:id="rId264"/>
    <p:sldLayoutId id="2147486097" r:id="rId265"/>
    <p:sldLayoutId id="2147486098" r:id="rId266"/>
    <p:sldLayoutId id="2147484338" r:id="rId267"/>
    <p:sldLayoutId id="2147486099" r:id="rId268"/>
    <p:sldLayoutId id="2147486100" r:id="rId269"/>
    <p:sldLayoutId id="2147486101" r:id="rId270"/>
    <p:sldLayoutId id="2147486102" r:id="rId271"/>
    <p:sldLayoutId id="2147486103" r:id="rId272"/>
    <p:sldLayoutId id="2147486104" r:id="rId273"/>
    <p:sldLayoutId id="2147484345" r:id="rId274"/>
    <p:sldLayoutId id="2147484346" r:id="rId275"/>
    <p:sldLayoutId id="2147484347" r:id="rId276"/>
    <p:sldLayoutId id="2147484348" r:id="rId277"/>
    <p:sldLayoutId id="2147484349" r:id="rId278"/>
    <p:sldLayoutId id="2147486067" r:id="rId279"/>
    <p:sldLayoutId id="2147486066" r:id="rId280"/>
    <p:sldLayoutId id="2147486068" r:id="rId281"/>
    <p:sldLayoutId id="2147486047" r:id="rId282"/>
    <p:sldLayoutId id="2147486143" r:id="rId283"/>
    <p:sldLayoutId id="2147486069" r:id="rId284"/>
    <p:sldLayoutId id="2147486070" r:id="rId285"/>
    <p:sldLayoutId id="2147486072" r:id="rId286"/>
    <p:sldLayoutId id="2147486073" r:id="rId287"/>
    <p:sldLayoutId id="2147486074" r:id="rId288"/>
    <p:sldLayoutId id="2147486075" r:id="rId289"/>
    <p:sldLayoutId id="2147486076" r:id="rId290"/>
    <p:sldLayoutId id="2147486061" r:id="rId291"/>
    <p:sldLayoutId id="2147486062" r:id="rId292"/>
    <p:sldLayoutId id="2147486105" r:id="rId293"/>
    <p:sldLayoutId id="2147486063" r:id="rId294"/>
    <p:sldLayoutId id="2147486064" r:id="rId295"/>
    <p:sldLayoutId id="2147486065" r:id="rId296"/>
    <p:sldLayoutId id="2147484368" r:id="rId297"/>
    <p:sldLayoutId id="2147484369" r:id="rId298"/>
    <p:sldLayoutId id="2147484370" r:id="rId299"/>
    <p:sldLayoutId id="2147484371" r:id="rId300"/>
    <p:sldLayoutId id="2147484372" r:id="rId301"/>
    <p:sldLayoutId id="2147484373" r:id="rId302"/>
    <p:sldLayoutId id="2147484374" r:id="rId303"/>
    <p:sldLayoutId id="2147484375" r:id="rId304"/>
    <p:sldLayoutId id="2147486145" r:id="rId305"/>
    <p:sldLayoutId id="2147486146" r:id="rId306"/>
    <p:sldLayoutId id="2147486147" r:id="rId307"/>
    <p:sldLayoutId id="2147486148" r:id="rId308"/>
    <p:sldLayoutId id="2147484380" r:id="rId309"/>
    <p:sldLayoutId id="2147484381" r:id="rId310"/>
    <p:sldLayoutId id="2147484382" r:id="rId311"/>
    <p:sldLayoutId id="2147484383" r:id="rId312"/>
    <p:sldLayoutId id="2147486038" r:id="rId313"/>
    <p:sldLayoutId id="2147486040" r:id="rId314"/>
    <p:sldLayoutId id="2147486119" r:id="rId315"/>
    <p:sldLayoutId id="2147486041" r:id="rId316"/>
    <p:sldLayoutId id="2147486042" r:id="rId317"/>
    <p:sldLayoutId id="2147486043" r:id="rId318"/>
    <p:sldLayoutId id="2147486044" r:id="rId319"/>
    <p:sldLayoutId id="2147486045" r:id="rId320"/>
    <p:sldLayoutId id="2147486046" r:id="rId321"/>
    <p:sldLayoutId id="2147486077" r:id="rId322"/>
    <p:sldLayoutId id="2147486078" r:id="rId323"/>
    <p:sldLayoutId id="2147484395" r:id="rId324"/>
    <p:sldLayoutId id="2147484396" r:id="rId325"/>
    <p:sldLayoutId id="2147484397" r:id="rId326"/>
    <p:sldLayoutId id="2147484398" r:id="rId327"/>
    <p:sldLayoutId id="2147484399" r:id="rId328"/>
    <p:sldLayoutId id="2147486093" r:id="rId329"/>
    <p:sldLayoutId id="2147486094" r:id="rId330"/>
    <p:sldLayoutId id="2147486095" r:id="rId331"/>
    <p:sldLayoutId id="2147484403" r:id="rId332"/>
    <p:sldLayoutId id="2147484404" r:id="rId333"/>
    <p:sldLayoutId id="2147484405" r:id="rId334"/>
    <p:sldLayoutId id="2147484406" r:id="rId335"/>
    <p:sldLayoutId id="2147484407" r:id="rId336"/>
    <p:sldLayoutId id="2147484408" r:id="rId337"/>
    <p:sldLayoutId id="2147484409" r:id="rId338"/>
    <p:sldLayoutId id="2147484410" r:id="rId339"/>
    <p:sldLayoutId id="2147484411" r:id="rId340"/>
    <p:sldLayoutId id="2147484412" r:id="rId341"/>
    <p:sldLayoutId id="2147484413" r:id="rId342"/>
    <p:sldLayoutId id="2147484414" r:id="rId343"/>
    <p:sldLayoutId id="2147484415" r:id="rId344"/>
    <p:sldLayoutId id="2147484416" r:id="rId345"/>
    <p:sldLayoutId id="2147484417" r:id="rId346"/>
    <p:sldLayoutId id="2147484418" r:id="rId347"/>
    <p:sldLayoutId id="2147484419" r:id="rId348"/>
    <p:sldLayoutId id="2147484420" r:id="rId349"/>
    <p:sldLayoutId id="2147484421" r:id="rId350"/>
    <p:sldLayoutId id="2147484422" r:id="rId351"/>
    <p:sldLayoutId id="2147484423" r:id="rId352"/>
    <p:sldLayoutId id="2147484424" r:id="rId353"/>
    <p:sldLayoutId id="2147484425" r:id="rId354"/>
    <p:sldLayoutId id="2147484426" r:id="rId355"/>
    <p:sldLayoutId id="2147484427" r:id="rId356"/>
    <p:sldLayoutId id="2147484428" r:id="rId357"/>
    <p:sldLayoutId id="2147484429" r:id="rId358"/>
    <p:sldLayoutId id="2147484430" r:id="rId359"/>
    <p:sldLayoutId id="2147484431" r:id="rId360"/>
    <p:sldLayoutId id="2147484432" r:id="rId361"/>
    <p:sldLayoutId id="2147484433" r:id="rId362"/>
    <p:sldLayoutId id="2147484434" r:id="rId363"/>
    <p:sldLayoutId id="2147484435" r:id="rId364"/>
    <p:sldLayoutId id="2147484436" r:id="rId365"/>
    <p:sldLayoutId id="2147484437" r:id="rId366"/>
    <p:sldLayoutId id="2147484438" r:id="rId367"/>
    <p:sldLayoutId id="2147484439" r:id="rId368"/>
    <p:sldLayoutId id="2147484440" r:id="rId369"/>
    <p:sldLayoutId id="2147484441" r:id="rId370"/>
    <p:sldLayoutId id="2147484442" r:id="rId371"/>
    <p:sldLayoutId id="2147484443" r:id="rId372"/>
    <p:sldLayoutId id="2147484444" r:id="rId373"/>
    <p:sldLayoutId id="2147484445" r:id="rId374"/>
    <p:sldLayoutId id="2147484446" r:id="rId375"/>
    <p:sldLayoutId id="2147484447" r:id="rId376"/>
    <p:sldLayoutId id="2147484448" r:id="rId377"/>
    <p:sldLayoutId id="2147484449" r:id="rId378"/>
    <p:sldLayoutId id="2147484450" r:id="rId379"/>
    <p:sldLayoutId id="2147484451" r:id="rId380"/>
    <p:sldLayoutId id="2147484452" r:id="rId381"/>
    <p:sldLayoutId id="2147484453" r:id="rId382"/>
    <p:sldLayoutId id="2147484454" r:id="rId383"/>
    <p:sldLayoutId id="2147484455" r:id="rId384"/>
    <p:sldLayoutId id="2147484456" r:id="rId385"/>
    <p:sldLayoutId id="2147484457" r:id="rId386"/>
    <p:sldLayoutId id="2147484458" r:id="rId387"/>
    <p:sldLayoutId id="2147484459" r:id="rId388"/>
    <p:sldLayoutId id="2147484460" r:id="rId389"/>
    <p:sldLayoutId id="2147484461" r:id="rId390"/>
    <p:sldLayoutId id="2147484462" r:id="rId391"/>
    <p:sldLayoutId id="2147484463" r:id="rId392"/>
    <p:sldLayoutId id="2147484464" r:id="rId393"/>
    <p:sldLayoutId id="2147484465" r:id="rId394"/>
    <p:sldLayoutId id="2147484466" r:id="rId395"/>
    <p:sldLayoutId id="2147484467" r:id="rId396"/>
    <p:sldLayoutId id="2147484468" r:id="rId397"/>
    <p:sldLayoutId id="2147484469" r:id="rId398"/>
    <p:sldLayoutId id="2147484470" r:id="rId399"/>
    <p:sldLayoutId id="2147484471" r:id="rId400"/>
    <p:sldLayoutId id="2147484472" r:id="rId401"/>
    <p:sldLayoutId id="2147484473" r:id="rId402"/>
    <p:sldLayoutId id="2147484474" r:id="rId403"/>
    <p:sldLayoutId id="2147484475" r:id="rId404"/>
    <p:sldLayoutId id="2147484476" r:id="rId405"/>
    <p:sldLayoutId id="2147486127" r:id="rId406"/>
    <p:sldLayoutId id="2147486128" r:id="rId407"/>
    <p:sldLayoutId id="2147484479" r:id="rId408"/>
    <p:sldLayoutId id="2147486130" r:id="rId409"/>
    <p:sldLayoutId id="2147486132" r:id="rId410"/>
    <p:sldLayoutId id="2147486133" r:id="rId411"/>
    <p:sldLayoutId id="2147486134" r:id="rId412"/>
    <p:sldLayoutId id="2147486135" r:id="rId413"/>
    <p:sldLayoutId id="2147486124" r:id="rId414"/>
    <p:sldLayoutId id="2147486125" r:id="rId415"/>
    <p:sldLayoutId id="2147484487" r:id="rId416"/>
    <p:sldLayoutId id="2147484488" r:id="rId417"/>
    <p:sldLayoutId id="2147484489" r:id="rId418"/>
    <p:sldLayoutId id="2147484490" r:id="rId419"/>
    <p:sldLayoutId id="2147484491" r:id="rId420"/>
    <p:sldLayoutId id="2147484492" r:id="rId421"/>
    <p:sldLayoutId id="2147484493" r:id="rId422"/>
    <p:sldLayoutId id="2147484494" r:id="rId423"/>
    <p:sldLayoutId id="2147484495" r:id="rId424"/>
    <p:sldLayoutId id="2147484496" r:id="rId425"/>
    <p:sldLayoutId id="2147484497" r:id="rId426"/>
    <p:sldLayoutId id="2147484498" r:id="rId427"/>
    <p:sldLayoutId id="2147484499" r:id="rId428"/>
    <p:sldLayoutId id="2147484500" r:id="rId429"/>
    <p:sldLayoutId id="2147484501" r:id="rId430"/>
    <p:sldLayoutId id="2147484502" r:id="rId431"/>
    <p:sldLayoutId id="2147484503" r:id="rId432"/>
    <p:sldLayoutId id="2147484504" r:id="rId433"/>
    <p:sldLayoutId id="2147484505" r:id="rId434"/>
    <p:sldLayoutId id="2147484506" r:id="rId435"/>
    <p:sldLayoutId id="2147484507" r:id="rId436"/>
    <p:sldLayoutId id="2147484508" r:id="rId437"/>
    <p:sldLayoutId id="2147484509" r:id="rId438"/>
    <p:sldLayoutId id="2147484510" r:id="rId439"/>
    <p:sldLayoutId id="2147484511" r:id="rId440"/>
    <p:sldLayoutId id="2147484512" r:id="rId441"/>
    <p:sldLayoutId id="2147484513" r:id="rId442"/>
    <p:sldLayoutId id="2147484514" r:id="rId443"/>
    <p:sldLayoutId id="2147484515" r:id="rId444"/>
    <p:sldLayoutId id="2147484516" r:id="rId445"/>
    <p:sldLayoutId id="2147484517" r:id="rId446"/>
    <p:sldLayoutId id="2147484518" r:id="rId447"/>
    <p:sldLayoutId id="2147484519" r:id="rId448"/>
    <p:sldLayoutId id="2147484520" r:id="rId449"/>
    <p:sldLayoutId id="2147484521" r:id="rId450"/>
    <p:sldLayoutId id="2147484522" r:id="rId451"/>
    <p:sldLayoutId id="2147484523" r:id="rId452"/>
    <p:sldLayoutId id="2147484524" r:id="rId453"/>
    <p:sldLayoutId id="2147484525" r:id="rId454"/>
    <p:sldLayoutId id="2147484526" r:id="rId455"/>
    <p:sldLayoutId id="2147484527" r:id="rId456"/>
    <p:sldLayoutId id="2147484528" r:id="rId457"/>
    <p:sldLayoutId id="2147484529" r:id="rId458"/>
    <p:sldLayoutId id="2147484530" r:id="rId459"/>
    <p:sldLayoutId id="2147484531" r:id="rId460"/>
    <p:sldLayoutId id="2147484532" r:id="rId461"/>
    <p:sldLayoutId id="2147484533" r:id="rId462"/>
    <p:sldLayoutId id="2147484534" r:id="rId463"/>
    <p:sldLayoutId id="2147484535" r:id="rId464"/>
    <p:sldLayoutId id="2147484536" r:id="rId465"/>
    <p:sldLayoutId id="2147484537" r:id="rId466"/>
    <p:sldLayoutId id="2147484538" r:id="rId467"/>
    <p:sldLayoutId id="2147484539" r:id="rId468"/>
    <p:sldLayoutId id="2147484540" r:id="rId469"/>
    <p:sldLayoutId id="2147484541" r:id="rId470"/>
    <p:sldLayoutId id="2147484542" r:id="rId471"/>
    <p:sldLayoutId id="2147484543" r:id="rId472"/>
    <p:sldLayoutId id="2147484544" r:id="rId473"/>
    <p:sldLayoutId id="2147484545" r:id="rId474"/>
    <p:sldLayoutId id="2147484546" r:id="rId475"/>
    <p:sldLayoutId id="2147484547" r:id="rId476"/>
    <p:sldLayoutId id="2147484548" r:id="rId477"/>
    <p:sldLayoutId id="2147484549" r:id="rId478"/>
    <p:sldLayoutId id="2147484550" r:id="rId479"/>
    <p:sldLayoutId id="2147484551" r:id="rId480"/>
    <p:sldLayoutId id="2147484552" r:id="rId481"/>
    <p:sldLayoutId id="2147484553" r:id="rId482"/>
    <p:sldLayoutId id="2147484554" r:id="rId483"/>
    <p:sldLayoutId id="2147484555" r:id="rId484"/>
    <p:sldLayoutId id="2147484556" r:id="rId485"/>
    <p:sldLayoutId id="2147484557" r:id="rId486"/>
    <p:sldLayoutId id="2147484558" r:id="rId487"/>
    <p:sldLayoutId id="2147486039" r:id="rId488"/>
    <p:sldLayoutId id="2147484560" r:id="rId489"/>
    <p:sldLayoutId id="2147484561" r:id="rId490"/>
    <p:sldLayoutId id="2147484562" r:id="rId491"/>
    <p:sldLayoutId id="2147484563" r:id="rId492"/>
    <p:sldLayoutId id="2147484564" r:id="rId493"/>
    <p:sldLayoutId id="2147484565" r:id="rId494"/>
    <p:sldLayoutId id="2147486081" r:id="rId495"/>
    <p:sldLayoutId id="2147484567" r:id="rId496"/>
    <p:sldLayoutId id="2147484568" r:id="rId497"/>
    <p:sldLayoutId id="2147484569" r:id="rId498"/>
    <p:sldLayoutId id="2147486106" r:id="rId499"/>
    <p:sldLayoutId id="2147484571" r:id="rId500"/>
    <p:sldLayoutId id="2147486144" r:id="rId501"/>
    <p:sldLayoutId id="2147484573" r:id="rId502"/>
    <p:sldLayoutId id="2147484574" r:id="rId503"/>
    <p:sldLayoutId id="2147484575" r:id="rId504"/>
    <p:sldLayoutId id="2147484576" r:id="rId505"/>
    <p:sldLayoutId id="2147484577" r:id="rId506"/>
  </p:sldLayoutIdLs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94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45" name="Google Shape;9445;p63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Font typeface="Calibri"/>
              <a:buNone/>
              <a:defRPr sz="3600" b="1" i="0" u="none" strike="noStrike" cap="none">
                <a:solidFill>
                  <a:schemeClr val="accent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9pPr>
          </a:lstStyle>
          <a:p>
            <a:endParaRPr/>
          </a:p>
        </p:txBody>
      </p:sp>
      <p:sp>
        <p:nvSpPr>
          <p:cNvPr id="9446" name="Google Shape;9446;p63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381000" algn="l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Arial"/>
              <a:buChar char="•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marR="0" lvl="1" indent="-355600" algn="l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chemeClr val="accent1"/>
              </a:buClr>
              <a:buSzPts val="2000"/>
              <a:buFont typeface="Arial"/>
              <a:buChar char="•"/>
              <a:defRPr sz="2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1371600" marR="0" lvl="2" indent="-342900" algn="l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chemeClr val="accent2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1828800" marR="0" lvl="3" indent="-330200" algn="l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chemeClr val="accent2"/>
              </a:buClr>
              <a:buSzPts val="1600"/>
              <a:buFont typeface="Arial"/>
              <a:buChar char="•"/>
              <a:defRPr sz="16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2286000" marR="0" lvl="4" indent="-330200" algn="l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chemeClr val="accent2"/>
              </a:buClr>
              <a:buSzPts val="1600"/>
              <a:buFont typeface="Arial"/>
              <a:buChar char="•"/>
              <a:defRPr sz="16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9447" name="Google Shape;9447;p6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 rtl="0">
              <a:spcBef>
                <a:spcPts val="0"/>
              </a:spcBef>
              <a:buNone/>
              <a:defRPr sz="1200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 rtl="0">
              <a:spcBef>
                <a:spcPts val="0"/>
              </a:spcBef>
              <a:buNone/>
              <a:defRPr sz="1200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 rtl="0">
              <a:spcBef>
                <a:spcPts val="0"/>
              </a:spcBef>
              <a:buNone/>
              <a:defRPr sz="1200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 rtl="0">
              <a:spcBef>
                <a:spcPts val="0"/>
              </a:spcBef>
              <a:buNone/>
              <a:defRPr sz="1200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 rtl="0">
              <a:spcBef>
                <a:spcPts val="0"/>
              </a:spcBef>
              <a:buNone/>
              <a:defRPr sz="1200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 rtl="0">
              <a:spcBef>
                <a:spcPts val="0"/>
              </a:spcBef>
              <a:buNone/>
              <a:defRPr sz="1200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 rtl="0">
              <a:spcBef>
                <a:spcPts val="0"/>
              </a:spcBef>
              <a:buNone/>
              <a:defRPr sz="1200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 rtl="0">
              <a:spcBef>
                <a:spcPts val="0"/>
              </a:spcBef>
              <a:buNone/>
              <a:defRPr sz="1200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 rtl="0">
              <a:spcBef>
                <a:spcPts val="0"/>
              </a:spcBef>
              <a:buNone/>
              <a:defRPr sz="1200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9448" name="Google Shape;9448;p6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R="0"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4579" r:id="rId1"/>
    <p:sldLayoutId id="2147484580" r:id="rId2"/>
    <p:sldLayoutId id="2147484581" r:id="rId3"/>
    <p:sldLayoutId id="2147484582" r:id="rId4"/>
    <p:sldLayoutId id="2147484583" r:id="rId5"/>
    <p:sldLayoutId id="2147486108" r:id="rId6"/>
    <p:sldLayoutId id="2147486110" r:id="rId7"/>
    <p:sldLayoutId id="2147486111" r:id="rId8"/>
    <p:sldLayoutId id="2147486112" r:id="rId9"/>
    <p:sldLayoutId id="2147486113" r:id="rId10"/>
    <p:sldLayoutId id="2147484589" r:id="rId11"/>
    <p:sldLayoutId id="2147484590" r:id="rId12"/>
    <p:sldLayoutId id="2147484591" r:id="rId13"/>
    <p:sldLayoutId id="2147486114" r:id="rId14"/>
    <p:sldLayoutId id="2147486115" r:id="rId15"/>
    <p:sldLayoutId id="2147486116" r:id="rId16"/>
    <p:sldLayoutId id="2147486117" r:id="rId17"/>
    <p:sldLayoutId id="2147486031" r:id="rId18"/>
    <p:sldLayoutId id="2147484597" r:id="rId19"/>
    <p:sldLayoutId id="2147486032" r:id="rId20"/>
    <p:sldLayoutId id="2147484599" r:id="rId21"/>
    <p:sldLayoutId id="2147484600" r:id="rId22"/>
    <p:sldLayoutId id="2147486034" r:id="rId23"/>
    <p:sldLayoutId id="2147486035" r:id="rId24"/>
    <p:sldLayoutId id="2147486036" r:id="rId25"/>
    <p:sldLayoutId id="2147486037" r:id="rId26"/>
    <p:sldLayoutId id="2147484605" r:id="rId27"/>
    <p:sldLayoutId id="2147486080" r:id="rId28"/>
    <p:sldLayoutId id="2147484607" r:id="rId29"/>
    <p:sldLayoutId id="2147486142" r:id="rId30"/>
    <p:sldLayoutId id="2147486126" r:id="rId31"/>
    <p:sldLayoutId id="2147484610" r:id="rId32"/>
    <p:sldLayoutId id="2147484611" r:id="rId33"/>
    <p:sldLayoutId id="2147484612" r:id="rId34"/>
    <p:sldLayoutId id="2147484613" r:id="rId35"/>
    <p:sldLayoutId id="2147484614" r:id="rId36"/>
    <p:sldLayoutId id="2147484615" r:id="rId37"/>
    <p:sldLayoutId id="2147484616" r:id="rId38"/>
    <p:sldLayoutId id="2147484617" r:id="rId39"/>
    <p:sldLayoutId id="2147484618" r:id="rId40"/>
    <p:sldLayoutId id="2147484619" r:id="rId41"/>
    <p:sldLayoutId id="2147484620" r:id="rId42"/>
    <p:sldLayoutId id="2147484621" r:id="rId43"/>
    <p:sldLayoutId id="2147484622" r:id="rId44"/>
    <p:sldLayoutId id="2147484623" r:id="rId45"/>
    <p:sldLayoutId id="2147484624" r:id="rId46"/>
    <p:sldLayoutId id="2147484625" r:id="rId47"/>
    <p:sldLayoutId id="2147486033" r:id="rId48"/>
    <p:sldLayoutId id="2147486048" r:id="rId49"/>
    <p:sldLayoutId id="2147484628" r:id="rId50"/>
    <p:sldLayoutId id="2147484629" r:id="rId51"/>
    <p:sldLayoutId id="2147484630" r:id="rId52"/>
    <p:sldLayoutId id="2147484631" r:id="rId53"/>
    <p:sldLayoutId id="2147484632" r:id="rId54"/>
    <p:sldLayoutId id="2147484633" r:id="rId55"/>
    <p:sldLayoutId id="2147486049" r:id="rId56"/>
    <p:sldLayoutId id="2147486050" r:id="rId57"/>
    <p:sldLayoutId id="2147484636" r:id="rId58"/>
    <p:sldLayoutId id="2147484637" r:id="rId59"/>
    <p:sldLayoutId id="2147484638" r:id="rId60"/>
    <p:sldLayoutId id="2147484639" r:id="rId61"/>
    <p:sldLayoutId id="2147484640" r:id="rId62"/>
    <p:sldLayoutId id="2147484641" r:id="rId63"/>
    <p:sldLayoutId id="2147484642" r:id="rId64"/>
    <p:sldLayoutId id="2147484643" r:id="rId65"/>
    <p:sldLayoutId id="2147484644" r:id="rId66"/>
    <p:sldLayoutId id="2147484645" r:id="rId67"/>
    <p:sldLayoutId id="2147484646" r:id="rId68"/>
    <p:sldLayoutId id="2147484647" r:id="rId69"/>
    <p:sldLayoutId id="2147484648" r:id="rId70"/>
    <p:sldLayoutId id="2147484649" r:id="rId71"/>
    <p:sldLayoutId id="2147484650" r:id="rId72"/>
    <p:sldLayoutId id="2147484651" r:id="rId73"/>
    <p:sldLayoutId id="2147486138" r:id="rId74"/>
    <p:sldLayoutId id="2147486139" r:id="rId75"/>
    <p:sldLayoutId id="2147486140" r:id="rId76"/>
    <p:sldLayoutId id="2147486141" r:id="rId77"/>
    <p:sldLayoutId id="2147484656" r:id="rId78"/>
    <p:sldLayoutId id="2147484657" r:id="rId79"/>
    <p:sldLayoutId id="2147484658" r:id="rId80"/>
    <p:sldLayoutId id="2147484659" r:id="rId81"/>
    <p:sldLayoutId id="2147484660" r:id="rId82"/>
    <p:sldLayoutId id="2147484661" r:id="rId83"/>
    <p:sldLayoutId id="2147484662" r:id="rId84"/>
    <p:sldLayoutId id="2147484663" r:id="rId85"/>
    <p:sldLayoutId id="2147484664" r:id="rId86"/>
    <p:sldLayoutId id="2147484665" r:id="rId87"/>
    <p:sldLayoutId id="2147484666" r:id="rId88"/>
    <p:sldLayoutId id="2147484667" r:id="rId89"/>
    <p:sldLayoutId id="2147484668" r:id="rId90"/>
    <p:sldLayoutId id="2147484669" r:id="rId91"/>
    <p:sldLayoutId id="2147484670" r:id="rId92"/>
    <p:sldLayoutId id="2147484671" r:id="rId93"/>
    <p:sldLayoutId id="2147484672" r:id="rId94"/>
    <p:sldLayoutId id="2147484673" r:id="rId95"/>
    <p:sldLayoutId id="2147484674" r:id="rId96"/>
    <p:sldLayoutId id="2147484675" r:id="rId97"/>
    <p:sldLayoutId id="2147484676" r:id="rId98"/>
    <p:sldLayoutId id="2147484677" r:id="rId99"/>
    <p:sldLayoutId id="2147484678" r:id="rId100"/>
    <p:sldLayoutId id="2147484679" r:id="rId101"/>
    <p:sldLayoutId id="2147484680" r:id="rId102"/>
    <p:sldLayoutId id="2147484681" r:id="rId103"/>
    <p:sldLayoutId id="2147484682" r:id="rId104"/>
    <p:sldLayoutId id="2147484683" r:id="rId105"/>
    <p:sldLayoutId id="2147484684" r:id="rId106"/>
    <p:sldLayoutId id="2147484685" r:id="rId107"/>
    <p:sldLayoutId id="2147484686" r:id="rId108"/>
    <p:sldLayoutId id="2147484687" r:id="rId109"/>
    <p:sldLayoutId id="2147484688" r:id="rId110"/>
    <p:sldLayoutId id="2147484689" r:id="rId111"/>
    <p:sldLayoutId id="2147484690" r:id="rId112"/>
    <p:sldLayoutId id="2147484691" r:id="rId113"/>
    <p:sldLayoutId id="2147484692" r:id="rId114"/>
    <p:sldLayoutId id="2147484693" r:id="rId115"/>
    <p:sldLayoutId id="2147484694" r:id="rId116"/>
    <p:sldLayoutId id="2147484695" r:id="rId117"/>
    <p:sldLayoutId id="2147484696" r:id="rId118"/>
    <p:sldLayoutId id="2147484697" r:id="rId119"/>
    <p:sldLayoutId id="2147484698" r:id="rId120"/>
    <p:sldLayoutId id="2147484699" r:id="rId121"/>
    <p:sldLayoutId id="2147484700" r:id="rId122"/>
    <p:sldLayoutId id="2147484701" r:id="rId123"/>
    <p:sldLayoutId id="2147484702" r:id="rId124"/>
    <p:sldLayoutId id="2147484703" r:id="rId125"/>
    <p:sldLayoutId id="2147484704" r:id="rId126"/>
    <p:sldLayoutId id="2147484705" r:id="rId127"/>
    <p:sldLayoutId id="2147484706" r:id="rId128"/>
    <p:sldLayoutId id="2147484707" r:id="rId129"/>
    <p:sldLayoutId id="2147484708" r:id="rId130"/>
    <p:sldLayoutId id="2147484709" r:id="rId131"/>
    <p:sldLayoutId id="2147484710" r:id="rId132"/>
    <p:sldLayoutId id="2147484711" r:id="rId133"/>
    <p:sldLayoutId id="2147484712" r:id="rId134"/>
    <p:sldLayoutId id="2147484713" r:id="rId135"/>
    <p:sldLayoutId id="2147484714" r:id="rId136"/>
    <p:sldLayoutId id="2147484715" r:id="rId137"/>
    <p:sldLayoutId id="2147484716" r:id="rId138"/>
    <p:sldLayoutId id="2147484717" r:id="rId139"/>
    <p:sldLayoutId id="2147484718" r:id="rId140"/>
    <p:sldLayoutId id="2147484719" r:id="rId141"/>
    <p:sldLayoutId id="2147484720" r:id="rId142"/>
    <p:sldLayoutId id="2147484721" r:id="rId143"/>
    <p:sldLayoutId id="2147484722" r:id="rId144"/>
    <p:sldLayoutId id="2147484723" r:id="rId145"/>
    <p:sldLayoutId id="2147484724" r:id="rId146"/>
    <p:sldLayoutId id="2147484725" r:id="rId147"/>
    <p:sldLayoutId id="2147484726" r:id="rId148"/>
    <p:sldLayoutId id="2147484727" r:id="rId149"/>
  </p:sldLayoutIdLs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-2">
    <p:bg>
      <p:bgPr>
        <a:solidFill>
          <a:schemeClr val="lt1"/>
        </a:solidFill>
        <a:effectLst/>
      </p:bgPr>
    </p:bg>
    <p:spTree>
      <p:nvGrpSpPr>
        <p:cNvPr id="1" name="Shape 109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33" name="Google Shape;10933;p66"/>
          <p:cNvSpPr txBox="1">
            <a:spLocks noGrp="1"/>
          </p:cNvSpPr>
          <p:nvPr>
            <p:ph type="title"/>
          </p:nvPr>
        </p:nvSpPr>
        <p:spPr>
          <a:xfrm>
            <a:off x="415600" y="593367"/>
            <a:ext cx="113608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rm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10934" name="Google Shape;10934;p66"/>
          <p:cNvSpPr txBox="1">
            <a:spLocks noGrp="1"/>
          </p:cNvSpPr>
          <p:nvPr>
            <p:ph type="body" idx="1"/>
          </p:nvPr>
        </p:nvSpPr>
        <p:spPr>
          <a:xfrm>
            <a:off x="415600" y="1536633"/>
            <a:ext cx="11360800" cy="45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rmAutofit/>
          </a:bodyPr>
          <a:lstStyle>
            <a:lvl1pPr marL="457200" marR="0" lvl="0" indent="-3429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Font typeface="Arial"/>
              <a:buChar char="●"/>
              <a:defRPr sz="18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914400" marR="0" lvl="1" indent="-3175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Arial"/>
              <a:buChar char="○"/>
              <a:defRPr sz="1867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175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Arial"/>
              <a:buChar char="■"/>
              <a:defRPr sz="1867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175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Arial"/>
              <a:buChar char="●"/>
              <a:defRPr sz="1867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175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Arial"/>
              <a:buChar char="○"/>
              <a:defRPr sz="1867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175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Arial"/>
              <a:buChar char="■"/>
              <a:defRPr sz="1867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3200400" marR="0" lvl="6" indent="-3175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Arial"/>
              <a:buChar char="●"/>
              <a:defRPr sz="1867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3657600" marR="0" lvl="7" indent="-3175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Arial"/>
              <a:buChar char="○"/>
              <a:defRPr sz="1867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4114800" marR="0" lvl="8" indent="-3175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Arial"/>
              <a:buChar char="■"/>
              <a:defRPr sz="1867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10935" name="Google Shape;10935;p66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rmAutofit/>
          </a:bodyPr>
          <a:lstStyle>
            <a:lvl1pPr marL="0" marR="0" lvl="0" indent="0" algn="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333"/>
              <a:buFont typeface="Arial"/>
              <a:buNone/>
              <a:defRPr sz="1333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333"/>
              <a:buFont typeface="Arial"/>
              <a:buNone/>
              <a:defRPr sz="1333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333"/>
              <a:buFont typeface="Arial"/>
              <a:buNone/>
              <a:defRPr sz="1333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333"/>
              <a:buFont typeface="Arial"/>
              <a:buNone/>
              <a:defRPr sz="1333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333"/>
              <a:buFont typeface="Arial"/>
              <a:buNone/>
              <a:defRPr sz="1333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333"/>
              <a:buFont typeface="Arial"/>
              <a:buNone/>
              <a:defRPr sz="1333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333"/>
              <a:buFont typeface="Arial"/>
              <a:buNone/>
              <a:defRPr sz="1333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333"/>
              <a:buFont typeface="Arial"/>
              <a:buNone/>
              <a:defRPr sz="1333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333"/>
              <a:buFont typeface="Arial"/>
              <a:buNone/>
              <a:defRPr sz="1333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4729" r:id="rId1"/>
    <p:sldLayoutId id="2147484730" r:id="rId2"/>
    <p:sldLayoutId id="2147484731" r:id="rId3"/>
    <p:sldLayoutId id="2147484732" r:id="rId4"/>
    <p:sldLayoutId id="2147484733" r:id="rId5"/>
    <p:sldLayoutId id="2147484734" r:id="rId6"/>
    <p:sldLayoutId id="2147484735" r:id="rId7"/>
    <p:sldLayoutId id="2147484736" r:id="rId8"/>
    <p:sldLayoutId id="2147484737" r:id="rId9"/>
    <p:sldLayoutId id="2147484738" r:id="rId10"/>
    <p:sldLayoutId id="2147484739" r:id="rId11"/>
    <p:sldLayoutId id="2147484740" r:id="rId12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6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7F3C8E6B-4EF4-AB45-BB5A-B61F60A6780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2233A315-3653-1248-BF74-8D225E1A012F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89277CC0-3406-FE41-A537-FC7F5005FE7D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D9264081-CCE9-434F-BC99-2EAB68E1AC8B}" type="slidenum">
              <a:rPr lang="en-US" smtClean="0"/>
              <a:t>‹#›</a:t>
            </a:fld>
            <a:endParaRPr lang="en-US"/>
          </a:p>
        </p:txBody>
      </p:sp>
      <p:sp>
        <p:nvSpPr>
          <p:cNvPr id="9" name="Footer Placeholder 8">
            <a:extLst>
              <a:ext uri="{FF2B5EF4-FFF2-40B4-BE49-F238E27FC236}">
                <a16:creationId xmlns:a16="http://schemas.microsoft.com/office/drawing/2014/main" id="{F6F45CB4-03EB-854B-871B-8D89D60BBF01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94389471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5074" r:id="rId1"/>
    <p:sldLayoutId id="2147485075" r:id="rId2"/>
    <p:sldLayoutId id="2147485076" r:id="rId3"/>
    <p:sldLayoutId id="2147485077" r:id="rId4"/>
    <p:sldLayoutId id="2147485078" r:id="rId5"/>
    <p:sldLayoutId id="2147485079" r:id="rId6"/>
    <p:sldLayoutId id="2147485080" r:id="rId7"/>
    <p:sldLayoutId id="2147485081" r:id="rId8"/>
    <p:sldLayoutId id="2147485082" r:id="rId9"/>
    <p:sldLayoutId id="2147485083" r:id="rId10"/>
    <p:sldLayoutId id="2147484596" r:id="rId11"/>
    <p:sldLayoutId id="2147484835" r:id="rId12"/>
    <p:sldLayoutId id="2147484598" r:id="rId13"/>
    <p:sldLayoutId id="2147484626" r:id="rId14"/>
    <p:sldLayoutId id="2147484836" r:id="rId15"/>
    <p:sldLayoutId id="2147484837" r:id="rId16"/>
    <p:sldLayoutId id="2147484601" r:id="rId17"/>
    <p:sldLayoutId id="2147484602" r:id="rId18"/>
    <p:sldLayoutId id="2147484603" r:id="rId19"/>
    <p:sldLayoutId id="2147484604" r:id="rId20"/>
    <p:sldLayoutId id="2147484839" r:id="rId21"/>
    <p:sldLayoutId id="2147485847" r:id="rId22"/>
    <p:sldLayoutId id="2147485848" r:id="rId23"/>
    <p:sldLayoutId id="2147485849" r:id="rId24"/>
    <p:sldLayoutId id="2147485850" r:id="rId25"/>
    <p:sldLayoutId id="2147485851" r:id="rId26"/>
    <p:sldLayoutId id="2147485852" r:id="rId27"/>
    <p:sldLayoutId id="2147485853" r:id="rId28"/>
    <p:sldLayoutId id="2147485854" r:id="rId29"/>
    <p:sldLayoutId id="2147485855" r:id="rId30"/>
    <p:sldLayoutId id="2147485856" r:id="rId31"/>
    <p:sldLayoutId id="2147484384" r:id="rId32"/>
    <p:sldLayoutId id="2147485405" r:id="rId33"/>
    <p:sldLayoutId id="2147484559" r:id="rId34"/>
    <p:sldLayoutId id="2147484385" r:id="rId35"/>
    <p:sldLayoutId id="2147485406" r:id="rId36"/>
    <p:sldLayoutId id="2147484387" r:id="rId37"/>
    <p:sldLayoutId id="2147484388" r:id="rId38"/>
    <p:sldLayoutId id="2147484389" r:id="rId39"/>
    <p:sldLayoutId id="2147484390" r:id="rId40"/>
    <p:sldLayoutId id="2147484391" r:id="rId41"/>
    <p:sldLayoutId id="2147484392" r:id="rId42"/>
    <p:sldLayoutId id="2147484353" r:id="rId43"/>
    <p:sldLayoutId id="2147484627" r:id="rId44"/>
    <p:sldLayoutId id="2147485879" r:id="rId45"/>
    <p:sldLayoutId id="2147484838" r:id="rId46"/>
    <p:sldLayoutId id="2147485857" r:id="rId47"/>
    <p:sldLayoutId id="2147485858" r:id="rId48"/>
    <p:sldLayoutId id="2147485859" r:id="rId49"/>
    <p:sldLayoutId id="2147485860" r:id="rId50"/>
    <p:sldLayoutId id="2147485861" r:id="rId51"/>
    <p:sldLayoutId id="2147484634" r:id="rId52"/>
    <p:sldLayoutId id="2147484635" r:id="rId53"/>
    <p:sldLayoutId id="2147484238" r:id="rId54"/>
    <p:sldLayoutId id="2147484200" r:id="rId55"/>
    <p:sldLayoutId id="2147484840" r:id="rId56"/>
    <p:sldLayoutId id="2147484202" r:id="rId57"/>
    <p:sldLayoutId id="2147484203" r:id="rId58"/>
    <p:sldLayoutId id="2147484204" r:id="rId59"/>
    <p:sldLayoutId id="2147484205" r:id="rId60"/>
    <p:sldLayoutId id="2147484206" r:id="rId61"/>
    <p:sldLayoutId id="2147484237" r:id="rId62"/>
    <p:sldLayoutId id="2147484208" r:id="rId63"/>
    <p:sldLayoutId id="2147485064" r:id="rId64"/>
    <p:sldLayoutId id="2147485065" r:id="rId65"/>
    <p:sldLayoutId id="2147486243" r:id="rId66"/>
    <p:sldLayoutId id="2147485066" r:id="rId67"/>
    <p:sldLayoutId id="2147485067" r:id="rId68"/>
    <p:sldLayoutId id="2147485068" r:id="rId69"/>
    <p:sldLayoutId id="2147485069" r:id="rId70"/>
    <p:sldLayoutId id="2147485352" r:id="rId71"/>
    <p:sldLayoutId id="2147485070" r:id="rId72"/>
    <p:sldLayoutId id="2147486030" r:id="rId73"/>
    <p:sldLayoutId id="2147485071" r:id="rId74"/>
    <p:sldLayoutId id="2147485862" r:id="rId75"/>
    <p:sldLayoutId id="2147485863" r:id="rId76"/>
    <p:sldLayoutId id="2147485864" r:id="rId77"/>
    <p:sldLayoutId id="2147484841" r:id="rId78"/>
    <p:sldLayoutId id="2147484842" r:id="rId79"/>
    <p:sldLayoutId id="2147484362" r:id="rId80"/>
    <p:sldLayoutId id="2147484363" r:id="rId81"/>
    <p:sldLayoutId id="2147485866" r:id="rId82"/>
    <p:sldLayoutId id="2147484365" r:id="rId83"/>
    <p:sldLayoutId id="2147484366" r:id="rId84"/>
    <p:sldLayoutId id="2147484367" r:id="rId85"/>
    <p:sldLayoutId id="2147485881" r:id="rId86"/>
    <p:sldLayoutId id="2147484351" r:id="rId87"/>
    <p:sldLayoutId id="2147484350" r:id="rId88"/>
    <p:sldLayoutId id="2147484352" r:id="rId89"/>
    <p:sldLayoutId id="2147484829" r:id="rId90"/>
    <p:sldLayoutId id="2147484830" r:id="rId91"/>
    <p:sldLayoutId id="2147484831" r:id="rId92"/>
    <p:sldLayoutId id="2147484843" r:id="rId93"/>
    <p:sldLayoutId id="2147485262" r:id="rId94"/>
    <p:sldLayoutId id="2147484832" r:id="rId95"/>
    <p:sldLayoutId id="2147484355" r:id="rId96"/>
    <p:sldLayoutId id="2147485444" r:id="rId97"/>
    <p:sldLayoutId id="2147484356" r:id="rId98"/>
    <p:sldLayoutId id="2147483885" r:id="rId99"/>
    <p:sldLayoutId id="2147484357" r:id="rId100"/>
    <p:sldLayoutId id="2147484358" r:id="rId101"/>
    <p:sldLayoutId id="2147484359" r:id="rId102"/>
    <p:sldLayoutId id="2147484360" r:id="rId103"/>
    <p:sldLayoutId id="2147484361" r:id="rId104"/>
    <p:sldLayoutId id="2147484393" r:id="rId105"/>
    <p:sldLayoutId id="2147484394" r:id="rId106"/>
    <p:sldLayoutId id="2147485093" r:id="rId107"/>
    <p:sldLayoutId id="2147486183" r:id="rId108"/>
    <p:sldLayoutId id="2147485072" r:id="rId109"/>
    <p:sldLayoutId id="2147485355" r:id="rId110"/>
    <p:sldLayoutId id="2147484606" r:id="rId111"/>
    <p:sldLayoutId id="2147484845" r:id="rId112"/>
    <p:sldLayoutId id="2147484846" r:id="rId113"/>
    <p:sldLayoutId id="2147484566" r:id="rId114"/>
    <p:sldLayoutId id="2147485470" r:id="rId115"/>
    <p:sldLayoutId id="2147484231" r:id="rId116"/>
    <p:sldLayoutId id="2147484268" r:id="rId117"/>
    <p:sldLayoutId id="2147484235" r:id="rId118"/>
    <p:sldLayoutId id="2147484847" r:id="rId119"/>
    <p:sldLayoutId id="2147484245" r:id="rId120"/>
    <p:sldLayoutId id="2147484262" r:id="rId121"/>
    <p:sldLayoutId id="2147483719" r:id="rId122"/>
    <p:sldLayoutId id="2147485238" r:id="rId123"/>
    <p:sldLayoutId id="2147483721" r:id="rId124"/>
    <p:sldLayoutId id="2147484233" r:id="rId125"/>
    <p:sldLayoutId id="2147484821" r:id="rId126"/>
    <p:sldLayoutId id="2147483716" r:id="rId127"/>
    <p:sldLayoutId id="2147485239" r:id="rId128"/>
    <p:sldLayoutId id="2147484848" r:id="rId129"/>
    <p:sldLayoutId id="2147483717" r:id="rId130"/>
    <p:sldLayoutId id="2147483718" r:id="rId131"/>
    <p:sldLayoutId id="2147484400" r:id="rId132"/>
    <p:sldLayoutId id="2147484401" r:id="rId133"/>
    <p:sldLayoutId id="2147484402" r:id="rId134"/>
    <p:sldLayoutId id="2147484822" r:id="rId135"/>
    <p:sldLayoutId id="2147484849" r:id="rId136"/>
    <p:sldLayoutId id="2147484850" r:id="rId137"/>
    <p:sldLayoutId id="2147484851" r:id="rId138"/>
    <p:sldLayoutId id="2147484335" r:id="rId139"/>
    <p:sldLayoutId id="2147484336" r:id="rId140"/>
    <p:sldLayoutId id="2147484337" r:id="rId141"/>
    <p:sldLayoutId id="2147484852" r:id="rId142"/>
    <p:sldLayoutId id="2147484853" r:id="rId143"/>
    <p:sldLayoutId id="2147484339" r:id="rId144"/>
    <p:sldLayoutId id="2147484340" r:id="rId145"/>
    <p:sldLayoutId id="2147484341" r:id="rId146"/>
    <p:sldLayoutId id="2147484342" r:id="rId147"/>
    <p:sldLayoutId id="2147484343" r:id="rId148"/>
    <p:sldLayoutId id="2147484344" r:id="rId149"/>
    <p:sldLayoutId id="2147485468" r:id="rId150"/>
    <p:sldLayoutId id="2147485865" r:id="rId151"/>
    <p:sldLayoutId id="2147484364" r:id="rId152"/>
    <p:sldLayoutId id="2147485358" r:id="rId153"/>
    <p:sldLayoutId id="2147485868" r:id="rId154"/>
    <p:sldLayoutId id="2147485869" r:id="rId155"/>
    <p:sldLayoutId id="2147485870" r:id="rId156"/>
    <p:sldLayoutId id="2147485385" r:id="rId157"/>
    <p:sldLayoutId id="2147485871" r:id="rId158"/>
    <p:sldLayoutId id="2147485469" r:id="rId159"/>
    <p:sldLayoutId id="2147484570" r:id="rId160"/>
    <p:sldLayoutId id="2147484222" r:id="rId161"/>
    <p:sldLayoutId id="2147484854" r:id="rId162"/>
    <p:sldLayoutId id="2147484855" r:id="rId163"/>
    <p:sldLayoutId id="2147484584" r:id="rId164"/>
    <p:sldLayoutId id="2147483868" r:id="rId165"/>
    <p:sldLayoutId id="2147484585" r:id="rId166"/>
    <p:sldLayoutId id="2147484586" r:id="rId167"/>
    <p:sldLayoutId id="2147484587" r:id="rId168"/>
    <p:sldLayoutId id="2147484588" r:id="rId169"/>
    <p:sldLayoutId id="2147484592" r:id="rId170"/>
    <p:sldLayoutId id="2147484593" r:id="rId171"/>
    <p:sldLayoutId id="2147484594" r:id="rId172"/>
    <p:sldLayoutId id="2147484595" r:id="rId173"/>
    <p:sldLayoutId id="2147485370" r:id="rId174"/>
    <p:sldLayoutId id="2147485872" r:id="rId175"/>
    <p:sldLayoutId id="2147486178" r:id="rId176"/>
    <p:sldLayoutId id="2147485367" r:id="rId177"/>
    <p:sldLayoutId id="2147485368" r:id="rId178"/>
    <p:sldLayoutId id="2147485369" r:id="rId179"/>
    <p:sldLayoutId id="2147485400" r:id="rId180"/>
    <p:sldLayoutId id="2147485401" r:id="rId181"/>
    <p:sldLayoutId id="2147485402" r:id="rId182"/>
    <p:sldLayoutId id="2147485403" r:id="rId183"/>
    <p:sldLayoutId id="2147484813" r:id="rId184"/>
    <p:sldLayoutId id="2147484386" r:id="rId185"/>
    <p:sldLayoutId id="2147484815" r:id="rId186"/>
    <p:sldLayoutId id="2147484816" r:id="rId187"/>
    <p:sldLayoutId id="2147484817" r:id="rId188"/>
    <p:sldLayoutId id="2147484329" r:id="rId189"/>
    <p:sldLayoutId id="2147484330" r:id="rId190"/>
    <p:sldLayoutId id="2147484331" r:id="rId191"/>
    <p:sldLayoutId id="2147484332" r:id="rId192"/>
    <p:sldLayoutId id="2147484485" r:id="rId193"/>
    <p:sldLayoutId id="2147484486" r:id="rId194"/>
    <p:sldLayoutId id="2147484609" r:id="rId195"/>
    <p:sldLayoutId id="2147484477" r:id="rId196"/>
    <p:sldLayoutId id="2147484478" r:id="rId197"/>
    <p:sldLayoutId id="2147484260" r:id="rId198"/>
    <p:sldLayoutId id="2147484856" r:id="rId199"/>
    <p:sldLayoutId id="2147484480" r:id="rId200"/>
    <p:sldLayoutId id="2147484267" r:id="rId201"/>
    <p:sldLayoutId id="2147484481" r:id="rId202"/>
    <p:sldLayoutId id="2147484482" r:id="rId203"/>
    <p:sldLayoutId id="2147484483" r:id="rId204"/>
    <p:sldLayoutId id="2147484484" r:id="rId205"/>
    <p:sldLayoutId id="2147485270" r:id="rId206"/>
    <p:sldLayoutId id="2147485271" r:id="rId207"/>
    <p:sldLayoutId id="2147485272" r:id="rId208"/>
    <p:sldLayoutId id="2147484857" r:id="rId209"/>
    <p:sldLayoutId id="2147485273" r:id="rId210"/>
    <p:sldLayoutId id="2147485274" r:id="rId211"/>
    <p:sldLayoutId id="2147485275" r:id="rId212"/>
    <p:sldLayoutId id="2147485276" r:id="rId213"/>
    <p:sldLayoutId id="2147485277" r:id="rId214"/>
    <p:sldLayoutId id="2147485278" r:id="rId215"/>
    <p:sldLayoutId id="2147483877" r:id="rId216"/>
    <p:sldLayoutId id="2147483878" r:id="rId217"/>
    <p:sldLayoutId id="2147484652" r:id="rId218"/>
    <p:sldLayoutId id="2147484653" r:id="rId219"/>
    <p:sldLayoutId id="2147485877" r:id="rId220"/>
    <p:sldLayoutId id="2147485878" r:id="rId221"/>
    <p:sldLayoutId id="2147484654" r:id="rId222"/>
    <p:sldLayoutId id="2147484655" r:id="rId223"/>
    <p:sldLayoutId id="2147484608" r:id="rId224"/>
    <p:sldLayoutId id="2147485213" r:id="rId225"/>
    <p:sldLayoutId id="2147485214" r:id="rId226"/>
    <p:sldLayoutId id="2147485179" r:id="rId227"/>
    <p:sldLayoutId id="2147485354" r:id="rId228"/>
    <p:sldLayoutId id="2147485215" r:id="rId229"/>
    <p:sldLayoutId id="2147485425" r:id="rId230"/>
    <p:sldLayoutId id="2147485903" r:id="rId231"/>
    <p:sldLayoutId id="2147485904" r:id="rId232"/>
    <p:sldLayoutId id="2147484354" r:id="rId233"/>
    <p:sldLayoutId id="2147484572" r:id="rId234"/>
    <p:sldLayoutId id="2147485391" r:id="rId235"/>
    <p:sldLayoutId id="2147485392" r:id="rId236"/>
    <p:sldLayoutId id="2147484376" r:id="rId237"/>
    <p:sldLayoutId id="2147485905" r:id="rId238"/>
    <p:sldLayoutId id="2147485906" r:id="rId239"/>
    <p:sldLayoutId id="2147485880" r:id="rId240"/>
    <p:sldLayoutId id="2147485393" r:id="rId241"/>
    <p:sldLayoutId id="2147485394" r:id="rId242"/>
    <p:sldLayoutId id="2147485395" r:id="rId243"/>
    <p:sldLayoutId id="2147484377" r:id="rId244"/>
    <p:sldLayoutId id="2147484378" r:id="rId245"/>
    <p:sldLayoutId id="2147484379" r:id="rId246"/>
    <p:sldLayoutId id="2147485396" r:id="rId247"/>
  </p:sldLayoutIdLst>
  <p:hf hdr="0" dt="0"/>
  <p:txStyles>
    <p:titleStyle>
      <a:lvl1pPr algn="l" defTabSz="914400" rtl="0" eaLnBrk="1" latinLnBrk="0" hangingPunct="1">
        <a:lnSpc>
          <a:spcPct val="100000"/>
        </a:lnSpc>
        <a:spcBef>
          <a:spcPct val="0"/>
        </a:spcBef>
        <a:buNone/>
        <a:defRPr sz="3600" b="1" i="0" kern="1200">
          <a:solidFill>
            <a:schemeClr val="accent1"/>
          </a:solidFill>
          <a:latin typeface="+mj-lt"/>
          <a:ea typeface="Lato Medium" panose="020F0502020204030203" pitchFamily="34" charset="0"/>
          <a:cs typeface="Lato Medium" panose="020F0502020204030203" pitchFamily="34" charset="0"/>
        </a:defRPr>
      </a:lvl1pPr>
    </p:titleStyle>
    <p:bodyStyle>
      <a:lvl1pPr marL="228600" indent="-228600" algn="l" defTabSz="914400" rtl="0" eaLnBrk="1" latinLnBrk="0" hangingPunct="1">
        <a:lnSpc>
          <a:spcPct val="100000"/>
        </a:lnSpc>
        <a:spcBef>
          <a:spcPts val="1000"/>
        </a:spcBef>
        <a:spcAft>
          <a:spcPts val="1000"/>
        </a:spcAft>
        <a:buClr>
          <a:schemeClr val="accent2"/>
        </a:buClr>
        <a:buFont typeface="Arial" panose="020B0604020202020204" pitchFamily="34" charset="0"/>
        <a:buChar char="•"/>
        <a:defRPr sz="2400" b="0" i="0" kern="1200">
          <a:solidFill>
            <a:schemeClr val="tx1"/>
          </a:solidFill>
          <a:latin typeface="+mn-lt"/>
          <a:ea typeface="Lato" panose="020F0502020204030203" pitchFamily="34" charset="0"/>
          <a:cs typeface="Lato" panose="020F0502020204030203" pitchFamily="34" charset="0"/>
        </a:defRPr>
      </a:lvl1pPr>
      <a:lvl2pPr marL="685800" indent="-228600" algn="l" defTabSz="914400" rtl="0" eaLnBrk="1" latinLnBrk="0" hangingPunct="1">
        <a:lnSpc>
          <a:spcPct val="100000"/>
        </a:lnSpc>
        <a:spcBef>
          <a:spcPts val="500"/>
        </a:spcBef>
        <a:spcAft>
          <a:spcPts val="1000"/>
        </a:spcAft>
        <a:buClr>
          <a:schemeClr val="accent1"/>
        </a:buClr>
        <a:buFont typeface="Arial" panose="020B0604020202020204" pitchFamily="34" charset="0"/>
        <a:buChar char="•"/>
        <a:defRPr sz="2000" b="0" i="0" kern="1200">
          <a:solidFill>
            <a:schemeClr val="tx1"/>
          </a:solidFill>
          <a:latin typeface="+mn-lt"/>
          <a:ea typeface="Lato" panose="020F0502020204030203" pitchFamily="34" charset="0"/>
          <a:cs typeface="Lato" panose="020F0502020204030203" pitchFamily="34" charset="0"/>
        </a:defRPr>
      </a:lvl2pPr>
      <a:lvl3pPr marL="1143000" indent="-228600" algn="l" defTabSz="914400" rtl="0" eaLnBrk="1" latinLnBrk="0" hangingPunct="1">
        <a:lnSpc>
          <a:spcPct val="100000"/>
        </a:lnSpc>
        <a:spcBef>
          <a:spcPts val="500"/>
        </a:spcBef>
        <a:spcAft>
          <a:spcPts val="1000"/>
        </a:spcAft>
        <a:buClr>
          <a:schemeClr val="accent2"/>
        </a:buClr>
        <a:buFont typeface="Arial" panose="020B0604020202020204" pitchFamily="34" charset="0"/>
        <a:buChar char="•"/>
        <a:defRPr sz="1800" b="0" i="0" kern="1200">
          <a:solidFill>
            <a:schemeClr val="tx1"/>
          </a:solidFill>
          <a:latin typeface="+mn-lt"/>
          <a:ea typeface="Lato" panose="020F0502020204030203" pitchFamily="34" charset="0"/>
          <a:cs typeface="Lato" panose="020F0502020204030203" pitchFamily="34" charset="0"/>
        </a:defRPr>
      </a:lvl3pPr>
      <a:lvl4pPr marL="1600200" indent="-228600" algn="l" defTabSz="914400" rtl="0" eaLnBrk="1" latinLnBrk="0" hangingPunct="1">
        <a:lnSpc>
          <a:spcPct val="100000"/>
        </a:lnSpc>
        <a:spcBef>
          <a:spcPts val="500"/>
        </a:spcBef>
        <a:spcAft>
          <a:spcPts val="1000"/>
        </a:spcAft>
        <a:buClr>
          <a:schemeClr val="accent2"/>
        </a:buClr>
        <a:buFont typeface="Arial" panose="020B0604020202020204" pitchFamily="34" charset="0"/>
        <a:buChar char="•"/>
        <a:defRPr sz="1600" b="0" i="0" kern="1200">
          <a:solidFill>
            <a:schemeClr val="tx1"/>
          </a:solidFill>
          <a:latin typeface="+mn-lt"/>
          <a:ea typeface="Lato" panose="020F0502020204030203" pitchFamily="34" charset="0"/>
          <a:cs typeface="Lato" panose="020F0502020204030203" pitchFamily="34" charset="0"/>
        </a:defRPr>
      </a:lvl4pPr>
      <a:lvl5pPr marL="2057400" indent="-228600" algn="l" defTabSz="914400" rtl="0" eaLnBrk="1" latinLnBrk="0" hangingPunct="1">
        <a:lnSpc>
          <a:spcPct val="100000"/>
        </a:lnSpc>
        <a:spcBef>
          <a:spcPts val="500"/>
        </a:spcBef>
        <a:spcAft>
          <a:spcPts val="1000"/>
        </a:spcAft>
        <a:buClr>
          <a:schemeClr val="accent2"/>
        </a:buClr>
        <a:buFont typeface="Arial" panose="020B0604020202020204" pitchFamily="34" charset="0"/>
        <a:buChar char="•"/>
        <a:defRPr sz="1600" b="0" i="0" kern="1200">
          <a:solidFill>
            <a:schemeClr val="tx1"/>
          </a:solidFill>
          <a:latin typeface="+mn-lt"/>
          <a:ea typeface="Lato" panose="020F0502020204030203" pitchFamily="34" charset="0"/>
          <a:cs typeface="Lato" panose="020F0502020204030203" pitchFamily="34" charset="0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7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Google Shape;10;p1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Font typeface="Calibri"/>
              <a:buNone/>
              <a:defRPr sz="3600" b="1" i="0" u="none" strike="noStrike" cap="none">
                <a:solidFill>
                  <a:schemeClr val="accent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9pPr>
          </a:lstStyle>
          <a:p>
            <a:endParaRPr/>
          </a:p>
        </p:txBody>
      </p:sp>
      <p:sp>
        <p:nvSpPr>
          <p:cNvPr id="11" name="Google Shape;11;p1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381000" algn="l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Arial"/>
              <a:buChar char="•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marR="0" lvl="1" indent="-355600" algn="l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chemeClr val="accent1"/>
              </a:buClr>
              <a:buSzPts val="2000"/>
              <a:buFont typeface="Arial"/>
              <a:buChar char="•"/>
              <a:defRPr sz="2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1371600" marR="0" lvl="2" indent="-342900" algn="l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chemeClr val="accent2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1828800" marR="0" lvl="3" indent="-330200" algn="l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chemeClr val="accent2"/>
              </a:buClr>
              <a:buSzPts val="1600"/>
              <a:buFont typeface="Arial"/>
              <a:buChar char="•"/>
              <a:defRPr sz="16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2286000" marR="0" lvl="4" indent="-330200" algn="l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chemeClr val="accent2"/>
              </a:buClr>
              <a:buSzPts val="1600"/>
              <a:buFont typeface="Arial"/>
              <a:buChar char="•"/>
              <a:defRPr sz="16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2" name="Google Shape;12;p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 rtl="0">
              <a:spcBef>
                <a:spcPts val="0"/>
              </a:spcBef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 rtl="0">
              <a:spcBef>
                <a:spcPts val="0"/>
              </a:spcBef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 rtl="0">
              <a:spcBef>
                <a:spcPts val="0"/>
              </a:spcBef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 rtl="0">
              <a:spcBef>
                <a:spcPts val="0"/>
              </a:spcBef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 rtl="0">
              <a:spcBef>
                <a:spcPts val="0"/>
              </a:spcBef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 rtl="0">
              <a:spcBef>
                <a:spcPts val="0"/>
              </a:spcBef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 rtl="0">
              <a:spcBef>
                <a:spcPts val="0"/>
              </a:spcBef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 rtl="0">
              <a:spcBef>
                <a:spcPts val="0"/>
              </a:spcBef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 rtl="0">
              <a:spcBef>
                <a:spcPts val="0"/>
              </a:spcBef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3" name="Google Shape;13;p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R="0"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6150" r:id="rId1"/>
    <p:sldLayoutId id="2147486151" r:id="rId2"/>
    <p:sldLayoutId id="2147486152" r:id="rId3"/>
    <p:sldLayoutId id="2147486153" r:id="rId4"/>
    <p:sldLayoutId id="2147486154" r:id="rId5"/>
    <p:sldLayoutId id="2147486155" r:id="rId6"/>
    <p:sldLayoutId id="2147486156" r:id="rId7"/>
    <p:sldLayoutId id="2147486157" r:id="rId8"/>
    <p:sldLayoutId id="2147486158" r:id="rId9"/>
    <p:sldLayoutId id="2147486159" r:id="rId10"/>
    <p:sldLayoutId id="2147486160" r:id="rId11"/>
    <p:sldLayoutId id="2147486161" r:id="rId12"/>
    <p:sldLayoutId id="2147486162" r:id="rId13"/>
    <p:sldLayoutId id="2147486163" r:id="rId14"/>
    <p:sldLayoutId id="2147486164" r:id="rId15"/>
    <p:sldLayoutId id="2147486165" r:id="rId16"/>
    <p:sldLayoutId id="2147486166" r:id="rId17"/>
    <p:sldLayoutId id="2147486167" r:id="rId18"/>
    <p:sldLayoutId id="2147486168" r:id="rId19"/>
    <p:sldLayoutId id="2147486169" r:id="rId20"/>
    <p:sldLayoutId id="2147486170" r:id="rId21"/>
    <p:sldLayoutId id="2147486171" r:id="rId22"/>
    <p:sldLayoutId id="2147486172" r:id="rId23"/>
    <p:sldLayoutId id="2147486173" r:id="rId24"/>
    <p:sldLayoutId id="2147486174" r:id="rId25"/>
    <p:sldLayoutId id="2147486175" r:id="rId26"/>
    <p:sldLayoutId id="2147486176" r:id="rId27"/>
    <p:sldLayoutId id="2147486177" r:id="rId28"/>
    <p:sldLayoutId id="2147483676" r:id="rId29"/>
    <p:sldLayoutId id="2147486179" r:id="rId30"/>
    <p:sldLayoutId id="2147486180" r:id="rId31"/>
    <p:sldLayoutId id="2147486181" r:id="rId32"/>
    <p:sldLayoutId id="2147486182" r:id="rId33"/>
    <p:sldLayoutId id="2147483681" r:id="rId34"/>
    <p:sldLayoutId id="2147486184" r:id="rId35"/>
    <p:sldLayoutId id="2147486185" r:id="rId36"/>
    <p:sldLayoutId id="2147486186" r:id="rId37"/>
    <p:sldLayoutId id="2147486187" r:id="rId38"/>
    <p:sldLayoutId id="2147486188" r:id="rId39"/>
    <p:sldLayoutId id="2147486189" r:id="rId40"/>
    <p:sldLayoutId id="2147486190" r:id="rId41"/>
    <p:sldLayoutId id="2147486191" r:id="rId42"/>
    <p:sldLayoutId id="2147486192" r:id="rId43"/>
    <p:sldLayoutId id="2147486193" r:id="rId44"/>
    <p:sldLayoutId id="2147486194" r:id="rId45"/>
    <p:sldLayoutId id="2147486195" r:id="rId46"/>
    <p:sldLayoutId id="2147486196" r:id="rId47"/>
    <p:sldLayoutId id="2147486197" r:id="rId48"/>
    <p:sldLayoutId id="2147486198" r:id="rId49"/>
    <p:sldLayoutId id="2147486199" r:id="rId50"/>
    <p:sldLayoutId id="2147486200" r:id="rId51"/>
    <p:sldLayoutId id="2147486201" r:id="rId52"/>
    <p:sldLayoutId id="2147486202" r:id="rId53"/>
    <p:sldLayoutId id="2147486203" r:id="rId54"/>
    <p:sldLayoutId id="2147486204" r:id="rId55"/>
    <p:sldLayoutId id="2147486205" r:id="rId56"/>
    <p:sldLayoutId id="2147486206" r:id="rId57"/>
    <p:sldLayoutId id="2147486207" r:id="rId58"/>
    <p:sldLayoutId id="2147486208" r:id="rId59"/>
    <p:sldLayoutId id="2147486209" r:id="rId60"/>
    <p:sldLayoutId id="2147486210" r:id="rId61"/>
    <p:sldLayoutId id="2147486211" r:id="rId62"/>
    <p:sldLayoutId id="2147486212" r:id="rId63"/>
    <p:sldLayoutId id="2147486213" r:id="rId64"/>
    <p:sldLayoutId id="2147486214" r:id="rId65"/>
    <p:sldLayoutId id="2147486215" r:id="rId66"/>
    <p:sldLayoutId id="2147486216" r:id="rId67"/>
    <p:sldLayoutId id="2147486217" r:id="rId68"/>
    <p:sldLayoutId id="2147486218" r:id="rId69"/>
    <p:sldLayoutId id="2147486219" r:id="rId70"/>
    <p:sldLayoutId id="2147486220" r:id="rId71"/>
    <p:sldLayoutId id="2147486221" r:id="rId72"/>
    <p:sldLayoutId id="2147486222" r:id="rId73"/>
    <p:sldLayoutId id="2147486223" r:id="rId74"/>
    <p:sldLayoutId id="2147486224" r:id="rId75"/>
    <p:sldLayoutId id="2147486225" r:id="rId76"/>
    <p:sldLayoutId id="2147486226" r:id="rId77"/>
    <p:sldLayoutId id="2147486227" r:id="rId78"/>
    <p:sldLayoutId id="2147486228" r:id="rId79"/>
    <p:sldLayoutId id="2147486229" r:id="rId80"/>
    <p:sldLayoutId id="2147486230" r:id="rId81"/>
    <p:sldLayoutId id="2147486231" r:id="rId82"/>
    <p:sldLayoutId id="2147486232" r:id="rId83"/>
    <p:sldLayoutId id="2147486233" r:id="rId84"/>
    <p:sldLayoutId id="2147486234" r:id="rId85"/>
    <p:sldLayoutId id="2147486235" r:id="rId86"/>
    <p:sldLayoutId id="2147486236" r:id="rId87"/>
    <p:sldLayoutId id="2147486237" r:id="rId88"/>
    <p:sldLayoutId id="2147486238" r:id="rId89"/>
    <p:sldLayoutId id="2147486239" r:id="rId90"/>
    <p:sldLayoutId id="2147486240" r:id="rId91"/>
    <p:sldLayoutId id="2147486241" r:id="rId92"/>
    <p:sldLayoutId id="2147486242" r:id="rId93"/>
    <p:sldLayoutId id="2147483741" r:id="rId94"/>
    <p:sldLayoutId id="2147486244" r:id="rId95"/>
    <p:sldLayoutId id="2147486245" r:id="rId96"/>
    <p:sldLayoutId id="2147486246" r:id="rId97"/>
    <p:sldLayoutId id="2147486247" r:id="rId98"/>
    <p:sldLayoutId id="2147486248" r:id="rId99"/>
    <p:sldLayoutId id="2147486249" r:id="rId100"/>
    <p:sldLayoutId id="2147486250" r:id="rId101"/>
    <p:sldLayoutId id="2147486251" r:id="rId102"/>
    <p:sldLayoutId id="2147486252" r:id="rId103"/>
    <p:sldLayoutId id="2147486253" r:id="rId104"/>
    <p:sldLayoutId id="2147486254" r:id="rId105"/>
    <p:sldLayoutId id="2147486255" r:id="rId106"/>
    <p:sldLayoutId id="2147486256" r:id="rId107"/>
    <p:sldLayoutId id="2147486257" r:id="rId108"/>
    <p:sldLayoutId id="2147486258" r:id="rId109"/>
    <p:sldLayoutId id="2147486259" r:id="rId110"/>
    <p:sldLayoutId id="2147486260" r:id="rId111"/>
    <p:sldLayoutId id="2147486261" r:id="rId112"/>
    <p:sldLayoutId id="2147486262" r:id="rId113"/>
    <p:sldLayoutId id="2147486263" r:id="rId114"/>
    <p:sldLayoutId id="2147486264" r:id="rId115"/>
    <p:sldLayoutId id="2147486265" r:id="rId116"/>
    <p:sldLayoutId id="2147486266" r:id="rId117"/>
    <p:sldLayoutId id="2147486267" r:id="rId118"/>
    <p:sldLayoutId id="2147486268" r:id="rId119"/>
    <p:sldLayoutId id="2147486269" r:id="rId120"/>
    <p:sldLayoutId id="2147486270" r:id="rId121"/>
    <p:sldLayoutId id="2147486271" r:id="rId122"/>
    <p:sldLayoutId id="2147486272" r:id="rId123"/>
    <p:sldLayoutId id="2147486273" r:id="rId124"/>
    <p:sldLayoutId id="2147486274" r:id="rId125"/>
    <p:sldLayoutId id="2147486275" r:id="rId126"/>
    <p:sldLayoutId id="2147486276" r:id="rId127"/>
    <p:sldLayoutId id="2147486277" r:id="rId128"/>
    <p:sldLayoutId id="2147486278" r:id="rId129"/>
    <p:sldLayoutId id="2147486279" r:id="rId130"/>
    <p:sldLayoutId id="2147486280" r:id="rId131"/>
    <p:sldLayoutId id="2147486281" r:id="rId132"/>
    <p:sldLayoutId id="2147486282" r:id="rId133"/>
    <p:sldLayoutId id="2147486283" r:id="rId134"/>
    <p:sldLayoutId id="2147486284" r:id="rId135"/>
    <p:sldLayoutId id="2147486285" r:id="rId136"/>
    <p:sldLayoutId id="2147486286" r:id="rId137"/>
    <p:sldLayoutId id="2147486287" r:id="rId138"/>
    <p:sldLayoutId id="2147486288" r:id="rId139"/>
    <p:sldLayoutId id="2147486289" r:id="rId140"/>
    <p:sldLayoutId id="2147486290" r:id="rId141"/>
    <p:sldLayoutId id="2147486291" r:id="rId142"/>
    <p:sldLayoutId id="2147486292" r:id="rId143"/>
    <p:sldLayoutId id="2147486293" r:id="rId144"/>
    <p:sldLayoutId id="2147486294" r:id="rId145"/>
    <p:sldLayoutId id="2147486295" r:id="rId146"/>
    <p:sldLayoutId id="2147486296" r:id="rId147"/>
    <p:sldLayoutId id="2147486297" r:id="rId148"/>
    <p:sldLayoutId id="2147486298" r:id="rId149"/>
    <p:sldLayoutId id="2147486299" r:id="rId150"/>
    <p:sldLayoutId id="2147486300" r:id="rId151"/>
    <p:sldLayoutId id="2147486301" r:id="rId152"/>
    <p:sldLayoutId id="2147486302" r:id="rId153"/>
    <p:sldLayoutId id="2147486303" r:id="rId154"/>
    <p:sldLayoutId id="2147486304" r:id="rId155"/>
    <p:sldLayoutId id="2147486305" r:id="rId156"/>
    <p:sldLayoutId id="2147486306" r:id="rId157"/>
    <p:sldLayoutId id="2147486307" r:id="rId158"/>
    <p:sldLayoutId id="2147486308" r:id="rId159"/>
    <p:sldLayoutId id="2147486309" r:id="rId160"/>
    <p:sldLayoutId id="2147486310" r:id="rId161"/>
    <p:sldLayoutId id="2147486311" r:id="rId162"/>
    <p:sldLayoutId id="2147486312" r:id="rId163"/>
    <p:sldLayoutId id="2147486313" r:id="rId164"/>
    <p:sldLayoutId id="2147486314" r:id="rId165"/>
    <p:sldLayoutId id="2147486315" r:id="rId166"/>
    <p:sldLayoutId id="2147486316" r:id="rId167"/>
    <p:sldLayoutId id="2147486317" r:id="rId168"/>
    <p:sldLayoutId id="2147486318" r:id="rId169"/>
    <p:sldLayoutId id="2147486319" r:id="rId170"/>
    <p:sldLayoutId id="2147486320" r:id="rId171"/>
    <p:sldLayoutId id="2147486321" r:id="rId172"/>
    <p:sldLayoutId id="2147486322" r:id="rId173"/>
    <p:sldLayoutId id="2147486323" r:id="rId174"/>
    <p:sldLayoutId id="2147486324" r:id="rId175"/>
    <p:sldLayoutId id="2147486325" r:id="rId176"/>
    <p:sldLayoutId id="2147486326" r:id="rId177"/>
    <p:sldLayoutId id="2147486327" r:id="rId178"/>
    <p:sldLayoutId id="2147486328" r:id="rId179"/>
    <p:sldLayoutId id="2147486329" r:id="rId180"/>
    <p:sldLayoutId id="2147486330" r:id="rId181"/>
    <p:sldLayoutId id="2147486331" r:id="rId182"/>
    <p:sldLayoutId id="2147486332" r:id="rId183"/>
    <p:sldLayoutId id="2147486333" r:id="rId184"/>
    <p:sldLayoutId id="2147486334" r:id="rId185"/>
    <p:sldLayoutId id="2147486335" r:id="rId186"/>
    <p:sldLayoutId id="2147486336" r:id="rId187"/>
    <p:sldLayoutId id="2147486337" r:id="rId188"/>
    <p:sldLayoutId id="2147486338" r:id="rId189"/>
    <p:sldLayoutId id="2147486339" r:id="rId190"/>
    <p:sldLayoutId id="2147486340" r:id="rId191"/>
    <p:sldLayoutId id="2147486341" r:id="rId192"/>
    <p:sldLayoutId id="2147486342" r:id="rId193"/>
    <p:sldLayoutId id="2147486343" r:id="rId194"/>
    <p:sldLayoutId id="2147486344" r:id="rId195"/>
    <p:sldLayoutId id="2147486345" r:id="rId196"/>
    <p:sldLayoutId id="2147486346" r:id="rId197"/>
  </p:sldLayoutIdLs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8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accent6">
            <a:lumMod val="20000"/>
            <a:lumOff val="8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57A4A891-92BD-8240-B8C1-F6C8AB9E427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517060" y="456085"/>
            <a:ext cx="9356368" cy="390523"/>
          </a:xfrm>
          <a:prstGeom prst="rect">
            <a:avLst/>
          </a:prstGeom>
        </p:spPr>
        <p:txBody>
          <a:bodyPr vert="horz" lIns="0" tIns="45720" rIns="0" bIns="45720" rtlCol="0" anchor="t" anchorCtr="0">
            <a:noAutofit/>
          </a:bodyPr>
          <a:lstStyle/>
          <a:p>
            <a:endParaRPr lang="en-US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F1545E5F-B0CD-8940-8C99-2737B49D59C3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1535553" y="1379105"/>
            <a:ext cx="9337875" cy="4866717"/>
          </a:xfrm>
          <a:prstGeom prst="rect">
            <a:avLst/>
          </a:prstGeom>
        </p:spPr>
        <p:txBody>
          <a:bodyPr vert="horz" lIns="0" tIns="0" rIns="91440" bIns="0" rtlCol="0">
            <a:normAutofit/>
          </a:bodyPr>
          <a:lstStyle/>
          <a:p>
            <a:pPr lvl="0"/>
            <a:r>
              <a:rPr lang="en-US" dirty="0"/>
              <a:t>Click to edit master text and other stuff that goes here </a:t>
            </a:r>
          </a:p>
          <a:p>
            <a:pPr lvl="1"/>
            <a:r>
              <a:rPr lang="en-US" dirty="0"/>
              <a:t>Second level and some more stuff that goes on until we reach a second line</a:t>
            </a:r>
          </a:p>
          <a:p>
            <a:pPr lvl="2"/>
            <a:r>
              <a:rPr lang="en-US" dirty="0"/>
              <a:t>Third level and some more stuff that goes on until we reach a second line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endParaRPr lang="en-US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7C794D1C-9BB7-6947-B0BC-FCC1B9E9A669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3517439" y="6356368"/>
            <a:ext cx="5392388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100" b="0" i="0">
                <a:solidFill>
                  <a:schemeClr val="tx1">
                    <a:tint val="75000"/>
                  </a:schemeClr>
                </a:solidFill>
                <a:latin typeface="Metropolis" pitchFamily="2" charset="77"/>
              </a:defRPr>
            </a:lvl1pPr>
          </a:lstStyle>
          <a:p>
            <a:endParaRPr lang="en-US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13475685-D08C-EF45-9ED7-3B8353EB6AB4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172863" y="6356368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100" b="0" i="0">
                <a:solidFill>
                  <a:schemeClr val="accent5"/>
                </a:solidFill>
                <a:latin typeface="Metropolis" pitchFamily="2" charset="77"/>
              </a:defRPr>
            </a:lvl1pPr>
          </a:lstStyle>
          <a:p>
            <a:fld id="{96ACBB43-5C7B-084B-877B-5EF90931306D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10573191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07" r:id="rId1"/>
    <p:sldLayoutId id="2147483708" r:id="rId2"/>
    <p:sldLayoutId id="2147483709" r:id="rId3"/>
    <p:sldLayoutId id="2147483710" r:id="rId4"/>
    <p:sldLayoutId id="2147483711" r:id="rId5"/>
    <p:sldLayoutId id="2147483712" r:id="rId6"/>
    <p:sldLayoutId id="2147483713" r:id="rId7"/>
    <p:sldLayoutId id="2147483727" r:id="rId8"/>
  </p:sldLayoutIdLst>
  <p:hf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2000" b="1" i="0" kern="1200" spc="200" baseline="0">
          <a:solidFill>
            <a:schemeClr val="bg1">
              <a:lumMod val="65000"/>
            </a:schemeClr>
          </a:solidFill>
          <a:latin typeface="+mn-lt"/>
          <a:ea typeface="+mj-ea"/>
          <a:cs typeface="+mj-cs"/>
        </a:defRPr>
      </a:lvl1pPr>
    </p:titleStyle>
    <p:bodyStyle>
      <a:lvl1pPr marL="571500" indent="-571500" algn="l" defTabSz="914400" rtl="0" eaLnBrk="1" fontAlgn="ctr" latinLnBrk="0" hangingPunct="1">
        <a:lnSpc>
          <a:spcPct val="112000"/>
        </a:lnSpc>
        <a:spcBef>
          <a:spcPts val="0"/>
        </a:spcBef>
        <a:spcAft>
          <a:spcPts val="600"/>
        </a:spcAft>
        <a:buClr>
          <a:schemeClr val="accent1"/>
        </a:buClr>
        <a:buSzPct val="120000"/>
        <a:buFont typeface="System Font Regular"/>
        <a:buChar char="○"/>
        <a:defRPr sz="2800" b="1" i="0" kern="1200">
          <a:solidFill>
            <a:schemeClr val="tx1">
              <a:lumMod val="90000"/>
              <a:lumOff val="10000"/>
            </a:schemeClr>
          </a:solidFill>
          <a:latin typeface="Metropolis Light" pitchFamily="2" charset="77"/>
          <a:ea typeface="+mn-ea"/>
          <a:cs typeface="+mn-cs"/>
        </a:defRPr>
      </a:lvl1pPr>
      <a:lvl2pPr marL="974725" indent="-406400" algn="l" defTabSz="914400" rtl="0" eaLnBrk="1" latinLnBrk="0" hangingPunct="1">
        <a:lnSpc>
          <a:spcPct val="112000"/>
        </a:lnSpc>
        <a:spcBef>
          <a:spcPts val="500"/>
        </a:spcBef>
        <a:buClr>
          <a:schemeClr val="accent1"/>
        </a:buClr>
        <a:buSzPct val="120000"/>
        <a:buFont typeface="Arial" panose="020B0604020202020204" pitchFamily="34" charset="0"/>
        <a:buChar char="•"/>
        <a:defRPr sz="2700" b="0" i="0" kern="1200">
          <a:solidFill>
            <a:schemeClr val="tx1">
              <a:lumMod val="90000"/>
              <a:lumOff val="10000"/>
            </a:schemeClr>
          </a:solidFill>
          <a:latin typeface="Metropolis Light" pitchFamily="2" charset="77"/>
          <a:ea typeface="+mn-ea"/>
          <a:cs typeface="+mn-cs"/>
        </a:defRPr>
      </a:lvl2pPr>
      <a:lvl3pPr marL="1371600" indent="-365125" algn="l" defTabSz="914400" rtl="0" eaLnBrk="1" latinLnBrk="0" hangingPunct="1">
        <a:lnSpc>
          <a:spcPct val="112000"/>
        </a:lnSpc>
        <a:spcBef>
          <a:spcPts val="500"/>
        </a:spcBef>
        <a:buClr>
          <a:schemeClr val="accent1"/>
        </a:buClr>
        <a:buSzPct val="120000"/>
        <a:buFont typeface="Arial" panose="020B0604020202020204" pitchFamily="34" charset="0"/>
        <a:buChar char="•"/>
        <a:defRPr sz="2200" b="0" i="0" kern="1200">
          <a:solidFill>
            <a:schemeClr val="tx1">
              <a:lumMod val="90000"/>
              <a:lumOff val="10000"/>
            </a:schemeClr>
          </a:solidFill>
          <a:latin typeface="Metropolis Light" pitchFamily="2" charset="77"/>
          <a:ea typeface="+mn-ea"/>
          <a:cs typeface="+mn-cs"/>
        </a:defRPr>
      </a:lvl3pPr>
      <a:lvl4pPr marL="1768475" indent="-342900" algn="l" defTabSz="914400" rtl="0" eaLnBrk="1" latinLnBrk="0" hangingPunct="1">
        <a:lnSpc>
          <a:spcPct val="112000"/>
        </a:lnSpc>
        <a:spcBef>
          <a:spcPts val="500"/>
        </a:spcBef>
        <a:buClr>
          <a:schemeClr val="accent1"/>
        </a:buClr>
        <a:buSzPct val="120000"/>
        <a:buFont typeface="Arial" panose="020B0604020202020204" pitchFamily="34" charset="0"/>
        <a:buChar char="•"/>
        <a:defRPr sz="1800" b="0" i="0" kern="1200">
          <a:solidFill>
            <a:schemeClr val="tx1">
              <a:lumMod val="90000"/>
              <a:lumOff val="10000"/>
            </a:schemeClr>
          </a:solidFill>
          <a:latin typeface="Metropolis Light" pitchFamily="2" charset="77"/>
          <a:ea typeface="+mn-ea"/>
          <a:cs typeface="+mn-cs"/>
        </a:defRPr>
      </a:lvl4pPr>
      <a:lvl5pPr marL="964692" indent="0" algn="l" defTabSz="914400" rtl="0" eaLnBrk="1" latinLnBrk="0" hangingPunct="1">
        <a:lnSpc>
          <a:spcPct val="112000"/>
        </a:lnSpc>
        <a:spcBef>
          <a:spcPts val="500"/>
        </a:spcBef>
        <a:buClr>
          <a:schemeClr val="accent1"/>
        </a:buClr>
        <a:buSzPct val="120000"/>
        <a:buFont typeface="Arial" panose="020B0604020202020204" pitchFamily="34" charset="0"/>
        <a:buNone/>
        <a:defRPr sz="1800" b="0" i="0" kern="1200">
          <a:solidFill>
            <a:schemeClr val="tx1">
              <a:lumMod val="90000"/>
              <a:lumOff val="10000"/>
            </a:schemeClr>
          </a:solidFill>
          <a:latin typeface="Metropolis Light" pitchFamily="2" charset="77"/>
          <a:ea typeface="+mn-ea"/>
          <a:cs typeface="+mn-cs"/>
        </a:defRPr>
      </a:lvl5pPr>
      <a:lvl6pPr marL="1440180" indent="-292608" algn="l" defTabSz="914400" rtl="0" eaLnBrk="1" latinLnBrk="0" hangingPunct="1">
        <a:lnSpc>
          <a:spcPct val="90000"/>
        </a:lnSpc>
        <a:spcBef>
          <a:spcPts val="600"/>
        </a:spcBef>
        <a:buClr>
          <a:schemeClr val="accent1"/>
        </a:buClr>
        <a:buSzPct val="120000"/>
        <a:buFont typeface="Arial" panose="020B0604020202020204" pitchFamily="34" charset="0"/>
        <a:buChar char="•"/>
        <a:defRPr sz="1800" b="0" i="0" kern="1200">
          <a:solidFill>
            <a:schemeClr val="tx1">
              <a:lumMod val="90000"/>
              <a:lumOff val="10000"/>
            </a:schemeClr>
          </a:solidFill>
          <a:latin typeface="Metropolis Light" pitchFamily="2" charset="77"/>
          <a:ea typeface="+mn-ea"/>
          <a:cs typeface="+mn-cs"/>
        </a:defRPr>
      </a:lvl6pPr>
      <a:lvl7pPr marL="1623060" indent="-292608" algn="l" defTabSz="914400" rtl="0" eaLnBrk="1" latinLnBrk="0" hangingPunct="1">
        <a:lnSpc>
          <a:spcPct val="90000"/>
        </a:lnSpc>
        <a:spcBef>
          <a:spcPts val="500"/>
        </a:spcBef>
        <a:buClr>
          <a:schemeClr val="accent1"/>
        </a:buClr>
        <a:buSzPct val="120000"/>
        <a:buFont typeface="Arial" panose="020B0604020202020204" pitchFamily="34" charset="0"/>
        <a:buChar char="•"/>
        <a:defRPr sz="1800" b="0" i="0" kern="1200">
          <a:solidFill>
            <a:schemeClr val="tx1">
              <a:lumMod val="90000"/>
              <a:lumOff val="10000"/>
            </a:schemeClr>
          </a:solidFill>
          <a:latin typeface="Metropolis Light" pitchFamily="2" charset="77"/>
          <a:ea typeface="+mn-ea"/>
          <a:cs typeface="+mn-cs"/>
        </a:defRPr>
      </a:lvl7pPr>
      <a:lvl8pPr marL="1897380" indent="-292608" algn="l" defTabSz="914400" rtl="0" eaLnBrk="1" latinLnBrk="0" hangingPunct="1">
        <a:lnSpc>
          <a:spcPct val="90000"/>
        </a:lnSpc>
        <a:spcBef>
          <a:spcPts val="500"/>
        </a:spcBef>
        <a:buClr>
          <a:schemeClr val="accent1"/>
        </a:buClr>
        <a:buSzPct val="120000"/>
        <a:buFont typeface="Arial" panose="020B0604020202020204" pitchFamily="34" charset="0"/>
        <a:buChar char="•"/>
        <a:defRPr sz="1800" b="0" i="0" kern="1200">
          <a:solidFill>
            <a:schemeClr val="tx1">
              <a:lumMod val="90000"/>
              <a:lumOff val="10000"/>
            </a:schemeClr>
          </a:solidFill>
          <a:latin typeface="Metropolis Light" pitchFamily="2" charset="77"/>
          <a:ea typeface="+mn-ea"/>
          <a:cs typeface="+mn-cs"/>
        </a:defRPr>
      </a:lvl8pPr>
      <a:lvl9pPr marL="2171700" indent="-292608" algn="l" defTabSz="914400" rtl="0" eaLnBrk="1" latinLnBrk="0" hangingPunct="1">
        <a:lnSpc>
          <a:spcPct val="90000"/>
        </a:lnSpc>
        <a:spcBef>
          <a:spcPts val="500"/>
        </a:spcBef>
        <a:buClr>
          <a:schemeClr val="accent1"/>
        </a:buClr>
        <a:buSzPct val="120000"/>
        <a:buFont typeface="Arial" panose="020B0604020202020204" pitchFamily="34" charset="0"/>
        <a:buChar char="•"/>
        <a:defRPr sz="1800" b="0" i="0" kern="1200">
          <a:solidFill>
            <a:schemeClr val="tx1">
              <a:lumMod val="90000"/>
              <a:lumOff val="10000"/>
            </a:schemeClr>
          </a:solidFill>
          <a:latin typeface="Metropolis Light" pitchFamily="2" charset="77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2.jp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7.pn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424.xml"/><Relationship Id="rId4" Type="http://schemas.openxmlformats.org/officeDocument/2006/relationships/image" Target="../media/image118.png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9.pn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5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6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0.pn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425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1.png"/><Relationship Id="rId1" Type="http://schemas.openxmlformats.org/officeDocument/2006/relationships/slideLayout" Target="../slideLayouts/slideLayout423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.xml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425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2.png"/><Relationship Id="rId1" Type="http://schemas.openxmlformats.org/officeDocument/2006/relationships/slideLayout" Target="../slideLayouts/slideLayout426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3.png"/><Relationship Id="rId1" Type="http://schemas.openxmlformats.org/officeDocument/2006/relationships/slideLayout" Target="../slideLayouts/slideLayout426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4.jpeg"/><Relationship Id="rId1" Type="http://schemas.openxmlformats.org/officeDocument/2006/relationships/slideLayout" Target="../slideLayouts/slideLayout1093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4.jpeg"/><Relationship Id="rId1" Type="http://schemas.openxmlformats.org/officeDocument/2006/relationships/slideLayout" Target="../slideLayouts/slideLayout1093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73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5.jpeg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1340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4.xml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6.png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7.xml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7.png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128.png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9.png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7.xml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0.png"/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7.xml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1.png"/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7.xml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2.png"/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7.xml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3.png"/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7.xml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4.png"/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8.xml"/><Relationship Id="rId4" Type="http://schemas.openxmlformats.org/officeDocument/2006/relationships/image" Target="../media/image135.png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3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.xml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6.png"/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8.xml"/></Relationships>
</file>

<file path=ppt/slides/_rels/slide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7.png"/><Relationship Id="rId1" Type="http://schemas.openxmlformats.org/officeDocument/2006/relationships/slideLayout" Target="../slideLayouts/slideLayout8.xml"/></Relationships>
</file>

<file path=ppt/slides/_rels/slide3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8.xml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8.png"/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9.xml"/><Relationship Id="rId4" Type="http://schemas.openxmlformats.org/officeDocument/2006/relationships/hyperlink" Target="mailto:aleena.surenian@northwestern.edu" TargetMode="External"/></Relationships>
</file>

<file path=ppt/slides/_rels/slide3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6.xml"/></Relationships>
</file>

<file path=ppt/slides/_rels/slide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33.xml"/></Relationships>
</file>

<file path=ppt/slides/_rels/slide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9.png"/><Relationship Id="rId1" Type="http://schemas.openxmlformats.org/officeDocument/2006/relationships/slideLayout" Target="../slideLayouts/slideLayout1534.xml"/></Relationships>
</file>

<file path=ppt/slides/_rels/slide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1.png"/><Relationship Id="rId2" Type="http://schemas.openxmlformats.org/officeDocument/2006/relationships/image" Target="../media/image140.png"/><Relationship Id="rId1" Type="http://schemas.openxmlformats.org/officeDocument/2006/relationships/slideLayout" Target="../slideLayouts/slideLayout1534.xml"/></Relationships>
</file>

<file path=ppt/slides/_rels/slide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34.xml"/></Relationships>
</file>

<file path=ppt/slides/_rels/slide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3.png"/><Relationship Id="rId2" Type="http://schemas.openxmlformats.org/officeDocument/2006/relationships/image" Target="../media/image142.png"/><Relationship Id="rId1" Type="http://schemas.openxmlformats.org/officeDocument/2006/relationships/slideLayout" Target="../slideLayouts/slideLayout1534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4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107.png"/><Relationship Id="rId5" Type="http://schemas.openxmlformats.org/officeDocument/2006/relationships/image" Target="../media/image106.png"/><Relationship Id="rId4" Type="http://schemas.openxmlformats.org/officeDocument/2006/relationships/image" Target="../media/image105.png"/></Relationships>
</file>

<file path=ppt/slides/_rels/slide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4.png"/><Relationship Id="rId1" Type="http://schemas.openxmlformats.org/officeDocument/2006/relationships/slideLayout" Target="../slideLayouts/slideLayout1534.xml"/></Relationships>
</file>

<file path=ppt/slides/_rels/slide4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6.xml"/></Relationships>
</file>

<file path=ppt/slides/_rels/slide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5.png"/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10.xml"/></Relationships>
</file>

<file path=ppt/slides/_rels/slide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6.png"/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8.xml"/></Relationships>
</file>

<file path=ppt/slides/_rels/slide4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8.xml"/></Relationships>
</file>

<file path=ppt/slides/_rels/slide4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6.xml"/></Relationships>
</file>

<file path=ppt/slides/_rels/slide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7.png"/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11.xml"/></Relationships>
</file>

<file path=ppt/slides/_rels/slide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8.jpg"/><Relationship Id="rId2" Type="http://schemas.openxmlformats.org/officeDocument/2006/relationships/notesSlide" Target="../notesSlides/notesSlide35.xml"/><Relationship Id="rId1" Type="http://schemas.openxmlformats.org/officeDocument/2006/relationships/slideLayout" Target="../slideLayouts/slideLayout8.xml"/></Relationships>
</file>

<file path=ppt/slides/_rels/slide4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6.xml"/><Relationship Id="rId1" Type="http://schemas.openxmlformats.org/officeDocument/2006/relationships/slideLayout" Target="../slideLayouts/slideLayout6.xml"/></Relationships>
</file>

<file path=ppt/slides/_rels/slide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9.png"/><Relationship Id="rId2" Type="http://schemas.openxmlformats.org/officeDocument/2006/relationships/notesSlide" Target="../notesSlides/notesSlide37.xml"/><Relationship Id="rId1" Type="http://schemas.openxmlformats.org/officeDocument/2006/relationships/slideLayout" Target="../slideLayouts/slideLayout8.xml"/><Relationship Id="rId6" Type="http://schemas.openxmlformats.org/officeDocument/2006/relationships/image" Target="../media/image152.png"/><Relationship Id="rId5" Type="http://schemas.openxmlformats.org/officeDocument/2006/relationships/image" Target="../media/image151.png"/><Relationship Id="rId4" Type="http://schemas.openxmlformats.org/officeDocument/2006/relationships/image" Target="../media/image150.png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3.xml"/></Relationships>
</file>

<file path=ppt/slides/_rels/slide50.xml.rels><?xml version="1.0" encoding="UTF-8" standalone="yes"?>
<Relationships xmlns="http://schemas.openxmlformats.org/package/2006/relationships"><Relationship Id="rId3" Type="http://schemas.openxmlformats.org/officeDocument/2006/relationships/hyperlink" Target="https://ipromoteil.org/illinois-maternal-health-task-force-committees/business-cards/" TargetMode="External"/><Relationship Id="rId2" Type="http://schemas.openxmlformats.org/officeDocument/2006/relationships/notesSlide" Target="../notesSlides/notesSlide38.xml"/><Relationship Id="rId1" Type="http://schemas.openxmlformats.org/officeDocument/2006/relationships/slideLayout" Target="../slideLayouts/slideLayout928.xml"/><Relationship Id="rId4" Type="http://schemas.openxmlformats.org/officeDocument/2006/relationships/image" Target="../media/image153.png"/></Relationships>
</file>

<file path=ppt/slides/_rels/slide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4.png"/><Relationship Id="rId2" Type="http://schemas.openxmlformats.org/officeDocument/2006/relationships/notesSlide" Target="../notesSlides/notesSlide39.xml"/><Relationship Id="rId1" Type="http://schemas.openxmlformats.org/officeDocument/2006/relationships/slideLayout" Target="../slideLayouts/slideLayout928.xml"/><Relationship Id="rId4" Type="http://schemas.openxmlformats.org/officeDocument/2006/relationships/image" Target="../media/image155.png"/></Relationships>
</file>

<file path=ppt/slides/_rels/slide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6.jpg"/><Relationship Id="rId2" Type="http://schemas.openxmlformats.org/officeDocument/2006/relationships/notesSlide" Target="../notesSlides/notesSlide40.xml"/><Relationship Id="rId1" Type="http://schemas.openxmlformats.org/officeDocument/2006/relationships/slideLayout" Target="../slideLayouts/slideLayout928.xml"/></Relationships>
</file>

<file path=ppt/slides/_rels/slide5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1.xml"/><Relationship Id="rId1" Type="http://schemas.openxmlformats.org/officeDocument/2006/relationships/slideLayout" Target="../slideLayouts/slideLayout4.xml"/></Relationships>
</file>

<file path=ppt/slides/_rels/slide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7.png"/><Relationship Id="rId2" Type="http://schemas.openxmlformats.org/officeDocument/2006/relationships/notesSlide" Target="../notesSlides/notesSlide42.xml"/><Relationship Id="rId1" Type="http://schemas.openxmlformats.org/officeDocument/2006/relationships/slideLayout" Target="../slideLayouts/slideLayout12.xml"/></Relationships>
</file>

<file path=ppt/slides/_rels/slide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8.png"/><Relationship Id="rId2" Type="http://schemas.openxmlformats.org/officeDocument/2006/relationships/notesSlide" Target="../notesSlides/notesSlide43.xml"/><Relationship Id="rId1" Type="http://schemas.openxmlformats.org/officeDocument/2006/relationships/slideLayout" Target="../slideLayouts/slideLayout1077.xml"/><Relationship Id="rId4" Type="http://schemas.openxmlformats.org/officeDocument/2006/relationships/image" Target="../media/image159.png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4.xml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image" Target="../media/image113.png"/><Relationship Id="rId3" Type="http://schemas.openxmlformats.org/officeDocument/2006/relationships/image" Target="../media/image108.png"/><Relationship Id="rId7" Type="http://schemas.openxmlformats.org/officeDocument/2006/relationships/image" Target="../media/image112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422.xml"/><Relationship Id="rId6" Type="http://schemas.openxmlformats.org/officeDocument/2006/relationships/image" Target="../media/image111.png"/><Relationship Id="rId5" Type="http://schemas.openxmlformats.org/officeDocument/2006/relationships/image" Target="../media/image110.png"/><Relationship Id="rId10" Type="http://schemas.openxmlformats.org/officeDocument/2006/relationships/image" Target="../media/image115.png"/><Relationship Id="rId4" Type="http://schemas.openxmlformats.org/officeDocument/2006/relationships/image" Target="../media/image109.png"/><Relationship Id="rId9" Type="http://schemas.openxmlformats.org/officeDocument/2006/relationships/image" Target="../media/image114.pn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6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423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5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9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93" name="Google Shape;10993;p1"/>
          <p:cNvSpPr txBox="1">
            <a:spLocks noGrp="1"/>
          </p:cNvSpPr>
          <p:nvPr>
            <p:ph type="ctrTitle"/>
          </p:nvPr>
        </p:nvSpPr>
        <p:spPr>
          <a:xfrm>
            <a:off x="1341423" y="1418093"/>
            <a:ext cx="5130670" cy="270075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/>
          <a:p>
            <a:r>
              <a:rPr lang="en-US" dirty="0"/>
              <a:t>BE Teams Call – </a:t>
            </a:r>
            <a:r>
              <a:rPr lang="en-US" dirty="0" err="1"/>
              <a:t>REDCap</a:t>
            </a:r>
            <a:r>
              <a:rPr lang="en-US" dirty="0"/>
              <a:t> PREM Data Dashboard Review</a:t>
            </a:r>
            <a:endParaRPr dirty="0"/>
          </a:p>
        </p:txBody>
      </p:sp>
      <p:sp>
        <p:nvSpPr>
          <p:cNvPr id="10994" name="Google Shape;10994;p1"/>
          <p:cNvSpPr txBox="1">
            <a:spLocks noGrp="1"/>
          </p:cNvSpPr>
          <p:nvPr>
            <p:ph type="subTitle" idx="1"/>
          </p:nvPr>
        </p:nvSpPr>
        <p:spPr>
          <a:xfrm>
            <a:off x="1341423" y="4198183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</a:pPr>
            <a:r>
              <a:rPr lang="en-US"/>
              <a:t>Monday, September 18th, 2023</a:t>
            </a:r>
            <a:endParaRPr/>
          </a:p>
        </p:txBody>
      </p:sp>
      <p:pic>
        <p:nvPicPr>
          <p:cNvPr id="10995" name="Google Shape;10995;p1" descr="Woman kissing newborn baby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6709082" y="1267275"/>
            <a:ext cx="5589946" cy="3837481"/>
          </a:xfrm>
          <a:prstGeom prst="ellipse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1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38" name="Google Shape;11138;p1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</a:pPr>
            <a:fld id="{00000000-1234-1234-1234-123412341234}" type="slidenum">
              <a:rPr lang="en-US"/>
              <a:t>10</a:t>
            </a:fld>
            <a:endParaRPr/>
          </a:p>
        </p:txBody>
      </p:sp>
      <p:sp>
        <p:nvSpPr>
          <p:cNvPr id="11139" name="Google Shape;11139;p1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</a:pPr>
            <a:r>
              <a:rPr lang="en-US"/>
              <a:t>Illinois Perinatal Quality Collaborative</a:t>
            </a:r>
            <a:endParaRPr/>
          </a:p>
        </p:txBody>
      </p:sp>
      <p:sp>
        <p:nvSpPr>
          <p:cNvPr id="11140" name="Google Shape;11140;p10"/>
          <p:cNvSpPr txBox="1"/>
          <p:nvPr/>
        </p:nvSpPr>
        <p:spPr>
          <a:xfrm>
            <a:off x="96065" y="106165"/>
            <a:ext cx="8615352" cy="13234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000"/>
              <a:buFont typeface="Calibri"/>
              <a:buNone/>
            </a:pPr>
            <a:r>
              <a:rPr lang="en-US" sz="4000" b="1">
                <a:solidFill>
                  <a:schemeClr val="accent1"/>
                </a:solidFill>
                <a:latin typeface="Calibri"/>
                <a:ea typeface="Calibri"/>
                <a:cs typeface="Calibri"/>
                <a:sym typeface="Calibri"/>
              </a:rPr>
              <a:t>SDOH Screening and Linkage to Resources</a:t>
            </a: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141" name="Google Shape;11141;p10"/>
          <p:cNvSpPr txBox="1"/>
          <p:nvPr/>
        </p:nvSpPr>
        <p:spPr>
          <a:xfrm>
            <a:off x="1106129" y="1676009"/>
            <a:ext cx="4343400" cy="461665"/>
          </a:xfrm>
          <a:prstGeom prst="rect">
            <a:avLst/>
          </a:prstGeom>
          <a:noFill/>
          <a:ln w="57150" cap="flat" cmpd="sng">
            <a:solidFill>
              <a:schemeClr val="accent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400"/>
              <a:buFont typeface="Calibri"/>
              <a:buNone/>
            </a:pPr>
            <a:r>
              <a:rPr lang="en-US" sz="2400" b="1">
                <a:solidFill>
                  <a:schemeClr val="accent1"/>
                </a:solidFill>
                <a:latin typeface="Calibri"/>
                <a:ea typeface="Calibri"/>
                <a:cs typeface="Calibri"/>
                <a:sym typeface="Calibri"/>
              </a:rPr>
              <a:t>SDoH Screening (L&amp;D)</a:t>
            </a:r>
            <a:endParaRPr sz="2400">
              <a:solidFill>
                <a:schemeClr val="accen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142" name="Google Shape;11142;p10"/>
          <p:cNvSpPr txBox="1"/>
          <p:nvPr/>
        </p:nvSpPr>
        <p:spPr>
          <a:xfrm>
            <a:off x="6934200" y="1492074"/>
            <a:ext cx="4343400" cy="830997"/>
          </a:xfrm>
          <a:prstGeom prst="rect">
            <a:avLst/>
          </a:prstGeom>
          <a:noFill/>
          <a:ln w="57150" cap="flat" cmpd="sng">
            <a:solidFill>
              <a:schemeClr val="accent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400"/>
              <a:buFont typeface="Calibri"/>
              <a:buNone/>
            </a:pPr>
            <a:r>
              <a:rPr lang="en-US" sz="2400" b="1">
                <a:solidFill>
                  <a:schemeClr val="accent1"/>
                </a:solidFill>
                <a:latin typeface="Calibri"/>
                <a:ea typeface="Calibri"/>
                <a:cs typeface="Calibri"/>
                <a:sym typeface="Calibri"/>
              </a:rPr>
              <a:t>Documentation of Linkage to Resources (L&amp;D)</a:t>
            </a: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11143" name="Google Shape;11143;p10" descr="A graph with a line and a line&#10;&#10;Description automatically generated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412307" y="2292651"/>
            <a:ext cx="5897525" cy="3950280"/>
          </a:xfrm>
          <a:prstGeom prst="rect">
            <a:avLst/>
          </a:prstGeom>
          <a:noFill/>
          <a:ln>
            <a:noFill/>
          </a:ln>
        </p:spPr>
      </p:pic>
      <p:sp>
        <p:nvSpPr>
          <p:cNvPr id="11144" name="Google Shape;11144;p10"/>
          <p:cNvSpPr txBox="1"/>
          <p:nvPr/>
        </p:nvSpPr>
        <p:spPr>
          <a:xfrm>
            <a:off x="946867" y="5103249"/>
            <a:ext cx="590550" cy="369332"/>
          </a:xfrm>
          <a:prstGeom prst="rect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Calibri"/>
              <a:buNone/>
            </a:pPr>
            <a:r>
              <a:rPr lang="en-US" sz="1800" b="1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16%</a:t>
            </a: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145" name="Google Shape;11145;p10"/>
          <p:cNvSpPr txBox="1"/>
          <p:nvPr/>
        </p:nvSpPr>
        <p:spPr>
          <a:xfrm>
            <a:off x="5618433" y="3378413"/>
            <a:ext cx="600075" cy="369332"/>
          </a:xfrm>
          <a:prstGeom prst="rect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Calibri"/>
              <a:buNone/>
            </a:pPr>
            <a:r>
              <a:rPr lang="en-US" sz="1800" b="1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74%</a:t>
            </a: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11146" name="Google Shape;11146;p10" descr="A graph with blue lines and red dots&#10;&#10;Description automatically generated"/>
          <p:cNvPicPr preferRelativeResize="0"/>
          <p:nvPr/>
        </p:nvPicPr>
        <p:blipFill rotWithShape="1">
          <a:blip r:embed="rId4">
            <a:alphaModFix/>
          </a:blip>
          <a:srcRect/>
          <a:stretch/>
        </p:blipFill>
        <p:spPr>
          <a:xfrm>
            <a:off x="6596912" y="2426101"/>
            <a:ext cx="5324548" cy="3683377"/>
          </a:xfrm>
          <a:prstGeom prst="rect">
            <a:avLst/>
          </a:prstGeom>
          <a:noFill/>
          <a:ln>
            <a:noFill/>
          </a:ln>
        </p:spPr>
      </p:pic>
      <p:sp>
        <p:nvSpPr>
          <p:cNvPr id="11147" name="Google Shape;11147;p10"/>
          <p:cNvSpPr txBox="1"/>
          <p:nvPr/>
        </p:nvSpPr>
        <p:spPr>
          <a:xfrm>
            <a:off x="7073349" y="4025030"/>
            <a:ext cx="590550" cy="369332"/>
          </a:xfrm>
          <a:prstGeom prst="rect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Calibri"/>
              <a:buNone/>
            </a:pPr>
            <a:r>
              <a:rPr lang="en-US" sz="1800" b="1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54%</a:t>
            </a: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148" name="Google Shape;11148;p10"/>
          <p:cNvSpPr txBox="1"/>
          <p:nvPr/>
        </p:nvSpPr>
        <p:spPr>
          <a:xfrm>
            <a:off x="11403243" y="3902510"/>
            <a:ext cx="590550" cy="369332"/>
          </a:xfrm>
          <a:prstGeom prst="rect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Calibri"/>
              <a:buNone/>
            </a:pPr>
            <a:r>
              <a:rPr lang="en-US" sz="1800" b="1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57%</a:t>
            </a: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1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54" name="Google Shape;11154;p11"/>
          <p:cNvSpPr txBox="1">
            <a:spLocks noGrp="1"/>
          </p:cNvSpPr>
          <p:nvPr>
            <p:ph type="sldNum" idx="4294967295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898989"/>
              </a:buClr>
              <a:buSzPts val="1200"/>
              <a:buFont typeface="Arial"/>
              <a:buNone/>
            </a:pPr>
            <a:fld id="{00000000-1234-1234-1234-123412341234}" type="slidenum">
              <a:rPr lang="en-US" sz="1200" b="0" i="0" u="none" strike="noStrike" cap="none">
                <a:solidFill>
                  <a:srgbClr val="898989"/>
                </a:solidFill>
                <a:latin typeface="Arial"/>
                <a:ea typeface="Arial"/>
                <a:cs typeface="Arial"/>
                <a:sym typeface="Arial"/>
              </a:rPr>
              <a:t>11</a:t>
            </a:fld>
            <a:endParaRPr sz="1200" b="0" i="0" u="none" strike="noStrike" cap="none">
              <a:solidFill>
                <a:srgbClr val="898989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155" name="Google Shape;11155;p11"/>
          <p:cNvSpPr txBox="1">
            <a:spLocks noGrp="1"/>
          </p:cNvSpPr>
          <p:nvPr>
            <p:ph type="title"/>
          </p:nvPr>
        </p:nvSpPr>
        <p:spPr>
          <a:xfrm>
            <a:off x="199225" y="155534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Font typeface="Calibri"/>
              <a:buNone/>
            </a:pPr>
            <a:r>
              <a:rPr lang="en-US"/>
              <a:t>Provider, Nurse, and Staff Education </a:t>
            </a:r>
            <a:endParaRPr/>
          </a:p>
        </p:txBody>
      </p:sp>
      <p:sp>
        <p:nvSpPr>
          <p:cNvPr id="11156" name="Google Shape;11156;p11"/>
          <p:cNvSpPr/>
          <p:nvPr/>
        </p:nvSpPr>
        <p:spPr>
          <a:xfrm>
            <a:off x="457200" y="6093011"/>
            <a:ext cx="11277600" cy="738364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Font typeface="Calibri"/>
              <a:buNone/>
            </a:pPr>
            <a:endParaRPr sz="1800" b="0" i="0" u="none" strike="noStrike" cap="none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157" name="Google Shape;11157;p11"/>
          <p:cNvSpPr txBox="1"/>
          <p:nvPr/>
        </p:nvSpPr>
        <p:spPr>
          <a:xfrm>
            <a:off x="9288894" y="2641480"/>
            <a:ext cx="646813" cy="36933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96%</a:t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158" name="Google Shape;11158;p11"/>
          <p:cNvSpPr txBox="1"/>
          <p:nvPr/>
        </p:nvSpPr>
        <p:spPr>
          <a:xfrm>
            <a:off x="9290538" y="2947125"/>
            <a:ext cx="646813" cy="36933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91%</a:t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159" name="Google Shape;11159;p11"/>
          <p:cNvSpPr txBox="1"/>
          <p:nvPr/>
        </p:nvSpPr>
        <p:spPr>
          <a:xfrm>
            <a:off x="9288893" y="3244685"/>
            <a:ext cx="646813" cy="36933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85%</a:t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1160" name="Google Shape;11160;p11" descr="A graph of a number of people&#10;&#10;Description automatically generated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522819" y="1522538"/>
            <a:ext cx="7835013" cy="4941156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1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65" name="Google Shape;11165;p12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Font typeface="Calibri"/>
              <a:buNone/>
            </a:pPr>
            <a:r>
              <a:rPr lang="en-US"/>
              <a:t>PREM Data Breakdown</a:t>
            </a:r>
            <a:endParaRPr/>
          </a:p>
        </p:txBody>
      </p:sp>
    </p:spTree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1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71" name="Google Shape;11171;p13"/>
          <p:cNvSpPr txBox="1">
            <a:spLocks noGrp="1"/>
          </p:cNvSpPr>
          <p:nvPr>
            <p:ph type="title"/>
          </p:nvPr>
        </p:nvSpPr>
        <p:spPr>
          <a:xfrm>
            <a:off x="176139" y="322259"/>
            <a:ext cx="6219825" cy="13446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000"/>
              <a:buNone/>
            </a:pPr>
            <a:r>
              <a:rPr lang="en-US" sz="4000"/>
              <a:t>PREM Survey Completion</a:t>
            </a:r>
            <a:endParaRPr/>
          </a:p>
        </p:txBody>
      </p:sp>
      <p:sp>
        <p:nvSpPr>
          <p:cNvPr id="11172" name="Google Shape;11172;p13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</a:pPr>
            <a:fld id="{00000000-1234-1234-1234-123412341234}" type="slidenum">
              <a:rPr lang="en-US"/>
              <a:t>13</a:t>
            </a:fld>
            <a:endParaRPr/>
          </a:p>
        </p:txBody>
      </p:sp>
      <p:sp>
        <p:nvSpPr>
          <p:cNvPr id="11173" name="Google Shape;11173;p1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</a:pPr>
            <a:r>
              <a:rPr lang="en-US"/>
              <a:t>Illinois Perinatal Quality Collaborative</a:t>
            </a:r>
            <a:endParaRPr/>
          </a:p>
        </p:txBody>
      </p:sp>
      <p:sp>
        <p:nvSpPr>
          <p:cNvPr id="11174" name="Google Shape;11174;p13"/>
          <p:cNvSpPr/>
          <p:nvPr/>
        </p:nvSpPr>
        <p:spPr>
          <a:xfrm>
            <a:off x="227163" y="2281538"/>
            <a:ext cx="4873277" cy="1144663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143565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rPr>
              <a:t>Total Completed PREM Surveys: </a:t>
            </a:r>
            <a:endParaRPr sz="2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Calibri"/>
              <a:buNone/>
            </a:pPr>
            <a:r>
              <a:rPr lang="en-US" sz="2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rPr>
              <a:t>n = 5,448</a:t>
            </a:r>
            <a:endParaRPr sz="2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175" name="Google Shape;11175;p13"/>
          <p:cNvSpPr/>
          <p:nvPr/>
        </p:nvSpPr>
        <p:spPr>
          <a:xfrm>
            <a:off x="350853" y="4162655"/>
            <a:ext cx="4629717" cy="1144663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143565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rPr>
              <a:t>All-ILPQC July 2023 PREM Completion: 10.1%</a:t>
            </a:r>
            <a:endParaRPr sz="2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1176" name="Google Shape;11176;p13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5261935" y="2149168"/>
            <a:ext cx="6700874" cy="354022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FAF9A2E-100A-07B4-D850-C7BDBD3BE29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PREM Survey Completion: Demographics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F871FE23-100E-316A-80D9-BA82B0956145}"/>
              </a:ext>
            </a:extLst>
          </p:cNvPr>
          <p:cNvSpPr>
            <a:spLocks noGrp="1"/>
          </p:cNvSpPr>
          <p:nvPr>
            <p:ph type="sldNum" idx="12"/>
          </p:nvPr>
        </p:nvSpPr>
        <p:spPr/>
        <p:txBody>
          <a:bodyPr/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14</a:t>
            </a:fld>
            <a:endParaRPr lang="en-US"/>
          </a:p>
        </p:txBody>
      </p:sp>
      <p:pic>
        <p:nvPicPr>
          <p:cNvPr id="5" name="Picture 4" descr="A pie chart with text and numbers&#10;&#10;Description automatically generated">
            <a:extLst>
              <a:ext uri="{FF2B5EF4-FFF2-40B4-BE49-F238E27FC236}">
                <a16:creationId xmlns:a16="http://schemas.microsoft.com/office/drawing/2014/main" id="{6A6917B4-76DA-9BF2-3219-B6C9B0ED66C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47330" y="1685517"/>
            <a:ext cx="11639106" cy="418398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484560623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1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81" name="Google Shape;11181;p14"/>
          <p:cNvSpPr txBox="1">
            <a:spLocks noGrp="1"/>
          </p:cNvSpPr>
          <p:nvPr>
            <p:ph type="title"/>
          </p:nvPr>
        </p:nvSpPr>
        <p:spPr>
          <a:xfrm>
            <a:off x="529856" y="214497"/>
            <a:ext cx="7313428" cy="134328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</a:pPr>
            <a:r>
              <a:rPr lang="en-US" dirty="0"/>
              <a:t>PREM Survey Results (Q3/Q4 2022 – Q1/Q2 2023)</a:t>
            </a:r>
            <a:endParaRPr dirty="0"/>
          </a:p>
        </p:txBody>
      </p:sp>
      <p:sp>
        <p:nvSpPr>
          <p:cNvPr id="11182" name="Google Shape;11182;p14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</a:pPr>
            <a:fld id="{00000000-1234-1234-1234-123412341234}" type="slidenum">
              <a:rPr lang="en-US"/>
              <a:t>15</a:t>
            </a:fld>
            <a:endParaRPr/>
          </a:p>
        </p:txBody>
      </p:sp>
      <p:graphicFrame>
        <p:nvGraphicFramePr>
          <p:cNvPr id="11183" name="Google Shape;11183;p14"/>
          <p:cNvGraphicFramePr/>
          <p:nvPr>
            <p:extLst>
              <p:ext uri="{D42A27DB-BD31-4B8C-83A1-F6EECF244321}">
                <p14:modId xmlns:p14="http://schemas.microsoft.com/office/powerpoint/2010/main" val="2997843665"/>
              </p:ext>
            </p:extLst>
          </p:nvPr>
        </p:nvGraphicFramePr>
        <p:xfrm>
          <a:off x="953659" y="1694305"/>
          <a:ext cx="8810101" cy="516369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</p:spTree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06AE365-1794-6138-FD04-FDCE4C0B0CC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7464056" cy="1343282"/>
          </a:xfrm>
        </p:spPr>
        <p:txBody>
          <a:bodyPr/>
          <a:lstStyle/>
          <a:p>
            <a:r>
              <a:rPr lang="en-US" dirty="0"/>
              <a:t>PREM Survey Results (Q3/Q4 2022 – Q1/Q2 2023)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B4E9FE26-AF87-0DA5-0D13-5C0965961AC5}"/>
              </a:ext>
            </a:extLst>
          </p:cNvPr>
          <p:cNvSpPr>
            <a:spLocks noGrp="1"/>
          </p:cNvSpPr>
          <p:nvPr>
            <p:ph type="sldNum" idx="12"/>
          </p:nvPr>
        </p:nvSpPr>
        <p:spPr/>
        <p:txBody>
          <a:bodyPr/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16</a:t>
            </a:fld>
            <a:endParaRPr lang="en-US"/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id="{8F9172AC-1019-A3CF-7CC8-9B283A9DD7C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048540" y="1576789"/>
            <a:ext cx="7521943" cy="468497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818766849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33E522B-319F-4881-8DF8-3D86DC229F5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86080" y="222885"/>
            <a:ext cx="7599680" cy="1325563"/>
          </a:xfrm>
        </p:spPr>
        <p:txBody>
          <a:bodyPr/>
          <a:lstStyle/>
          <a:p>
            <a:r>
              <a:rPr lang="en-US" dirty="0"/>
              <a:t>PREM Survey Results (Q3/Q4 2022 – Q1/Q2 2023)</a:t>
            </a:r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id="{E6EDC870-3749-4B9F-89E6-CA6EFFDA765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229360" y="1435434"/>
            <a:ext cx="8056880" cy="5327805"/>
          </a:xfrm>
          <a:prstGeom prst="rect">
            <a:avLst/>
          </a:prstGeom>
        </p:spPr>
      </p:pic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C65CCFA0-7B60-459D-B761-BB4FA17F56D9}"/>
              </a:ext>
            </a:extLst>
          </p:cNvPr>
          <p:cNvSpPr>
            <a:spLocks noGrp="1"/>
          </p:cNvSpPr>
          <p:nvPr>
            <p:ph type="sldNum" idx="12"/>
          </p:nvPr>
        </p:nvSpPr>
        <p:spPr/>
        <p:txBody>
          <a:bodyPr/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 smtClean="0"/>
              <a:t>17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51611505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5EE93A1-93F4-4D34-8B73-7AFA9DCCF62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657345" y="568670"/>
            <a:ext cx="4212384" cy="1783080"/>
          </a:xfrm>
        </p:spPr>
        <p:txBody>
          <a:bodyPr anchor="b">
            <a:normAutofit/>
          </a:bodyPr>
          <a:lstStyle/>
          <a:p>
            <a:pPr>
              <a:lnSpc>
                <a:spcPct val="90000"/>
              </a:lnSpc>
            </a:pPr>
            <a:r>
              <a:rPr lang="en-US" dirty="0"/>
              <a:t>Summary of PREM data: by Race/Ethnicity</a:t>
            </a:r>
          </a:p>
        </p:txBody>
      </p:sp>
      <p:pic>
        <p:nvPicPr>
          <p:cNvPr id="7" name="Picture 6" descr="Desk with stethoscope and computer keyboard">
            <a:extLst>
              <a:ext uri="{FF2B5EF4-FFF2-40B4-BE49-F238E27FC236}">
                <a16:creationId xmlns:a16="http://schemas.microsoft.com/office/drawing/2014/main" id="{F7BCC3C2-0A75-4AB8-1F46-7610E78265CF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-320207" y="-136515"/>
            <a:ext cx="4657344" cy="6857990"/>
          </a:xfrm>
          <a:custGeom>
            <a:avLst/>
            <a:gdLst/>
            <a:ahLst/>
            <a:cxnLst/>
            <a:rect l="l" t="t" r="r" b="b"/>
            <a:pathLst>
              <a:path w="4657344" h="6858000">
                <a:moveTo>
                  <a:pt x="0" y="0"/>
                </a:moveTo>
                <a:lnTo>
                  <a:pt x="3429755" y="0"/>
                </a:lnTo>
                <a:lnTo>
                  <a:pt x="3526016" y="148742"/>
                </a:lnTo>
                <a:cubicBezTo>
                  <a:pt x="3657740" y="365513"/>
                  <a:pt x="3777402" y="589569"/>
                  <a:pt x="3886489" y="819975"/>
                </a:cubicBezTo>
                <a:cubicBezTo>
                  <a:pt x="3891856" y="833492"/>
                  <a:pt x="3900663" y="845393"/>
                  <a:pt x="3912049" y="854514"/>
                </a:cubicBezTo>
                <a:cubicBezTo>
                  <a:pt x="3897352" y="819849"/>
                  <a:pt x="3883037" y="784928"/>
                  <a:pt x="3868083" y="750263"/>
                </a:cubicBezTo>
                <a:cubicBezTo>
                  <a:pt x="3806989" y="608712"/>
                  <a:pt x="3742478" y="469145"/>
                  <a:pt x="3674155" y="331786"/>
                </a:cubicBezTo>
                <a:lnTo>
                  <a:pt x="3496656" y="0"/>
                </a:lnTo>
                <a:lnTo>
                  <a:pt x="3554371" y="0"/>
                </a:lnTo>
                <a:lnTo>
                  <a:pt x="3661621" y="196614"/>
                </a:lnTo>
                <a:cubicBezTo>
                  <a:pt x="3856899" y="573253"/>
                  <a:pt x="4021071" y="966066"/>
                  <a:pt x="4161279" y="1371196"/>
                </a:cubicBezTo>
                <a:cubicBezTo>
                  <a:pt x="4379525" y="2007265"/>
                  <a:pt x="4530141" y="2664286"/>
                  <a:pt x="4610660" y="3331516"/>
                </a:cubicBezTo>
                <a:cubicBezTo>
                  <a:pt x="4652837" y="3672965"/>
                  <a:pt x="4671625" y="4013908"/>
                  <a:pt x="4645040" y="4357388"/>
                </a:cubicBezTo>
                <a:cubicBezTo>
                  <a:pt x="4613599" y="4758899"/>
                  <a:pt x="4566181" y="5157998"/>
                  <a:pt x="4485789" y="5552906"/>
                </a:cubicBezTo>
                <a:cubicBezTo>
                  <a:pt x="4397121" y="5988893"/>
                  <a:pt x="4276748" y="6414594"/>
                  <a:pt x="4117769" y="6828295"/>
                </a:cubicBezTo>
                <a:lnTo>
                  <a:pt x="4105288" y="6858000"/>
                </a:lnTo>
                <a:lnTo>
                  <a:pt x="4052520" y="6858000"/>
                </a:lnTo>
                <a:lnTo>
                  <a:pt x="4059369" y="6841549"/>
                </a:lnTo>
                <a:cubicBezTo>
                  <a:pt x="4147276" y="6614016"/>
                  <a:pt x="4224193" y="6380817"/>
                  <a:pt x="4291518" y="6142729"/>
                </a:cubicBezTo>
                <a:cubicBezTo>
                  <a:pt x="4350055" y="5935370"/>
                  <a:pt x="4393256" y="5723695"/>
                  <a:pt x="4443357" y="5513923"/>
                </a:cubicBezTo>
                <a:cubicBezTo>
                  <a:pt x="4444541" y="5502788"/>
                  <a:pt x="4445137" y="5491601"/>
                  <a:pt x="4445146" y="5480401"/>
                </a:cubicBezTo>
                <a:cubicBezTo>
                  <a:pt x="4408465" y="5607635"/>
                  <a:pt x="4379196" y="5719759"/>
                  <a:pt x="4344559" y="5830359"/>
                </a:cubicBezTo>
                <a:cubicBezTo>
                  <a:pt x="4254261" y="6118381"/>
                  <a:pt x="4150112" y="6398531"/>
                  <a:pt x="4031702" y="6670527"/>
                </a:cubicBezTo>
                <a:lnTo>
                  <a:pt x="3943824" y="6858000"/>
                </a:lnTo>
                <a:lnTo>
                  <a:pt x="0" y="6858000"/>
                </a:lnTo>
                <a:close/>
              </a:path>
            </a:pathLst>
          </a:custGeom>
        </p:spPr>
      </p:pic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C13AEF27-84A3-4C8F-AADA-6DA6F2EC177A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297762" y="2706624"/>
            <a:ext cx="6251110" cy="3483864"/>
          </a:xfrm>
        </p:spPr>
        <p:txBody>
          <a:bodyPr vert="horz" lIns="91440" tIns="45720" rIns="91440" bIns="45720" rtlCol="0" anchor="t">
            <a:normAutofit/>
          </a:bodyPr>
          <a:lstStyle/>
          <a:p>
            <a:pPr>
              <a:lnSpc>
                <a:spcPct val="90000"/>
              </a:lnSpc>
            </a:pPr>
            <a:r>
              <a:rPr lang="en-US" sz="2000" b="1" dirty="0">
                <a:ea typeface="Lato"/>
                <a:cs typeface="Lato"/>
              </a:rPr>
              <a:t>96%</a:t>
            </a:r>
            <a:r>
              <a:rPr lang="en-US" sz="2000" dirty="0">
                <a:ea typeface="Lato"/>
                <a:cs typeface="Lato"/>
              </a:rPr>
              <a:t> of patients of color felt they were treated with respect during L&amp;D stay vs </a:t>
            </a:r>
            <a:r>
              <a:rPr lang="en-US" sz="2000" b="1" dirty="0">
                <a:ea typeface="Lato"/>
                <a:cs typeface="Lato"/>
              </a:rPr>
              <a:t>98%</a:t>
            </a:r>
            <a:r>
              <a:rPr lang="en-US" sz="2000" dirty="0">
                <a:ea typeface="Lato"/>
                <a:cs typeface="Lato"/>
              </a:rPr>
              <a:t> of white patients (4% of BIPOC patients felt not treated with respect).</a:t>
            </a:r>
          </a:p>
          <a:p>
            <a:pPr>
              <a:lnSpc>
                <a:spcPct val="90000"/>
              </a:lnSpc>
            </a:pPr>
            <a:r>
              <a:rPr lang="en-US" sz="2000" b="1" dirty="0">
                <a:ea typeface="Lato"/>
                <a:cs typeface="Lato"/>
              </a:rPr>
              <a:t>81%</a:t>
            </a:r>
            <a:r>
              <a:rPr lang="en-US" sz="2000" dirty="0">
                <a:ea typeface="Lato"/>
                <a:cs typeface="Lato"/>
              </a:rPr>
              <a:t> of BIPOC patients and</a:t>
            </a:r>
            <a:r>
              <a:rPr lang="en-US" sz="2000" b="1" dirty="0">
                <a:ea typeface="Lato"/>
                <a:cs typeface="Lato"/>
              </a:rPr>
              <a:t> 78%</a:t>
            </a:r>
            <a:r>
              <a:rPr lang="en-US" sz="2000" dirty="0">
                <a:ea typeface="Lato"/>
                <a:cs typeface="Lato"/>
              </a:rPr>
              <a:t> of white patients felt that when clinical team couldn’t meet patient's wishes they explained why (about 20% of pts across all racial groups did not feel that decision making was explained to them)</a:t>
            </a:r>
          </a:p>
          <a:p>
            <a:pPr>
              <a:lnSpc>
                <a:spcPct val="90000"/>
              </a:lnSpc>
            </a:pPr>
            <a:r>
              <a:rPr lang="en-US" sz="2000" b="1" dirty="0">
                <a:ea typeface="Lato"/>
                <a:cs typeface="Lato"/>
              </a:rPr>
              <a:t>13% </a:t>
            </a:r>
            <a:r>
              <a:rPr lang="en-US" sz="2000" dirty="0">
                <a:ea typeface="Lato"/>
                <a:cs typeface="Lato"/>
              </a:rPr>
              <a:t>of BIPOC patients and </a:t>
            </a:r>
            <a:r>
              <a:rPr lang="en-US" sz="2000" b="1" dirty="0">
                <a:ea typeface="Lato"/>
                <a:cs typeface="Lato"/>
              </a:rPr>
              <a:t>10% </a:t>
            </a:r>
            <a:r>
              <a:rPr lang="en-US" sz="2000" dirty="0">
                <a:ea typeface="Lato"/>
                <a:cs typeface="Lato"/>
              </a:rPr>
              <a:t>of white patients felt they were pressured into care they didn’t want</a:t>
            </a:r>
          </a:p>
          <a:p>
            <a:pPr>
              <a:lnSpc>
                <a:spcPct val="90000"/>
              </a:lnSpc>
            </a:pPr>
            <a:endParaRPr lang="en-US" sz="2000" dirty="0"/>
          </a:p>
          <a:p>
            <a:pPr>
              <a:lnSpc>
                <a:spcPct val="90000"/>
              </a:lnSpc>
            </a:pPr>
            <a:endParaRPr lang="en-US" sz="2000" dirty="0"/>
          </a:p>
          <a:p>
            <a:pPr>
              <a:lnSpc>
                <a:spcPct val="90000"/>
              </a:lnSpc>
            </a:pPr>
            <a:endParaRPr lang="en-US" sz="2000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34834DD2-0965-46B6-9500-5112B1A1330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5297762" y="6356350"/>
            <a:ext cx="4114800" cy="365125"/>
          </a:xfrm>
        </p:spPr>
        <p:txBody>
          <a:bodyPr>
            <a:normAutofit/>
          </a:bodyPr>
          <a:lstStyle/>
          <a:p>
            <a:pPr marL="0" marR="0" lvl="0" indent="0" algn="l" defTabSz="914400" rtl="0" eaLnBrk="1" fontAlgn="auto" latinLnBrk="0" hangingPunct="1"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n-US" b="0" i="0" u="none" strike="noStrike" kern="1200" cap="none" spc="0" normalizeH="0" baseline="0" noProof="0">
                <a:ln>
                  <a:noFill/>
                </a:ln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Illinois Perinatal Quality Collaborative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E125D8EB-7BF8-4A15-983D-148BAB8D97C3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10052978" y="6356350"/>
            <a:ext cx="1300821" cy="365125"/>
          </a:xfrm>
        </p:spPr>
        <p:txBody>
          <a:bodyPr>
            <a:normAutofit/>
          </a:bodyPr>
          <a:lstStyle/>
          <a:p>
            <a:pPr marL="0" marR="0" lvl="0" indent="0" defTabSz="914400" rtl="0" eaLnBrk="1" fontAlgn="auto" latinLnBrk="0" hangingPunct="1"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fld id="{97033E4B-E3EB-3D46-B2D8-3159663620FA}" type="slidenum">
              <a:rPr kumimoji="0" lang="en-US" b="0" i="0" u="none" strike="noStrike" kern="1200" cap="none" spc="0" normalizeH="0" baseline="0" noProof="0" smtClean="0">
                <a:ln>
                  <a:noFill/>
                </a:ln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defTabSz="914400" rtl="0" eaLnBrk="1" fontAlgn="auto" latinLnBrk="0" hangingPunct="1">
                <a:spcBef>
                  <a:spcPts val="0"/>
                </a:spcBef>
                <a:spcAft>
                  <a:spcPts val="600"/>
                </a:spcAft>
                <a:buClrTx/>
                <a:buSzTx/>
                <a:buFontTx/>
                <a:buNone/>
                <a:tabLst/>
                <a:defRPr/>
              </a:pPr>
              <a:t>18</a:t>
            </a:fld>
            <a:endParaRPr kumimoji="0" lang="en-US" b="0" i="0" u="none" strike="noStrike" kern="1200" cap="none" spc="0" normalizeH="0" baseline="0" noProof="0">
              <a:ln>
                <a:noFill/>
              </a:ln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588130260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3BF2D78-56AF-4F51-BAC8-33E8CE1FCDE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537602" y="950457"/>
            <a:ext cx="4325209" cy="1306721"/>
          </a:xfrm>
        </p:spPr>
        <p:txBody>
          <a:bodyPr anchor="b">
            <a:noAutofit/>
          </a:bodyPr>
          <a:lstStyle/>
          <a:p>
            <a:r>
              <a:rPr lang="en-US" dirty="0">
                <a:ea typeface="Lato Medium"/>
                <a:cs typeface="Lato Medium"/>
              </a:rPr>
              <a:t>Summary of PREM data: by Insurance Status</a:t>
            </a:r>
          </a:p>
        </p:txBody>
      </p:sp>
      <p:pic>
        <p:nvPicPr>
          <p:cNvPr id="7" name="Picture 6" descr="Desk with stethoscope and computer keyboard">
            <a:extLst>
              <a:ext uri="{FF2B5EF4-FFF2-40B4-BE49-F238E27FC236}">
                <a16:creationId xmlns:a16="http://schemas.microsoft.com/office/drawing/2014/main" id="{EB34EFDC-34D1-AF0E-A5C3-996119014B71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" y="10"/>
            <a:ext cx="4657344" cy="6857990"/>
          </a:xfrm>
          <a:custGeom>
            <a:avLst/>
            <a:gdLst/>
            <a:ahLst/>
            <a:cxnLst/>
            <a:rect l="l" t="t" r="r" b="b"/>
            <a:pathLst>
              <a:path w="4657344" h="6858000">
                <a:moveTo>
                  <a:pt x="0" y="0"/>
                </a:moveTo>
                <a:lnTo>
                  <a:pt x="3429755" y="0"/>
                </a:lnTo>
                <a:lnTo>
                  <a:pt x="3526016" y="148742"/>
                </a:lnTo>
                <a:cubicBezTo>
                  <a:pt x="3657740" y="365513"/>
                  <a:pt x="3777402" y="589569"/>
                  <a:pt x="3886489" y="819975"/>
                </a:cubicBezTo>
                <a:cubicBezTo>
                  <a:pt x="3891856" y="833492"/>
                  <a:pt x="3900663" y="845393"/>
                  <a:pt x="3912049" y="854514"/>
                </a:cubicBezTo>
                <a:cubicBezTo>
                  <a:pt x="3897352" y="819849"/>
                  <a:pt x="3883037" y="784928"/>
                  <a:pt x="3868083" y="750263"/>
                </a:cubicBezTo>
                <a:cubicBezTo>
                  <a:pt x="3806989" y="608712"/>
                  <a:pt x="3742478" y="469145"/>
                  <a:pt x="3674155" y="331786"/>
                </a:cubicBezTo>
                <a:lnTo>
                  <a:pt x="3496656" y="0"/>
                </a:lnTo>
                <a:lnTo>
                  <a:pt x="3554371" y="0"/>
                </a:lnTo>
                <a:lnTo>
                  <a:pt x="3661621" y="196614"/>
                </a:lnTo>
                <a:cubicBezTo>
                  <a:pt x="3856899" y="573253"/>
                  <a:pt x="4021071" y="966066"/>
                  <a:pt x="4161279" y="1371196"/>
                </a:cubicBezTo>
                <a:cubicBezTo>
                  <a:pt x="4379525" y="2007265"/>
                  <a:pt x="4530141" y="2664286"/>
                  <a:pt x="4610660" y="3331516"/>
                </a:cubicBezTo>
                <a:cubicBezTo>
                  <a:pt x="4652837" y="3672965"/>
                  <a:pt x="4671625" y="4013908"/>
                  <a:pt x="4645040" y="4357388"/>
                </a:cubicBezTo>
                <a:cubicBezTo>
                  <a:pt x="4613599" y="4758899"/>
                  <a:pt x="4566181" y="5157998"/>
                  <a:pt x="4485789" y="5552906"/>
                </a:cubicBezTo>
                <a:cubicBezTo>
                  <a:pt x="4397121" y="5988893"/>
                  <a:pt x="4276748" y="6414594"/>
                  <a:pt x="4117769" y="6828295"/>
                </a:cubicBezTo>
                <a:lnTo>
                  <a:pt x="4105288" y="6858000"/>
                </a:lnTo>
                <a:lnTo>
                  <a:pt x="4052520" y="6858000"/>
                </a:lnTo>
                <a:lnTo>
                  <a:pt x="4059369" y="6841549"/>
                </a:lnTo>
                <a:cubicBezTo>
                  <a:pt x="4147276" y="6614016"/>
                  <a:pt x="4224193" y="6380817"/>
                  <a:pt x="4291518" y="6142729"/>
                </a:cubicBezTo>
                <a:cubicBezTo>
                  <a:pt x="4350055" y="5935370"/>
                  <a:pt x="4393256" y="5723695"/>
                  <a:pt x="4443357" y="5513923"/>
                </a:cubicBezTo>
                <a:cubicBezTo>
                  <a:pt x="4444541" y="5502788"/>
                  <a:pt x="4445137" y="5491601"/>
                  <a:pt x="4445146" y="5480401"/>
                </a:cubicBezTo>
                <a:cubicBezTo>
                  <a:pt x="4408465" y="5607635"/>
                  <a:pt x="4379196" y="5719759"/>
                  <a:pt x="4344559" y="5830359"/>
                </a:cubicBezTo>
                <a:cubicBezTo>
                  <a:pt x="4254261" y="6118381"/>
                  <a:pt x="4150112" y="6398531"/>
                  <a:pt x="4031702" y="6670527"/>
                </a:cubicBezTo>
                <a:lnTo>
                  <a:pt x="3943824" y="6858000"/>
                </a:lnTo>
                <a:lnTo>
                  <a:pt x="0" y="6858000"/>
                </a:lnTo>
                <a:close/>
              </a:path>
            </a:pathLst>
          </a:custGeom>
        </p:spPr>
      </p:pic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4095BF62-A829-4AFB-B5FD-885597C79D77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297762" y="2470345"/>
            <a:ext cx="6156599" cy="1614808"/>
          </a:xfrm>
        </p:spPr>
        <p:txBody>
          <a:bodyPr vert="horz" lIns="91440" tIns="45720" rIns="91440" bIns="45720" rtlCol="0" anchor="t">
            <a:noAutofit/>
          </a:bodyPr>
          <a:lstStyle/>
          <a:p>
            <a:pPr>
              <a:lnSpc>
                <a:spcPct val="90000"/>
              </a:lnSpc>
            </a:pPr>
            <a:r>
              <a:rPr lang="en-US" sz="2000" dirty="0">
                <a:ea typeface="Lato"/>
                <a:cs typeface="Lato"/>
              </a:rPr>
              <a:t>Only 77</a:t>
            </a:r>
            <a:r>
              <a:rPr lang="en-US" sz="2000" b="1" dirty="0">
                <a:ea typeface="Lato"/>
                <a:cs typeface="Lato"/>
              </a:rPr>
              <a:t>%</a:t>
            </a:r>
            <a:r>
              <a:rPr lang="en-US" sz="2000" dirty="0">
                <a:ea typeface="Lato"/>
                <a:cs typeface="Lato"/>
              </a:rPr>
              <a:t> of private patients and </a:t>
            </a:r>
            <a:r>
              <a:rPr lang="en-US" sz="2000" b="1" dirty="0">
                <a:ea typeface="Lato"/>
                <a:cs typeface="Lato"/>
              </a:rPr>
              <a:t>82%</a:t>
            </a:r>
            <a:r>
              <a:rPr lang="en-US" sz="2000" dirty="0">
                <a:ea typeface="Lato"/>
                <a:cs typeface="Lato"/>
              </a:rPr>
              <a:t> of public insurance patients felt that when my clinical team couldn’t meet my wishes, they explained why</a:t>
            </a:r>
          </a:p>
          <a:p>
            <a:pPr>
              <a:lnSpc>
                <a:spcPct val="90000"/>
              </a:lnSpc>
            </a:pPr>
            <a:r>
              <a:rPr lang="en-US" sz="2000" b="1" dirty="0">
                <a:ea typeface="Lato"/>
                <a:cs typeface="Lato"/>
              </a:rPr>
              <a:t>9% </a:t>
            </a:r>
            <a:r>
              <a:rPr lang="en-US" sz="2000" dirty="0">
                <a:ea typeface="Lato"/>
                <a:cs typeface="Lato"/>
              </a:rPr>
              <a:t>of private insurance patients and 13</a:t>
            </a:r>
            <a:r>
              <a:rPr lang="en-US" sz="2000" b="1" dirty="0">
                <a:ea typeface="Lato"/>
                <a:cs typeface="Lato"/>
              </a:rPr>
              <a:t>% </a:t>
            </a:r>
            <a:r>
              <a:rPr lang="en-US" sz="2000" dirty="0">
                <a:ea typeface="Lato"/>
                <a:cs typeface="Lato"/>
              </a:rPr>
              <a:t>of public insurance patients felt pressured into accepting care they didn’t want</a:t>
            </a:r>
          </a:p>
          <a:p>
            <a:pPr>
              <a:lnSpc>
                <a:spcPct val="90000"/>
              </a:lnSpc>
            </a:pPr>
            <a:endParaRPr lang="en-US" sz="170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D2EDDA6-1DB5-4C25-AA64-F9D27C80FA9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5297762" y="6356350"/>
            <a:ext cx="4114800" cy="365125"/>
          </a:xfrm>
        </p:spPr>
        <p:txBody>
          <a:bodyPr>
            <a:normAutofit/>
          </a:bodyPr>
          <a:lstStyle/>
          <a:p>
            <a:pPr marL="0" marR="0" lvl="0" indent="0" algn="l" defTabSz="914400" rtl="0" eaLnBrk="1" fontAlgn="auto" latinLnBrk="0" hangingPunct="1"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n-US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Illinois Perinatal Quality Collaborative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5B3A65FE-CE9B-4CED-9764-219AB456146F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10052978" y="6356350"/>
            <a:ext cx="1300821" cy="365125"/>
          </a:xfrm>
        </p:spPr>
        <p:txBody>
          <a:bodyPr>
            <a:normAutofit/>
          </a:bodyPr>
          <a:lstStyle/>
          <a:p>
            <a:pPr marL="0" marR="0" lvl="0" indent="0" defTabSz="914400" rtl="0" eaLnBrk="1" fontAlgn="auto" latinLnBrk="0" hangingPunct="1"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fld id="{97033E4B-E3EB-3D46-B2D8-3159663620FA}" type="slidenum">
              <a:rPr kumimoji="0" lang="en-US" b="0" i="0" u="none" strike="noStrike" kern="1200" cap="none" spc="0" normalizeH="0" baseline="0" noProof="0" smtClean="0">
                <a:ln>
                  <a:noFill/>
                </a:ln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defTabSz="914400" rtl="0" eaLnBrk="1" fontAlgn="auto" latinLnBrk="0" hangingPunct="1">
                <a:spcBef>
                  <a:spcPts val="0"/>
                </a:spcBef>
                <a:spcAft>
                  <a:spcPts val="600"/>
                </a:spcAft>
                <a:buClrTx/>
                <a:buSzTx/>
                <a:buFontTx/>
                <a:buNone/>
                <a:tabLst/>
                <a:defRPr/>
              </a:pPr>
              <a:t>19</a:t>
            </a:fld>
            <a:endParaRPr kumimoji="0" lang="en-US" b="0" i="0" u="none" strike="noStrike" kern="1200" cap="none" spc="0" normalizeH="0" baseline="0" noProof="0">
              <a:ln>
                <a:noFill/>
              </a:ln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E1E2A653-8BAF-C10D-A5FD-021B7BFD973E}"/>
              </a:ext>
            </a:extLst>
          </p:cNvPr>
          <p:cNvSpPr txBox="1"/>
          <p:nvPr/>
        </p:nvSpPr>
        <p:spPr>
          <a:xfrm>
            <a:off x="5789083" y="4534221"/>
            <a:ext cx="5270499" cy="1602490"/>
          </a:xfrm>
          <a:prstGeom prst="rect">
            <a:avLst/>
          </a:prstGeom>
          <a:noFill/>
          <a:ln>
            <a:solidFill>
              <a:srgbClr val="4472C4"/>
            </a:solidFill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pPr algn="ctr">
              <a:lnSpc>
                <a:spcPct val="90000"/>
              </a:lnSpc>
              <a:spcBef>
                <a:spcPts val="1000"/>
              </a:spcBef>
              <a:spcAft>
                <a:spcPts val="1000"/>
              </a:spcAft>
            </a:pPr>
            <a:r>
              <a:rPr lang="en-US" b="1" dirty="0">
                <a:ea typeface="+mn-lt"/>
                <a:cs typeface="+mn-lt"/>
              </a:rPr>
              <a:t>GOAL is to improve RESPECTFUL CARE and focus on improved communication with patients!  </a:t>
            </a:r>
            <a:endParaRPr lang="en-US" dirty="0">
              <a:ea typeface="+mn-lt"/>
              <a:cs typeface="+mn-lt"/>
            </a:endParaRPr>
          </a:p>
          <a:p>
            <a:pPr algn="ctr">
              <a:lnSpc>
                <a:spcPct val="90000"/>
              </a:lnSpc>
              <a:spcBef>
                <a:spcPts val="1000"/>
              </a:spcBef>
              <a:spcAft>
                <a:spcPts val="1000"/>
              </a:spcAft>
            </a:pPr>
            <a:r>
              <a:rPr lang="en-US" b="1" dirty="0">
                <a:ea typeface="+mn-lt"/>
                <a:cs typeface="+mn-lt"/>
              </a:rPr>
              <a:t>Shared decision making and active listening</a:t>
            </a:r>
            <a:endParaRPr lang="en-US" dirty="0">
              <a:ea typeface="+mn-lt"/>
              <a:cs typeface="+mn-lt"/>
            </a:endParaRPr>
          </a:p>
          <a:p>
            <a:pPr algn="ctr">
              <a:lnSpc>
                <a:spcPct val="90000"/>
              </a:lnSpc>
              <a:spcBef>
                <a:spcPts val="1000"/>
              </a:spcBef>
              <a:spcAft>
                <a:spcPts val="1000"/>
              </a:spcAft>
            </a:pPr>
            <a:r>
              <a:rPr lang="en-US" b="1" dirty="0">
                <a:ea typeface="+mn-lt"/>
                <a:cs typeface="+mn-lt"/>
              </a:rPr>
              <a:t>How do we make progress? Get patient input!</a:t>
            </a:r>
            <a:endParaRPr lang="en-US" dirty="0">
              <a:cs typeface="Calibri" panose="020F0502020204030204"/>
            </a:endParaRPr>
          </a:p>
        </p:txBody>
      </p:sp>
    </p:spTree>
    <p:extLst>
      <p:ext uri="{BB962C8B-B14F-4D97-AF65-F5344CB8AC3E}">
        <p14:creationId xmlns:p14="http://schemas.microsoft.com/office/powerpoint/2010/main" val="2209484281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110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01" name="Google Shape;11001;p2"/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Font typeface="Calibri"/>
              <a:buNone/>
            </a:pPr>
            <a:endParaRPr sz="180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002" name="Google Shape;11002;p2"/>
          <p:cNvSpPr/>
          <p:nvPr/>
        </p:nvSpPr>
        <p:spPr>
          <a:xfrm rot="5400000" flipH="1">
            <a:off x="-1410084" y="1410082"/>
            <a:ext cx="6858000" cy="4037836"/>
          </a:xfrm>
          <a:prstGeom prst="rect">
            <a:avLst/>
          </a:prstGeom>
          <a:gradFill>
            <a:gsLst>
              <a:gs pos="0">
                <a:srgbClr val="000000"/>
              </a:gs>
              <a:gs pos="8000">
                <a:srgbClr val="000000"/>
              </a:gs>
              <a:gs pos="100000">
                <a:srgbClr val="143668"/>
              </a:gs>
            </a:gsLst>
            <a:lin ang="3000000" scaled="0"/>
          </a:gra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Font typeface="Calibri"/>
              <a:buNone/>
            </a:pPr>
            <a:endParaRPr sz="180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003" name="Google Shape;11003;p2"/>
          <p:cNvSpPr/>
          <p:nvPr/>
        </p:nvSpPr>
        <p:spPr>
          <a:xfrm rot="5400000" flipH="1">
            <a:off x="-1410085" y="1420219"/>
            <a:ext cx="6857999" cy="4037839"/>
          </a:xfrm>
          <a:prstGeom prst="rect">
            <a:avLst/>
          </a:prstGeom>
          <a:gradFill>
            <a:gsLst>
              <a:gs pos="0">
                <a:srgbClr val="000000">
                  <a:alpha val="0"/>
                </a:srgbClr>
              </a:gs>
              <a:gs pos="99000">
                <a:srgbClr val="1C498B">
                  <a:alpha val="45882"/>
                </a:srgbClr>
              </a:gs>
              <a:gs pos="100000">
                <a:srgbClr val="1C498B">
                  <a:alpha val="45882"/>
                </a:srgbClr>
              </a:gs>
            </a:gsLst>
            <a:lin ang="1800000" scaled="0"/>
          </a:gra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Font typeface="Calibri"/>
              <a:buNone/>
            </a:pPr>
            <a:endParaRPr sz="180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004" name="Google Shape;11004;p2"/>
          <p:cNvSpPr/>
          <p:nvPr/>
        </p:nvSpPr>
        <p:spPr>
          <a:xfrm rot="5400000" flipH="1">
            <a:off x="767923" y="3588085"/>
            <a:ext cx="2501979" cy="4037841"/>
          </a:xfrm>
          <a:prstGeom prst="rect">
            <a:avLst/>
          </a:prstGeom>
          <a:gradFill>
            <a:gsLst>
              <a:gs pos="0">
                <a:srgbClr val="1C498B">
                  <a:alpha val="28627"/>
                </a:srgbClr>
              </a:gs>
              <a:gs pos="2000">
                <a:srgbClr val="1C498B">
                  <a:alpha val="28627"/>
                </a:srgbClr>
              </a:gs>
              <a:gs pos="100000">
                <a:srgbClr val="000000">
                  <a:alpha val="29803"/>
                </a:srgbClr>
              </a:gs>
            </a:gsLst>
            <a:lin ang="7800000" scaled="0"/>
          </a:gra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Font typeface="Calibri"/>
              <a:buNone/>
            </a:pPr>
            <a:endParaRPr sz="180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005" name="Google Shape;11005;p2"/>
          <p:cNvSpPr/>
          <p:nvPr/>
        </p:nvSpPr>
        <p:spPr>
          <a:xfrm rot="-964587">
            <a:off x="-501737" y="969718"/>
            <a:ext cx="3900357" cy="4178958"/>
          </a:xfrm>
          <a:custGeom>
            <a:avLst/>
            <a:gdLst/>
            <a:ahLst/>
            <a:cxnLst/>
            <a:rect l="l" t="t" r="r" b="b"/>
            <a:pathLst>
              <a:path w="3900357" h="4178958" extrusionOk="0">
                <a:moveTo>
                  <a:pt x="2432225" y="93939"/>
                </a:moveTo>
                <a:cubicBezTo>
                  <a:pt x="3282786" y="358491"/>
                  <a:pt x="3900357" y="1151865"/>
                  <a:pt x="3900357" y="2089479"/>
                </a:cubicBezTo>
                <a:cubicBezTo>
                  <a:pt x="3900357" y="3243466"/>
                  <a:pt x="2964865" y="4178958"/>
                  <a:pt x="1810878" y="4178958"/>
                </a:cubicBezTo>
                <a:cubicBezTo>
                  <a:pt x="1089636" y="4178958"/>
                  <a:pt x="453744" y="3813531"/>
                  <a:pt x="78249" y="3257727"/>
                </a:cubicBezTo>
                <a:lnTo>
                  <a:pt x="0" y="3128923"/>
                </a:lnTo>
                <a:lnTo>
                  <a:pt x="831324" y="244281"/>
                </a:lnTo>
                <a:lnTo>
                  <a:pt x="997559" y="164202"/>
                </a:lnTo>
                <a:cubicBezTo>
                  <a:pt x="1247540" y="58468"/>
                  <a:pt x="1522381" y="0"/>
                  <a:pt x="1810878" y="0"/>
                </a:cubicBezTo>
                <a:cubicBezTo>
                  <a:pt x="2027251" y="0"/>
                  <a:pt x="2235942" y="32888"/>
                  <a:pt x="2432225" y="93939"/>
                </a:cubicBezTo>
                <a:close/>
              </a:path>
            </a:pathLst>
          </a:custGeom>
          <a:gradFill>
            <a:gsLst>
              <a:gs pos="0">
                <a:srgbClr val="000000">
                  <a:alpha val="0"/>
                </a:srgbClr>
              </a:gs>
              <a:gs pos="29000">
                <a:srgbClr val="000000">
                  <a:alpha val="0"/>
                </a:srgbClr>
              </a:gs>
              <a:gs pos="100000">
                <a:srgbClr val="1C498B">
                  <a:alpha val="42745"/>
                </a:srgbClr>
              </a:gs>
            </a:gsLst>
            <a:lin ang="1800000" scaled="0"/>
          </a:gra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Font typeface="Calibri"/>
              <a:buNone/>
            </a:pPr>
            <a:endParaRPr sz="180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006" name="Google Shape;11006;p2"/>
          <p:cNvSpPr/>
          <p:nvPr/>
        </p:nvSpPr>
        <p:spPr>
          <a:xfrm rot="5400000" flipH="1">
            <a:off x="-1410095" y="1410079"/>
            <a:ext cx="6858003" cy="4037835"/>
          </a:xfrm>
          <a:prstGeom prst="rect">
            <a:avLst/>
          </a:prstGeom>
          <a:gradFill>
            <a:gsLst>
              <a:gs pos="0">
                <a:srgbClr val="000000">
                  <a:alpha val="0"/>
                </a:srgbClr>
              </a:gs>
              <a:gs pos="99000">
                <a:srgbClr val="5189DD">
                  <a:alpha val="10980"/>
                </a:srgbClr>
              </a:gs>
              <a:gs pos="100000">
                <a:srgbClr val="5189DD">
                  <a:alpha val="10980"/>
                </a:srgbClr>
              </a:gs>
            </a:gsLst>
            <a:lin ang="7200000" scaled="0"/>
          </a:gra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Font typeface="Calibri"/>
              <a:buNone/>
            </a:pPr>
            <a:endParaRPr sz="180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007" name="Google Shape;11007;p2"/>
          <p:cNvSpPr txBox="1">
            <a:spLocks noGrp="1"/>
          </p:cNvSpPr>
          <p:nvPr>
            <p:ph type="title"/>
          </p:nvPr>
        </p:nvSpPr>
        <p:spPr>
          <a:xfrm>
            <a:off x="586478" y="1683756"/>
            <a:ext cx="3115265" cy="23963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/>
          <a:p>
            <a:pPr marL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000"/>
              <a:buFont typeface="Calibri"/>
              <a:buNone/>
            </a:pPr>
            <a:r>
              <a:rPr lang="en-US" sz="4000">
                <a:solidFill>
                  <a:srgbClr val="FFFFFF"/>
                </a:solidFill>
              </a:rPr>
              <a:t>Call Overview</a:t>
            </a:r>
            <a:endParaRPr/>
          </a:p>
        </p:txBody>
      </p:sp>
      <p:sp>
        <p:nvSpPr>
          <p:cNvPr id="11008" name="Google Shape;11008;p2"/>
          <p:cNvSpPr txBox="1">
            <a:spLocks noGrp="1"/>
          </p:cNvSpPr>
          <p:nvPr>
            <p:ph type="ftr" idx="11"/>
          </p:nvPr>
        </p:nvSpPr>
        <p:spPr>
          <a:xfrm rot="5400000">
            <a:off x="-1828800" y="1984248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100"/>
              <a:buFont typeface="Calibri"/>
              <a:buNone/>
            </a:pPr>
            <a:r>
              <a:rPr lang="en-US" sz="11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rPr>
              <a:t>Illinois Perinatal Quality Collaborative</a:t>
            </a:r>
            <a:endParaRPr/>
          </a:p>
        </p:txBody>
      </p:sp>
      <p:sp>
        <p:nvSpPr>
          <p:cNvPr id="11009" name="Google Shape;11009;p2"/>
          <p:cNvSpPr txBox="1">
            <a:spLocks noGrp="1"/>
          </p:cNvSpPr>
          <p:nvPr>
            <p:ph type="sldNum" idx="12"/>
          </p:nvPr>
        </p:nvSpPr>
        <p:spPr>
          <a:xfrm>
            <a:off x="11704320" y="6455664"/>
            <a:ext cx="448056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CA5AE"/>
              </a:buClr>
              <a:buSzPts val="1100"/>
              <a:buFont typeface="Calibri"/>
              <a:buNone/>
            </a:pPr>
            <a:fld id="{00000000-1234-1234-1234-123412341234}" type="slidenum">
              <a:rPr lang="en-US" sz="1100" b="0" i="0" u="none" strike="noStrike" cap="none">
                <a:solidFill>
                  <a:srgbClr val="9CA5AE"/>
                </a:solidFill>
                <a:latin typeface="Calibri"/>
                <a:ea typeface="Calibri"/>
                <a:cs typeface="Calibri"/>
                <a:sym typeface="Calibri"/>
              </a:rPr>
              <a:t>2</a:t>
            </a:fld>
            <a:endParaRPr sz="1100" b="0" i="0" u="none" strike="noStrike" cap="none">
              <a:solidFill>
                <a:srgbClr val="9CA5AE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11010" name="Google Shape;11010;p2"/>
          <p:cNvGrpSpPr/>
          <p:nvPr/>
        </p:nvGrpSpPr>
        <p:grpSpPr>
          <a:xfrm>
            <a:off x="4421405" y="912576"/>
            <a:ext cx="7281349" cy="5065920"/>
            <a:chOff x="0" y="372209"/>
            <a:chExt cx="7281349" cy="5065920"/>
          </a:xfrm>
        </p:grpSpPr>
        <p:sp>
          <p:nvSpPr>
            <p:cNvPr id="11011" name="Google Shape;11011;p2"/>
            <p:cNvSpPr/>
            <p:nvPr/>
          </p:nvSpPr>
          <p:spPr>
            <a:xfrm>
              <a:off x="0" y="372209"/>
              <a:ext cx="7281349" cy="767520"/>
            </a:xfrm>
            <a:prstGeom prst="roundRect">
              <a:avLst>
                <a:gd name="adj" fmla="val 16667"/>
              </a:avLst>
            </a:prstGeom>
            <a:gradFill>
              <a:gsLst>
                <a:gs pos="0">
                  <a:srgbClr val="7DA1FD"/>
                </a:gs>
                <a:gs pos="50000">
                  <a:srgbClr val="6292FE"/>
                </a:gs>
                <a:gs pos="100000">
                  <a:srgbClr val="4D7DE3"/>
                </a:gs>
              </a:gsLst>
              <a:lin ang="54000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2" name="Google Shape;11012;p2"/>
            <p:cNvSpPr txBox="1"/>
            <p:nvPr/>
          </p:nvSpPr>
          <p:spPr>
            <a:xfrm>
              <a:off x="37467" y="409676"/>
              <a:ext cx="7206415" cy="692586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rtl="0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accent1"/>
                </a:buClr>
                <a:buSzPts val="3200"/>
                <a:buFont typeface="Calibri"/>
                <a:buNone/>
              </a:pPr>
              <a:r>
                <a:rPr lang="en-US" sz="3200" b="0" i="0">
                  <a:solidFill>
                    <a:schemeClr val="accent1"/>
                  </a:solidFill>
                  <a:latin typeface="Calibri"/>
                  <a:ea typeface="Calibri"/>
                  <a:cs typeface="Calibri"/>
                  <a:sym typeface="Calibri"/>
                </a:rPr>
                <a:t>ILPQC Updates</a:t>
              </a:r>
              <a:r>
                <a:rPr lang="en-US" sz="3200">
                  <a:solidFill>
                    <a:schemeClr val="accent1"/>
                  </a:solidFill>
                  <a:latin typeface="Calibri"/>
                  <a:ea typeface="Calibri"/>
                  <a:cs typeface="Calibri"/>
                  <a:sym typeface="Calibri"/>
                </a:rPr>
                <a:t> – Annual Conference 2023</a:t>
              </a:r>
              <a:endParaRPr sz="3200">
                <a:solidFill>
                  <a:schemeClr val="accen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013" name="Google Shape;11013;p2"/>
            <p:cNvSpPr/>
            <p:nvPr/>
          </p:nvSpPr>
          <p:spPr>
            <a:xfrm>
              <a:off x="0" y="1231889"/>
              <a:ext cx="7281349" cy="767520"/>
            </a:xfrm>
            <a:prstGeom prst="roundRect">
              <a:avLst>
                <a:gd name="adj" fmla="val 16667"/>
              </a:avLst>
            </a:prstGeom>
            <a:gradFill>
              <a:gsLst>
                <a:gs pos="0">
                  <a:srgbClr val="72D9F5"/>
                </a:gs>
                <a:gs pos="50000">
                  <a:srgbClr val="54D8F9"/>
                </a:gs>
                <a:gs pos="100000">
                  <a:srgbClr val="41C4E3"/>
                </a:gs>
              </a:gsLst>
              <a:lin ang="54000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4" name="Google Shape;11014;p2"/>
            <p:cNvSpPr txBox="1"/>
            <p:nvPr/>
          </p:nvSpPr>
          <p:spPr>
            <a:xfrm>
              <a:off x="37467" y="1269356"/>
              <a:ext cx="7206415" cy="692586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rtl="0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accent1"/>
                </a:buClr>
                <a:buSzPts val="3200"/>
                <a:buFont typeface="Calibri"/>
                <a:buNone/>
              </a:pPr>
              <a:r>
                <a:rPr lang="en-US" sz="3200" b="0" i="0">
                  <a:solidFill>
                    <a:schemeClr val="accent1"/>
                  </a:solidFill>
                  <a:latin typeface="Calibri"/>
                  <a:ea typeface="Calibri"/>
                  <a:cs typeface="Calibri"/>
                  <a:sym typeface="Calibri"/>
                </a:rPr>
                <a:t>BE Data Review</a:t>
              </a:r>
              <a:endParaRPr sz="3200">
                <a:solidFill>
                  <a:schemeClr val="accen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015" name="Google Shape;11015;p2"/>
            <p:cNvSpPr/>
            <p:nvPr/>
          </p:nvSpPr>
          <p:spPr>
            <a:xfrm>
              <a:off x="0" y="2091569"/>
              <a:ext cx="7281349" cy="767520"/>
            </a:xfrm>
            <a:prstGeom prst="roundRect">
              <a:avLst>
                <a:gd name="adj" fmla="val 16667"/>
              </a:avLst>
            </a:prstGeom>
            <a:gradFill>
              <a:gsLst>
                <a:gs pos="0">
                  <a:srgbClr val="6AE9C0"/>
                </a:gs>
                <a:gs pos="50000">
                  <a:srgbClr val="4BEDBA"/>
                </a:gs>
                <a:gs pos="100000">
                  <a:srgbClr val="3AD9A7"/>
                </a:gs>
              </a:gsLst>
              <a:lin ang="54000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6" name="Google Shape;11016;p2"/>
            <p:cNvSpPr txBox="1"/>
            <p:nvPr/>
          </p:nvSpPr>
          <p:spPr>
            <a:xfrm>
              <a:off x="37467" y="2129036"/>
              <a:ext cx="7206415" cy="692586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rtl="0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accent1"/>
                </a:buClr>
                <a:buSzPts val="3200"/>
                <a:buFont typeface="Calibri"/>
                <a:buNone/>
              </a:pPr>
              <a:r>
                <a:rPr lang="en-US" sz="3200">
                  <a:solidFill>
                    <a:schemeClr val="accent1"/>
                  </a:solidFill>
                  <a:latin typeface="Calibri"/>
                  <a:ea typeface="Calibri"/>
                  <a:cs typeface="Calibri"/>
                  <a:sym typeface="Calibri"/>
                </a:rPr>
                <a:t>REDCap PREM Data Dashboard Review</a:t>
              </a:r>
              <a:endParaRPr/>
            </a:p>
          </p:txBody>
        </p:sp>
        <p:sp>
          <p:nvSpPr>
            <p:cNvPr id="11017" name="Google Shape;11017;p2"/>
            <p:cNvSpPr/>
            <p:nvPr/>
          </p:nvSpPr>
          <p:spPr>
            <a:xfrm>
              <a:off x="0" y="2951249"/>
              <a:ext cx="7281349" cy="767520"/>
            </a:xfrm>
            <a:prstGeom prst="roundRect">
              <a:avLst>
                <a:gd name="adj" fmla="val 16667"/>
              </a:avLst>
            </a:prstGeom>
            <a:gradFill>
              <a:gsLst>
                <a:gs pos="0">
                  <a:srgbClr val="64DC78"/>
                </a:gs>
                <a:gs pos="50000">
                  <a:srgbClr val="44DE60"/>
                </a:gs>
                <a:gs pos="100000">
                  <a:srgbClr val="33CC4F"/>
                </a:gs>
              </a:gsLst>
              <a:lin ang="54000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8" name="Google Shape;11018;p2"/>
            <p:cNvSpPr txBox="1"/>
            <p:nvPr/>
          </p:nvSpPr>
          <p:spPr>
            <a:xfrm>
              <a:off x="37467" y="2988716"/>
              <a:ext cx="7206415" cy="692586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rtl="0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accent1"/>
                </a:buClr>
                <a:buSzPts val="3200"/>
                <a:buFont typeface="Calibri"/>
                <a:buNone/>
              </a:pPr>
              <a:r>
                <a:rPr lang="en-US" sz="3200">
                  <a:solidFill>
                    <a:schemeClr val="accent1"/>
                  </a:solidFill>
                  <a:latin typeface="Calibri"/>
                  <a:ea typeface="Calibri"/>
                  <a:cs typeface="Calibri"/>
                  <a:sym typeface="Calibri"/>
                </a:rPr>
                <a:t>Our ILPQC Goal for Patient Engagement</a:t>
              </a:r>
              <a:endParaRPr sz="3200">
                <a:solidFill>
                  <a:schemeClr val="accen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019" name="Google Shape;11019;p2"/>
            <p:cNvSpPr/>
            <p:nvPr/>
          </p:nvSpPr>
          <p:spPr>
            <a:xfrm>
              <a:off x="0" y="3810929"/>
              <a:ext cx="7281349" cy="767520"/>
            </a:xfrm>
            <a:prstGeom prst="roundRect">
              <a:avLst>
                <a:gd name="adj" fmla="val 16667"/>
              </a:avLst>
            </a:prstGeom>
            <a:gradFill>
              <a:gsLst>
                <a:gs pos="0">
                  <a:srgbClr val="80CE61"/>
                </a:gs>
                <a:gs pos="50000">
                  <a:srgbClr val="6DCE3F"/>
                </a:gs>
                <a:gs pos="100000">
                  <a:srgbClr val="5DBD30"/>
                </a:gs>
              </a:gsLst>
              <a:lin ang="54000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0" name="Google Shape;11020;p2"/>
            <p:cNvSpPr txBox="1"/>
            <p:nvPr/>
          </p:nvSpPr>
          <p:spPr>
            <a:xfrm>
              <a:off x="37467" y="3848396"/>
              <a:ext cx="7206415" cy="692586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rtl="0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accent1"/>
                </a:buClr>
                <a:buSzPts val="3200"/>
                <a:buFont typeface="Calibri"/>
                <a:buNone/>
              </a:pPr>
              <a:r>
                <a:rPr lang="en-US" sz="3200">
                  <a:solidFill>
                    <a:schemeClr val="accent1"/>
                  </a:solidFill>
                  <a:latin typeface="Calibri"/>
                  <a:ea typeface="Calibri"/>
                  <a:cs typeface="Calibri"/>
                  <a:sym typeface="Calibri"/>
                </a:rPr>
                <a:t>Additional Resources / Announcements</a:t>
              </a:r>
              <a:endParaRPr/>
            </a:p>
          </p:txBody>
        </p:sp>
        <p:sp>
          <p:nvSpPr>
            <p:cNvPr id="11021" name="Google Shape;11021;p2"/>
            <p:cNvSpPr/>
            <p:nvPr/>
          </p:nvSpPr>
          <p:spPr>
            <a:xfrm>
              <a:off x="0" y="4670609"/>
              <a:ext cx="7281349" cy="767520"/>
            </a:xfrm>
            <a:prstGeom prst="roundRect">
              <a:avLst>
                <a:gd name="adj" fmla="val 16667"/>
              </a:avLst>
            </a:prstGeom>
            <a:gradFill>
              <a:gsLst>
                <a:gs pos="0">
                  <a:srgbClr val="ACBC5F"/>
                </a:gs>
                <a:gs pos="50000">
                  <a:srgbClr val="A4B83F"/>
                </a:gs>
                <a:gs pos="100000">
                  <a:srgbClr val="94A733"/>
                </a:gs>
              </a:gsLst>
              <a:lin ang="54000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2" name="Google Shape;11022;p2"/>
            <p:cNvSpPr txBox="1"/>
            <p:nvPr/>
          </p:nvSpPr>
          <p:spPr>
            <a:xfrm>
              <a:off x="37467" y="4708076"/>
              <a:ext cx="7206415" cy="692586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rtl="0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accent1"/>
                </a:buClr>
                <a:buSzPts val="3200"/>
                <a:buFont typeface="Calibri"/>
                <a:buNone/>
              </a:pPr>
              <a:r>
                <a:rPr lang="en-US" sz="3200">
                  <a:solidFill>
                    <a:schemeClr val="accent1"/>
                  </a:solidFill>
                  <a:latin typeface="Calibri"/>
                  <a:ea typeface="Calibri"/>
                  <a:cs typeface="Calibri"/>
                  <a:sym typeface="Calibri"/>
                </a:rPr>
                <a:t>Wrap Up</a:t>
              </a:r>
              <a:endParaRPr sz="3200">
                <a:solidFill>
                  <a:schemeClr val="accen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</p:spTree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42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221" name="Google Shape;4221;p439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20" y="10"/>
            <a:ext cx="12191980" cy="6857990"/>
          </a:xfrm>
          <a:prstGeom prst="rect">
            <a:avLst/>
          </a:prstGeom>
          <a:noFill/>
          <a:ln>
            <a:noFill/>
          </a:ln>
        </p:spPr>
      </p:pic>
      <p:sp>
        <p:nvSpPr>
          <p:cNvPr id="4222" name="Google Shape;4222;p439"/>
          <p:cNvSpPr/>
          <p:nvPr/>
        </p:nvSpPr>
        <p:spPr>
          <a:xfrm>
            <a:off x="0" y="0"/>
            <a:ext cx="12196802" cy="6858000"/>
          </a:xfrm>
          <a:prstGeom prst="rect">
            <a:avLst/>
          </a:prstGeom>
          <a:gradFill>
            <a:gsLst>
              <a:gs pos="0">
                <a:srgbClr val="F3F6FB">
                  <a:alpha val="83921"/>
                </a:srgbClr>
              </a:gs>
              <a:gs pos="28000">
                <a:srgbClr val="F3F6FB">
                  <a:alpha val="83921"/>
                </a:srgbClr>
              </a:gs>
              <a:gs pos="74000">
                <a:schemeClr val="lt1"/>
              </a:gs>
              <a:gs pos="100000">
                <a:schemeClr val="lt1"/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Font typeface="Calibri"/>
              <a:buNone/>
            </a:pPr>
            <a:endParaRPr sz="180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223" name="Google Shape;4223;p439"/>
          <p:cNvSpPr txBox="1">
            <a:spLocks noGrp="1"/>
          </p:cNvSpPr>
          <p:nvPr>
            <p:ph type="title"/>
          </p:nvPr>
        </p:nvSpPr>
        <p:spPr>
          <a:xfrm>
            <a:off x="-42131" y="2863"/>
            <a:ext cx="12285108" cy="13446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Font typeface="Calibri"/>
              <a:buNone/>
            </a:pPr>
            <a:r>
              <a:rPr lang="en-US"/>
              <a:t>Improving Respectful Care Requires Shared Decision-Making</a:t>
            </a:r>
            <a:endParaRPr/>
          </a:p>
        </p:txBody>
      </p:sp>
      <p:sp>
        <p:nvSpPr>
          <p:cNvPr id="4224" name="Google Shape;4224;p439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>
                <a:solidFill>
                  <a:srgbClr val="9CA5AE"/>
                </a:solidFill>
              </a:rPr>
              <a:t>Illinois Perinatal Quality Collaborative</a:t>
            </a:r>
            <a:endParaRPr/>
          </a:p>
        </p:txBody>
      </p:sp>
      <p:sp>
        <p:nvSpPr>
          <p:cNvPr id="4225" name="Google Shape;4225;p439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>
                <a:solidFill>
                  <a:srgbClr val="9CA5AE"/>
                </a:solidFill>
              </a:rPr>
              <a:t>20</a:t>
            </a:fld>
            <a:endParaRPr>
              <a:solidFill>
                <a:srgbClr val="9CA5AE"/>
              </a:solidFill>
            </a:endParaRPr>
          </a:p>
        </p:txBody>
      </p:sp>
      <p:grpSp>
        <p:nvGrpSpPr>
          <p:cNvPr id="4226" name="Google Shape;4226;p439"/>
          <p:cNvGrpSpPr/>
          <p:nvPr/>
        </p:nvGrpSpPr>
        <p:grpSpPr>
          <a:xfrm>
            <a:off x="1230589" y="2400232"/>
            <a:ext cx="9743310" cy="3965632"/>
            <a:chOff x="7944" y="292786"/>
            <a:chExt cx="9743310" cy="3965632"/>
          </a:xfrm>
        </p:grpSpPr>
        <p:sp>
          <p:nvSpPr>
            <p:cNvPr id="4227" name="Google Shape;4227;p439"/>
            <p:cNvSpPr/>
            <p:nvPr/>
          </p:nvSpPr>
          <p:spPr>
            <a:xfrm>
              <a:off x="7944" y="292786"/>
              <a:ext cx="4817707" cy="1445312"/>
            </a:xfrm>
            <a:prstGeom prst="rect">
              <a:avLst/>
            </a:prstGeom>
            <a:solidFill>
              <a:srgbClr val="F58365"/>
            </a:solidFill>
            <a:ln w="12700" cap="flat" cmpd="sng">
              <a:solidFill>
                <a:srgbClr val="F58365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8" name="Google Shape;4228;p439"/>
            <p:cNvSpPr txBox="1"/>
            <p:nvPr/>
          </p:nvSpPr>
          <p:spPr>
            <a:xfrm>
              <a:off x="7944" y="292786"/>
              <a:ext cx="4817707" cy="144531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380700" tIns="380700" rIns="380700" bIns="380700" anchor="ctr" anchorCtr="0">
              <a:noAutofit/>
            </a:bodyPr>
            <a:lstStyle/>
            <a:p>
              <a:pPr marL="0" marR="0" lvl="0" indent="0" algn="ctr" rtl="0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lt1"/>
                </a:buClr>
                <a:buSzPts val="4900"/>
                <a:buFont typeface="Calibri"/>
                <a:buNone/>
              </a:pPr>
              <a:r>
                <a:rPr lang="en-US" sz="490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rPr>
                <a:t>Recognizing</a:t>
              </a:r>
              <a:endParaRPr/>
            </a:p>
          </p:txBody>
        </p:sp>
        <p:sp>
          <p:nvSpPr>
            <p:cNvPr id="4229" name="Google Shape;4229;p439"/>
            <p:cNvSpPr/>
            <p:nvPr/>
          </p:nvSpPr>
          <p:spPr>
            <a:xfrm>
              <a:off x="7944" y="1738098"/>
              <a:ext cx="4817707" cy="2520320"/>
            </a:xfrm>
            <a:prstGeom prst="rect">
              <a:avLst/>
            </a:prstGeom>
            <a:solidFill>
              <a:srgbClr val="FBD8D2">
                <a:alpha val="89803"/>
              </a:srgbClr>
            </a:solidFill>
            <a:ln w="12700" cap="flat" cmpd="sng">
              <a:solidFill>
                <a:srgbClr val="FBD8D2">
                  <a:alpha val="89803"/>
                </a:srgbClr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0" name="Google Shape;4230;p439"/>
            <p:cNvSpPr txBox="1"/>
            <p:nvPr/>
          </p:nvSpPr>
          <p:spPr>
            <a:xfrm>
              <a:off x="7944" y="1738098"/>
              <a:ext cx="4817707" cy="252032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475875" tIns="475875" rIns="475875" bIns="475875" anchor="t" anchorCtr="0">
              <a:noAutofit/>
            </a:bodyPr>
            <a:lstStyle/>
            <a:p>
              <a:pPr marL="0" marR="0" lvl="0" indent="0" algn="l" rtl="0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Calibri"/>
                <a:buNone/>
              </a:pPr>
              <a:r>
                <a:rPr lang="en-US"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rPr>
                <a:t>Patients as the experts of their own experience</a:t>
              </a:r>
              <a:endParaRPr/>
            </a:p>
          </p:txBody>
        </p:sp>
        <p:sp>
          <p:nvSpPr>
            <p:cNvPr id="4231" name="Google Shape;4231;p439"/>
            <p:cNvSpPr/>
            <p:nvPr/>
          </p:nvSpPr>
          <p:spPr>
            <a:xfrm>
              <a:off x="4933547" y="292786"/>
              <a:ext cx="4817707" cy="1445312"/>
            </a:xfrm>
            <a:prstGeom prst="rect">
              <a:avLst/>
            </a:prstGeom>
            <a:solidFill>
              <a:srgbClr val="F58365"/>
            </a:solidFill>
            <a:ln w="12700" cap="flat" cmpd="sng">
              <a:solidFill>
                <a:srgbClr val="F58365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2" name="Google Shape;4232;p439"/>
            <p:cNvSpPr txBox="1"/>
            <p:nvPr/>
          </p:nvSpPr>
          <p:spPr>
            <a:xfrm>
              <a:off x="4933547" y="292786"/>
              <a:ext cx="4817707" cy="144531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380700" tIns="380700" rIns="380700" bIns="380700" anchor="ctr" anchorCtr="0">
              <a:noAutofit/>
            </a:bodyPr>
            <a:lstStyle/>
            <a:p>
              <a:pPr marL="0" marR="0" lvl="0" indent="0" algn="ctr" rtl="0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lt1"/>
                </a:buClr>
                <a:buSzPts val="4900"/>
                <a:buFont typeface="Calibri"/>
                <a:buNone/>
              </a:pPr>
              <a:r>
                <a:rPr lang="en-US" sz="490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rPr>
                <a:t>Empowering</a:t>
              </a:r>
              <a:endParaRPr/>
            </a:p>
          </p:txBody>
        </p:sp>
        <p:sp>
          <p:nvSpPr>
            <p:cNvPr id="4233" name="Google Shape;4233;p439"/>
            <p:cNvSpPr/>
            <p:nvPr/>
          </p:nvSpPr>
          <p:spPr>
            <a:xfrm>
              <a:off x="4933547" y="1738098"/>
              <a:ext cx="4817707" cy="2520320"/>
            </a:xfrm>
            <a:prstGeom prst="rect">
              <a:avLst/>
            </a:prstGeom>
            <a:solidFill>
              <a:srgbClr val="FBD8D2">
                <a:alpha val="89803"/>
              </a:srgbClr>
            </a:solidFill>
            <a:ln w="12700" cap="flat" cmpd="sng">
              <a:solidFill>
                <a:srgbClr val="FBD8D2">
                  <a:alpha val="89803"/>
                </a:srgbClr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4" name="Google Shape;4234;p439"/>
            <p:cNvSpPr txBox="1"/>
            <p:nvPr/>
          </p:nvSpPr>
          <p:spPr>
            <a:xfrm>
              <a:off x="4933547" y="1738098"/>
              <a:ext cx="4817707" cy="252032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475875" tIns="475875" rIns="475875" bIns="475875" anchor="t" anchorCtr="0">
              <a:noAutofit/>
            </a:bodyPr>
            <a:lstStyle/>
            <a:p>
              <a:pPr marL="0" marR="0" lvl="0" indent="0" algn="l" rtl="0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Calibri"/>
                <a:buNone/>
              </a:pPr>
              <a:r>
                <a:rPr lang="en-US" sz="2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rPr>
                <a:t>Patients to make choices through accessible, nonjudgmental communication</a:t>
              </a:r>
              <a:endParaRPr/>
            </a:p>
          </p:txBody>
        </p:sp>
      </p:grpSp>
      <p:sp>
        <p:nvSpPr>
          <p:cNvPr id="4235" name="Google Shape;4235;p439"/>
          <p:cNvSpPr txBox="1"/>
          <p:nvPr/>
        </p:nvSpPr>
        <p:spPr>
          <a:xfrm>
            <a:off x="1290101" y="1015338"/>
            <a:ext cx="9606625" cy="1323399"/>
          </a:xfrm>
          <a:prstGeom prst="rect">
            <a:avLst/>
          </a:prstGeom>
          <a:noFill/>
          <a:ln w="9525" cap="flat" cmpd="sng">
            <a:solidFill>
              <a:srgbClr val="4472C4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342900" indent="-342900" algn="ctr">
              <a:buClr>
                <a:schemeClr val="dk1"/>
              </a:buClr>
              <a:buSzPts val="2000"/>
              <a:buFont typeface="Arial"/>
              <a:buChar char="•"/>
            </a:pPr>
            <a:r>
              <a:rPr lang="en-US" sz="2000" b="1" dirty="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13% of BIPOC patients (10% white patients) report feeling </a:t>
            </a:r>
            <a:r>
              <a:rPr lang="en-US" sz="2000" b="1" u="sng" dirty="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pressured</a:t>
            </a:r>
            <a:r>
              <a:rPr lang="en-US" sz="2000" b="1" dirty="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 into accepting care they did not want</a:t>
            </a:r>
            <a:endParaRPr sz="1800" dirty="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marL="342900" indent="-342900" algn="ctr">
              <a:buClr>
                <a:schemeClr val="dk1"/>
              </a:buClr>
              <a:buSzPts val="2000"/>
              <a:buFont typeface="Arial"/>
              <a:buChar char="•"/>
            </a:pPr>
            <a:r>
              <a:rPr lang="en-US" sz="2000" b="1" dirty="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Over 20% of all patients report that when the health care team did not meet their wishes, they did </a:t>
            </a:r>
            <a:r>
              <a:rPr lang="en-US" sz="2000" b="1" u="sng" dirty="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not</a:t>
            </a:r>
            <a:r>
              <a:rPr lang="en-US" sz="2000" b="1" dirty="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 explain why</a:t>
            </a:r>
            <a:endParaRPr sz="1800" dirty="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69769342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1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89" name="Google Shape;11189;p15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Font typeface="Calibri"/>
              <a:buNone/>
            </a:pPr>
            <a:r>
              <a:rPr lang="en-US"/>
              <a:t>REDCap PREM Data Dashboard Review</a:t>
            </a:r>
            <a:endParaRPr/>
          </a:p>
        </p:txBody>
      </p:sp>
      <p:sp>
        <p:nvSpPr>
          <p:cNvPr id="11190" name="Google Shape;11190;p15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</a:pPr>
            <a:endParaRPr/>
          </a:p>
        </p:txBody>
      </p:sp>
    </p:spTree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1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95" name="Google Shape;11195;p1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Font typeface="Calibri"/>
              <a:buNone/>
            </a:pPr>
            <a:r>
              <a:rPr lang="en-US"/>
              <a:t>PREM Survey Dashboard Review – Accessing Data</a:t>
            </a:r>
            <a:endParaRPr/>
          </a:p>
        </p:txBody>
      </p:sp>
      <p:sp>
        <p:nvSpPr>
          <p:cNvPr id="11196" name="Google Shape;11196;p16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457200" lvl="0" indent="-457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AutoNum type="arabicPeriod"/>
            </a:pPr>
            <a:r>
              <a:rPr lang="en-US"/>
              <a:t>Log into REDCap account</a:t>
            </a:r>
            <a:endParaRPr/>
          </a:p>
          <a:p>
            <a:pPr marL="457200" lvl="0" indent="-457200" algn="l" rtl="0">
              <a:lnSpc>
                <a:spcPct val="100000"/>
              </a:lnSpc>
              <a:spcBef>
                <a:spcPts val="2000"/>
              </a:spcBef>
              <a:spcAft>
                <a:spcPts val="0"/>
              </a:spcAft>
              <a:buSzPts val="2400"/>
              <a:buAutoNum type="arabicPeriod"/>
            </a:pPr>
            <a:r>
              <a:rPr lang="en-US"/>
              <a:t>Open "Patient Reported Experience Measure (PREM) - English" project</a:t>
            </a:r>
            <a:endParaRPr/>
          </a:p>
        </p:txBody>
      </p:sp>
      <p:sp>
        <p:nvSpPr>
          <p:cNvPr id="11197" name="Google Shape;11197;p1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22</a:t>
            </a:fld>
            <a:endParaRPr/>
          </a:p>
        </p:txBody>
      </p:sp>
      <p:sp>
        <p:nvSpPr>
          <p:cNvPr id="11198" name="Google Shape;11198;p1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/>
              <a:t>Illinois Perinatal Quality Collaborative</a:t>
            </a:r>
            <a:endParaRPr/>
          </a:p>
        </p:txBody>
      </p:sp>
      <p:sp>
        <p:nvSpPr>
          <p:cNvPr id="11199" name="Google Shape;11199;p16"/>
          <p:cNvSpPr/>
          <p:nvPr/>
        </p:nvSpPr>
        <p:spPr>
          <a:xfrm>
            <a:off x="805961" y="4847980"/>
            <a:ext cx="1152769" cy="205153"/>
          </a:xfrm>
          <a:prstGeom prst="rightArrow">
            <a:avLst>
              <a:gd name="adj1" fmla="val 50000"/>
              <a:gd name="adj2" fmla="val 50000"/>
            </a:avLst>
          </a:prstGeom>
          <a:solidFill>
            <a:srgbClr val="FF0000"/>
          </a:solidFill>
          <a:ln w="12700" cap="flat" cmpd="sng">
            <a:solidFill>
              <a:srgbClr val="FF0000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200" name="Google Shape;11200;p16"/>
          <p:cNvSpPr txBox="1"/>
          <p:nvPr/>
        </p:nvSpPr>
        <p:spPr>
          <a:xfrm>
            <a:off x="266700" y="3028950"/>
            <a:ext cx="1593272" cy="2031325"/>
          </a:xfrm>
          <a:prstGeom prst="rect">
            <a:avLst/>
          </a:prstGeom>
          <a:solidFill>
            <a:srgbClr val="FDDFE8"/>
          </a:solidFill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Submissions from all languages are available in the English Reports for hospital teams</a:t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1201" name="Google Shape;11201;p16" descr="A screenshot of a computer&#10;&#10;Description automatically generated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2013098" y="2983448"/>
            <a:ext cx="8201246" cy="3372036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2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06" name="Google Shape;11206;p17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6723185" cy="1345101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Font typeface="Calibri"/>
              <a:buNone/>
            </a:pPr>
            <a:r>
              <a:rPr lang="en-US"/>
              <a:t>PREM Survey Dashboard Review – Accessing Data</a:t>
            </a:r>
            <a:endParaRPr/>
          </a:p>
        </p:txBody>
      </p:sp>
      <p:sp>
        <p:nvSpPr>
          <p:cNvPr id="11207" name="Google Shape;11207;p17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</a:pPr>
            <a:r>
              <a:rPr lang="en-US"/>
              <a:t>3. Go to "Project Bookmarks" and click on "Reports"</a:t>
            </a:r>
            <a:endParaRPr/>
          </a:p>
          <a:p>
            <a:pPr marL="0" lvl="0" indent="0" algn="l" rtl="0">
              <a:lnSpc>
                <a:spcPct val="100000"/>
              </a:lnSpc>
              <a:spcBef>
                <a:spcPts val="2000"/>
              </a:spcBef>
              <a:spcAft>
                <a:spcPts val="0"/>
              </a:spcAft>
              <a:buSzPts val="2400"/>
              <a:buNone/>
            </a:pPr>
            <a:r>
              <a:rPr lang="en-US"/>
              <a:t>4. Enter 3-digit Hospital ID and click "Go"</a:t>
            </a:r>
            <a:endParaRPr/>
          </a:p>
        </p:txBody>
      </p:sp>
      <p:sp>
        <p:nvSpPr>
          <p:cNvPr id="11208" name="Google Shape;11208;p1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23</a:t>
            </a:fld>
            <a:endParaRPr/>
          </a:p>
        </p:txBody>
      </p:sp>
      <p:sp>
        <p:nvSpPr>
          <p:cNvPr id="11209" name="Google Shape;11209;p1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/>
              <a:t>Illinois Perinatal Quality Collaborative</a:t>
            </a:r>
            <a:endParaRPr/>
          </a:p>
        </p:txBody>
      </p:sp>
      <p:sp>
        <p:nvSpPr>
          <p:cNvPr id="11210" name="Google Shape;11210;p17"/>
          <p:cNvSpPr/>
          <p:nvPr/>
        </p:nvSpPr>
        <p:spPr>
          <a:xfrm>
            <a:off x="7165730" y="5189903"/>
            <a:ext cx="1152769" cy="205153"/>
          </a:xfrm>
          <a:prstGeom prst="rightArrow">
            <a:avLst>
              <a:gd name="adj1" fmla="val 50000"/>
              <a:gd name="adj2" fmla="val 50000"/>
            </a:avLst>
          </a:prstGeom>
          <a:solidFill>
            <a:srgbClr val="FF0000"/>
          </a:solidFill>
          <a:ln w="12700" cap="flat" cmpd="sng">
            <a:solidFill>
              <a:srgbClr val="FF0000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1211" name="Google Shape;11211;p17" descr="Graphical user interface, application&#10;&#10;Description automatically generated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8380212" y="72293"/>
            <a:ext cx="3217652" cy="6635260"/>
          </a:xfrm>
          <a:prstGeom prst="rect">
            <a:avLst/>
          </a:prstGeom>
          <a:noFill/>
          <a:ln>
            <a:noFill/>
          </a:ln>
        </p:spPr>
      </p:pic>
      <p:sp>
        <p:nvSpPr>
          <p:cNvPr id="11212" name="Google Shape;11212;p17"/>
          <p:cNvSpPr/>
          <p:nvPr/>
        </p:nvSpPr>
        <p:spPr>
          <a:xfrm>
            <a:off x="8384442" y="4850423"/>
            <a:ext cx="3204306" cy="595923"/>
          </a:xfrm>
          <a:prstGeom prst="rect">
            <a:avLst/>
          </a:prstGeom>
          <a:noFill/>
          <a:ln w="12700" cap="flat" cmpd="sng">
            <a:solidFill>
              <a:srgbClr val="FF0000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1213" name="Google Shape;11213;p17" descr="Graphical user interface, application, website&#10;&#10;Description automatically generated"/>
          <p:cNvPicPr preferRelativeResize="0"/>
          <p:nvPr/>
        </p:nvPicPr>
        <p:blipFill rotWithShape="1">
          <a:blip r:embed="rId4">
            <a:alphaModFix/>
          </a:blip>
          <a:srcRect/>
          <a:stretch/>
        </p:blipFill>
        <p:spPr>
          <a:xfrm>
            <a:off x="797169" y="2872148"/>
            <a:ext cx="4501661" cy="3487628"/>
          </a:xfrm>
          <a:prstGeom prst="rect">
            <a:avLst/>
          </a:prstGeom>
          <a:noFill/>
          <a:ln>
            <a:noFill/>
          </a:ln>
        </p:spPr>
      </p:pic>
      <p:sp>
        <p:nvSpPr>
          <p:cNvPr id="11214" name="Google Shape;11214;p17"/>
          <p:cNvSpPr/>
          <p:nvPr/>
        </p:nvSpPr>
        <p:spPr>
          <a:xfrm>
            <a:off x="1448288" y="4996961"/>
            <a:ext cx="3204306" cy="595923"/>
          </a:xfrm>
          <a:prstGeom prst="rect">
            <a:avLst/>
          </a:prstGeom>
          <a:noFill/>
          <a:ln w="12700" cap="flat" cmpd="sng">
            <a:solidFill>
              <a:srgbClr val="FF0000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215" name="Google Shape;11215;p17"/>
          <p:cNvSpPr/>
          <p:nvPr/>
        </p:nvSpPr>
        <p:spPr>
          <a:xfrm>
            <a:off x="380999" y="5336441"/>
            <a:ext cx="976923" cy="107461"/>
          </a:xfrm>
          <a:prstGeom prst="rightArrow">
            <a:avLst>
              <a:gd name="adj1" fmla="val 50000"/>
              <a:gd name="adj2" fmla="val 50000"/>
            </a:avLst>
          </a:prstGeom>
          <a:solidFill>
            <a:srgbClr val="FF0000"/>
          </a:solidFill>
          <a:ln w="12700" cap="flat" cmpd="sng">
            <a:solidFill>
              <a:srgbClr val="FF0000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2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220" name="Google Shape;11220;p18" descr="A screenshot of a survey&#10;&#10;Description automatically generated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2668772" y="1622449"/>
            <a:ext cx="9530316" cy="4664543"/>
          </a:xfrm>
          <a:prstGeom prst="rect">
            <a:avLst/>
          </a:prstGeom>
          <a:noFill/>
          <a:ln>
            <a:noFill/>
          </a:ln>
        </p:spPr>
      </p:pic>
      <p:sp>
        <p:nvSpPr>
          <p:cNvPr id="11221" name="Google Shape;11221;p18"/>
          <p:cNvSpPr txBox="1">
            <a:spLocks noGrp="1"/>
          </p:cNvSpPr>
          <p:nvPr>
            <p:ph type="title"/>
          </p:nvPr>
        </p:nvSpPr>
        <p:spPr>
          <a:xfrm>
            <a:off x="23446" y="3663"/>
            <a:ext cx="6723185" cy="1345101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Font typeface="Calibri"/>
              <a:buNone/>
            </a:pPr>
            <a:r>
              <a:rPr lang="en-US"/>
              <a:t>PREM Survey Dashboard Review – Accessing Data</a:t>
            </a:r>
            <a:endParaRPr/>
          </a:p>
        </p:txBody>
      </p:sp>
      <p:sp>
        <p:nvSpPr>
          <p:cNvPr id="11222" name="Google Shape;11222;p18"/>
          <p:cNvSpPr txBox="1">
            <a:spLocks noGrp="1"/>
          </p:cNvSpPr>
          <p:nvPr>
            <p:ph type="body" idx="1"/>
          </p:nvPr>
        </p:nvSpPr>
        <p:spPr>
          <a:xfrm>
            <a:off x="177254" y="1495742"/>
            <a:ext cx="2561492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</a:pPr>
            <a:r>
              <a:rPr lang="en-US" sz="2000"/>
              <a:t>5. Click through each of the numbered items to see PREM responses by question</a:t>
            </a:r>
            <a:endParaRPr/>
          </a:p>
          <a:p>
            <a:pPr marL="0" lvl="0" indent="0" algn="l" rtl="0">
              <a:lnSpc>
                <a:spcPct val="100000"/>
              </a:lnSpc>
              <a:spcBef>
                <a:spcPts val="2000"/>
              </a:spcBef>
              <a:spcAft>
                <a:spcPts val="0"/>
              </a:spcAft>
              <a:buSzPts val="2000"/>
              <a:buNone/>
            </a:pPr>
            <a:r>
              <a:rPr lang="en-US" sz="2000"/>
              <a:t>NEW FEATURE – keywords for each report to help users navigate to the correct report</a:t>
            </a:r>
            <a:endParaRPr/>
          </a:p>
          <a:p>
            <a:pPr marL="0" lvl="0" indent="0" algn="l" rtl="0">
              <a:lnSpc>
                <a:spcPct val="100000"/>
              </a:lnSpc>
              <a:spcBef>
                <a:spcPts val="2000"/>
              </a:spcBef>
              <a:spcAft>
                <a:spcPts val="0"/>
              </a:spcAft>
              <a:buSzPts val="1800"/>
              <a:buNone/>
            </a:pPr>
            <a:r>
              <a:rPr lang="en-US" sz="1800"/>
              <a:t>(Q15 shows the percent of total deliveries with patient reported experience measure (PREM) completion)</a:t>
            </a:r>
            <a:endParaRPr sz="1800"/>
          </a:p>
        </p:txBody>
      </p:sp>
      <p:sp>
        <p:nvSpPr>
          <p:cNvPr id="11223" name="Google Shape;11223;p1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24</a:t>
            </a:fld>
            <a:endParaRPr/>
          </a:p>
        </p:txBody>
      </p:sp>
      <p:sp>
        <p:nvSpPr>
          <p:cNvPr id="11224" name="Google Shape;11224;p1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/>
              <a:t>Illinois Perinatal Quality Collaborative</a:t>
            </a:r>
            <a:endParaRPr/>
          </a:p>
        </p:txBody>
      </p:sp>
      <p:sp>
        <p:nvSpPr>
          <p:cNvPr id="11225" name="Google Shape;11225;p18"/>
          <p:cNvSpPr/>
          <p:nvPr/>
        </p:nvSpPr>
        <p:spPr>
          <a:xfrm>
            <a:off x="3340793" y="2070737"/>
            <a:ext cx="8725058" cy="1017816"/>
          </a:xfrm>
          <a:prstGeom prst="rect">
            <a:avLst/>
          </a:prstGeom>
          <a:noFill/>
          <a:ln w="12700" cap="flat" cmpd="sng">
            <a:solidFill>
              <a:srgbClr val="FF0000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226" name="Google Shape;11226;p18"/>
          <p:cNvSpPr/>
          <p:nvPr/>
        </p:nvSpPr>
        <p:spPr>
          <a:xfrm rot="1980000">
            <a:off x="2256190" y="2089344"/>
            <a:ext cx="1045307" cy="224691"/>
          </a:xfrm>
          <a:prstGeom prst="rightArrow">
            <a:avLst>
              <a:gd name="adj1" fmla="val 50000"/>
              <a:gd name="adj2" fmla="val 50000"/>
            </a:avLst>
          </a:prstGeom>
          <a:solidFill>
            <a:srgbClr val="FF0000"/>
          </a:solidFill>
          <a:ln w="12700" cap="flat" cmpd="sng">
            <a:solidFill>
              <a:srgbClr val="FF0000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2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31" name="Google Shape;11231;p19"/>
          <p:cNvSpPr txBox="1">
            <a:spLocks noGrp="1"/>
          </p:cNvSpPr>
          <p:nvPr>
            <p:ph type="title"/>
          </p:nvPr>
        </p:nvSpPr>
        <p:spPr>
          <a:xfrm>
            <a:off x="23446" y="3663"/>
            <a:ext cx="6723185" cy="1345101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Font typeface="Calibri"/>
              <a:buNone/>
            </a:pPr>
            <a:r>
              <a:rPr lang="en-US"/>
              <a:t>PREM Survey Dashboard Review – Accessing Data</a:t>
            </a:r>
            <a:endParaRPr/>
          </a:p>
        </p:txBody>
      </p:sp>
      <p:sp>
        <p:nvSpPr>
          <p:cNvPr id="11232" name="Google Shape;11232;p19"/>
          <p:cNvSpPr txBox="1">
            <a:spLocks noGrp="1"/>
          </p:cNvSpPr>
          <p:nvPr>
            <p:ph type="body" idx="1"/>
          </p:nvPr>
        </p:nvSpPr>
        <p:spPr>
          <a:xfrm>
            <a:off x="248138" y="1718163"/>
            <a:ext cx="2151185" cy="4341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</a:pPr>
            <a:r>
              <a:rPr lang="en-US"/>
              <a:t>6. To view data by month or quarter, use this drop-down menu</a:t>
            </a:r>
            <a:endParaRPr/>
          </a:p>
        </p:txBody>
      </p:sp>
      <p:sp>
        <p:nvSpPr>
          <p:cNvPr id="11233" name="Google Shape;11233;p1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25</a:t>
            </a:fld>
            <a:endParaRPr/>
          </a:p>
        </p:txBody>
      </p:sp>
      <p:sp>
        <p:nvSpPr>
          <p:cNvPr id="11234" name="Google Shape;11234;p1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/>
              <a:t>Illinois Perinatal Quality Collaborative</a:t>
            </a:r>
            <a:endParaRPr/>
          </a:p>
        </p:txBody>
      </p:sp>
      <p:pic>
        <p:nvPicPr>
          <p:cNvPr id="11235" name="Google Shape;11235;p19" descr="Chart&#10;&#10;Description automatically generated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2409091" y="1350981"/>
            <a:ext cx="9708662" cy="4634730"/>
          </a:xfrm>
          <a:prstGeom prst="rect">
            <a:avLst/>
          </a:prstGeom>
          <a:noFill/>
          <a:ln>
            <a:noFill/>
          </a:ln>
        </p:spPr>
      </p:pic>
      <p:sp>
        <p:nvSpPr>
          <p:cNvPr id="11236" name="Google Shape;11236;p19"/>
          <p:cNvSpPr/>
          <p:nvPr/>
        </p:nvSpPr>
        <p:spPr>
          <a:xfrm rot="1980000">
            <a:off x="3192900" y="2767738"/>
            <a:ext cx="1045307" cy="224691"/>
          </a:xfrm>
          <a:prstGeom prst="rightArrow">
            <a:avLst>
              <a:gd name="adj1" fmla="val 50000"/>
              <a:gd name="adj2" fmla="val 50000"/>
            </a:avLst>
          </a:prstGeom>
          <a:solidFill>
            <a:srgbClr val="FF0000"/>
          </a:solidFill>
          <a:ln w="12700" cap="flat" cmpd="sng">
            <a:solidFill>
              <a:srgbClr val="FF0000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237" name="Google Shape;11237;p19"/>
          <p:cNvSpPr/>
          <p:nvPr/>
        </p:nvSpPr>
        <p:spPr>
          <a:xfrm>
            <a:off x="3998056" y="3255596"/>
            <a:ext cx="1250461" cy="2735384"/>
          </a:xfrm>
          <a:prstGeom prst="rect">
            <a:avLst/>
          </a:prstGeom>
          <a:noFill/>
          <a:ln w="12700" cap="flat" cmpd="sng">
            <a:solidFill>
              <a:srgbClr val="FF0000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2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42" name="Google Shape;11242;p20"/>
          <p:cNvSpPr txBox="1">
            <a:spLocks noGrp="1"/>
          </p:cNvSpPr>
          <p:nvPr>
            <p:ph type="title"/>
          </p:nvPr>
        </p:nvSpPr>
        <p:spPr>
          <a:xfrm>
            <a:off x="23446" y="3663"/>
            <a:ext cx="6723185" cy="1345101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Font typeface="Calibri"/>
              <a:buNone/>
            </a:pPr>
            <a:r>
              <a:rPr lang="en-US"/>
              <a:t>PREM Survey Dashboard Review – Accessing Data</a:t>
            </a:r>
            <a:endParaRPr/>
          </a:p>
        </p:txBody>
      </p:sp>
      <p:sp>
        <p:nvSpPr>
          <p:cNvPr id="11243" name="Google Shape;11243;p20"/>
          <p:cNvSpPr txBox="1">
            <a:spLocks noGrp="1"/>
          </p:cNvSpPr>
          <p:nvPr>
            <p:ph type="body" idx="1"/>
          </p:nvPr>
        </p:nvSpPr>
        <p:spPr>
          <a:xfrm>
            <a:off x="248138" y="1718163"/>
            <a:ext cx="2151185" cy="4341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</a:pPr>
            <a:r>
              <a:rPr lang="en-US"/>
              <a:t>If you want to view data by a specific month, remember to change the Month/Quarter toggle to "Monthly"!</a:t>
            </a:r>
            <a:endParaRPr/>
          </a:p>
        </p:txBody>
      </p:sp>
      <p:sp>
        <p:nvSpPr>
          <p:cNvPr id="11244" name="Google Shape;11244;p2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26</a:t>
            </a:fld>
            <a:endParaRPr/>
          </a:p>
        </p:txBody>
      </p:sp>
      <p:sp>
        <p:nvSpPr>
          <p:cNvPr id="11245" name="Google Shape;11245;p2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/>
              <a:t>Illinois Perinatal Quality Collaborative</a:t>
            </a:r>
            <a:endParaRPr/>
          </a:p>
        </p:txBody>
      </p:sp>
      <p:pic>
        <p:nvPicPr>
          <p:cNvPr id="11246" name="Google Shape;11246;p20" descr="Chart, waterfall chart&#10;&#10;Description automatically generated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2409092" y="1425829"/>
            <a:ext cx="9845430" cy="4924649"/>
          </a:xfrm>
          <a:prstGeom prst="rect">
            <a:avLst/>
          </a:prstGeom>
          <a:noFill/>
          <a:ln>
            <a:noFill/>
          </a:ln>
        </p:spPr>
      </p:pic>
      <p:sp>
        <p:nvSpPr>
          <p:cNvPr id="11247" name="Google Shape;11247;p20"/>
          <p:cNvSpPr/>
          <p:nvPr/>
        </p:nvSpPr>
        <p:spPr>
          <a:xfrm rot="2700000">
            <a:off x="5400746" y="2806815"/>
            <a:ext cx="1045307" cy="224691"/>
          </a:xfrm>
          <a:prstGeom prst="rightArrow">
            <a:avLst>
              <a:gd name="adj1" fmla="val 50000"/>
              <a:gd name="adj2" fmla="val 50000"/>
            </a:avLst>
          </a:prstGeom>
          <a:solidFill>
            <a:srgbClr val="FF0000"/>
          </a:solidFill>
          <a:ln w="12700" cap="flat" cmpd="sng">
            <a:solidFill>
              <a:srgbClr val="FF0000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248" name="Google Shape;11248;p20"/>
          <p:cNvSpPr/>
          <p:nvPr/>
        </p:nvSpPr>
        <p:spPr>
          <a:xfrm>
            <a:off x="3880826" y="3275134"/>
            <a:ext cx="1113692" cy="517769"/>
          </a:xfrm>
          <a:prstGeom prst="rect">
            <a:avLst/>
          </a:prstGeom>
          <a:noFill/>
          <a:ln w="12700" cap="flat" cmpd="sng">
            <a:solidFill>
              <a:srgbClr val="FF0000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249" name="Google Shape;11249;p20"/>
          <p:cNvSpPr/>
          <p:nvPr/>
        </p:nvSpPr>
        <p:spPr>
          <a:xfrm>
            <a:off x="5815133" y="3275134"/>
            <a:ext cx="1113692" cy="517769"/>
          </a:xfrm>
          <a:prstGeom prst="rect">
            <a:avLst/>
          </a:prstGeom>
          <a:noFill/>
          <a:ln w="12700" cap="flat" cmpd="sng">
            <a:solidFill>
              <a:srgbClr val="FF0000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2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54" name="Google Shape;11254;p21"/>
          <p:cNvSpPr txBox="1">
            <a:spLocks noGrp="1"/>
          </p:cNvSpPr>
          <p:nvPr>
            <p:ph type="title"/>
          </p:nvPr>
        </p:nvSpPr>
        <p:spPr>
          <a:xfrm>
            <a:off x="23446" y="3663"/>
            <a:ext cx="6723185" cy="1345101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Font typeface="Calibri"/>
              <a:buNone/>
            </a:pPr>
            <a:r>
              <a:rPr lang="en-US"/>
              <a:t>PREM Survey Dashboard Review – Accessing Data</a:t>
            </a:r>
            <a:endParaRPr/>
          </a:p>
        </p:txBody>
      </p:sp>
      <p:sp>
        <p:nvSpPr>
          <p:cNvPr id="11255" name="Google Shape;11255;p21"/>
          <p:cNvSpPr txBox="1">
            <a:spLocks noGrp="1"/>
          </p:cNvSpPr>
          <p:nvPr>
            <p:ph type="body" idx="1"/>
          </p:nvPr>
        </p:nvSpPr>
        <p:spPr>
          <a:xfrm>
            <a:off x="248138" y="1718163"/>
            <a:ext cx="2151185" cy="4341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</a:pPr>
            <a:r>
              <a:rPr lang="en-US"/>
              <a:t>7. To stratify data by race/ethnicity or insurance status, use the "Report Stratifier" drop-down menu</a:t>
            </a:r>
            <a:endParaRPr/>
          </a:p>
        </p:txBody>
      </p:sp>
      <p:sp>
        <p:nvSpPr>
          <p:cNvPr id="11256" name="Google Shape;11256;p2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27</a:t>
            </a:fld>
            <a:endParaRPr/>
          </a:p>
        </p:txBody>
      </p:sp>
      <p:sp>
        <p:nvSpPr>
          <p:cNvPr id="11257" name="Google Shape;11257;p2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/>
              <a:t>Illinois Perinatal Quality Collaborative</a:t>
            </a:r>
            <a:endParaRPr/>
          </a:p>
        </p:txBody>
      </p:sp>
      <p:pic>
        <p:nvPicPr>
          <p:cNvPr id="11258" name="Google Shape;11258;p21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2233246" y="1540089"/>
            <a:ext cx="9962660" cy="4774282"/>
          </a:xfrm>
          <a:prstGeom prst="rect">
            <a:avLst/>
          </a:prstGeom>
          <a:noFill/>
          <a:ln>
            <a:noFill/>
          </a:ln>
        </p:spPr>
      </p:pic>
      <p:sp>
        <p:nvSpPr>
          <p:cNvPr id="11259" name="Google Shape;11259;p21"/>
          <p:cNvSpPr/>
          <p:nvPr/>
        </p:nvSpPr>
        <p:spPr>
          <a:xfrm rot="1980000">
            <a:off x="5967362" y="3051046"/>
            <a:ext cx="1045307" cy="224691"/>
          </a:xfrm>
          <a:prstGeom prst="rightArrow">
            <a:avLst>
              <a:gd name="adj1" fmla="val 50000"/>
              <a:gd name="adj2" fmla="val 50000"/>
            </a:avLst>
          </a:prstGeom>
          <a:solidFill>
            <a:srgbClr val="FF0000"/>
          </a:solidFill>
          <a:ln w="12700" cap="flat" cmpd="sng">
            <a:solidFill>
              <a:srgbClr val="FF0000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260" name="Google Shape;11260;p21"/>
          <p:cNvSpPr/>
          <p:nvPr/>
        </p:nvSpPr>
        <p:spPr>
          <a:xfrm>
            <a:off x="6752979" y="3470519"/>
            <a:ext cx="1201615" cy="1211384"/>
          </a:xfrm>
          <a:prstGeom prst="rect">
            <a:avLst/>
          </a:prstGeom>
          <a:noFill/>
          <a:ln w="12700" cap="flat" cmpd="sng">
            <a:solidFill>
              <a:srgbClr val="FF0000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2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65" name="Google Shape;11265;p22"/>
          <p:cNvSpPr txBox="1">
            <a:spLocks noGrp="1"/>
          </p:cNvSpPr>
          <p:nvPr>
            <p:ph type="title"/>
          </p:nvPr>
        </p:nvSpPr>
        <p:spPr>
          <a:xfrm>
            <a:off x="-1881" y="-1764"/>
            <a:ext cx="7134578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Font typeface="Calibri"/>
              <a:buNone/>
            </a:pPr>
            <a:r>
              <a:rPr lang="en-US"/>
              <a:t>PREM Survey Dashboard Review – Accessing Data</a:t>
            </a:r>
            <a:endParaRPr/>
          </a:p>
        </p:txBody>
      </p:sp>
      <p:sp>
        <p:nvSpPr>
          <p:cNvPr id="11266" name="Google Shape;11266;p2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28</a:t>
            </a:fld>
            <a:endParaRPr/>
          </a:p>
        </p:txBody>
      </p:sp>
      <p:sp>
        <p:nvSpPr>
          <p:cNvPr id="11267" name="Google Shape;11267;p2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/>
              <a:t>Illinois Perinatal Quality Collaborative</a:t>
            </a:r>
            <a:endParaRPr/>
          </a:p>
        </p:txBody>
      </p:sp>
      <p:sp>
        <p:nvSpPr>
          <p:cNvPr id="11268" name="Google Shape;11268;p22"/>
          <p:cNvSpPr txBox="1"/>
          <p:nvPr/>
        </p:nvSpPr>
        <p:spPr>
          <a:xfrm>
            <a:off x="136516" y="1530344"/>
            <a:ext cx="2032000" cy="495520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0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8. Report 15 shows the percent of total deliveries with PREM completion.</a:t>
            </a:r>
            <a:endParaRPr/>
          </a:p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0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0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Select your time period on the M/Q/Y toggle! Make sure to also select your Hospital ID under 'HospitalId'!</a:t>
            </a:r>
            <a:endParaRPr/>
          </a:p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1269" name="Google Shape;11269;p22" descr="A screenshot of a report&#10;&#10;Description automatically generated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2290725" y="1424180"/>
            <a:ext cx="8851013" cy="486024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2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74" name="Google Shape;11274;p23"/>
          <p:cNvSpPr txBox="1">
            <a:spLocks noGrp="1"/>
          </p:cNvSpPr>
          <p:nvPr>
            <p:ph type="title"/>
          </p:nvPr>
        </p:nvSpPr>
        <p:spPr>
          <a:xfrm>
            <a:off x="77972" y="69776"/>
            <a:ext cx="7227777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Font typeface="Calibri"/>
              <a:buNone/>
            </a:pPr>
            <a:r>
              <a:rPr lang="en-US"/>
              <a:t>PREM Survey Dashboard Review – Accessing Data</a:t>
            </a:r>
            <a:endParaRPr/>
          </a:p>
        </p:txBody>
      </p:sp>
      <p:sp>
        <p:nvSpPr>
          <p:cNvPr id="11275" name="Google Shape;11275;p23"/>
          <p:cNvSpPr txBox="1">
            <a:spLocks noGrp="1"/>
          </p:cNvSpPr>
          <p:nvPr>
            <p:ph type="body" idx="1"/>
          </p:nvPr>
        </p:nvSpPr>
        <p:spPr>
          <a:xfrm>
            <a:off x="1628" y="1713392"/>
            <a:ext cx="3199886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228600" lvl="0" indent="-2286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Char char="•"/>
            </a:pPr>
            <a:r>
              <a:rPr lang="en-US" sz="2000"/>
              <a:t>Report 15 also shares monthly/quarterly/yearly PREM responses with race, ethnicity, and insurance breakdowns</a:t>
            </a:r>
            <a:endParaRPr/>
          </a:p>
          <a:p>
            <a:pPr marL="228600" lvl="0" indent="-228600" algn="l" rtl="0">
              <a:lnSpc>
                <a:spcPct val="100000"/>
              </a:lnSpc>
              <a:spcBef>
                <a:spcPts val="2000"/>
              </a:spcBef>
              <a:spcAft>
                <a:spcPts val="0"/>
              </a:spcAft>
              <a:buSzPts val="2000"/>
              <a:buChar char="•"/>
            </a:pPr>
            <a:r>
              <a:rPr lang="en-US" sz="2000"/>
              <a:t>Pie charts are a great visualization tool to add to abstracts, team meetings, etc.!</a:t>
            </a:r>
            <a:endParaRPr sz="2000"/>
          </a:p>
        </p:txBody>
      </p:sp>
      <p:sp>
        <p:nvSpPr>
          <p:cNvPr id="11276" name="Google Shape;11276;p2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29</a:t>
            </a:fld>
            <a:endParaRPr/>
          </a:p>
        </p:txBody>
      </p:sp>
      <p:sp>
        <p:nvSpPr>
          <p:cNvPr id="11277" name="Google Shape;11277;p2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/>
              <a:t>Illinois Perinatal Quality Collaborative</a:t>
            </a:r>
            <a:endParaRPr/>
          </a:p>
        </p:txBody>
      </p:sp>
      <p:pic>
        <p:nvPicPr>
          <p:cNvPr id="11278" name="Google Shape;11278;p23" descr="A screenshot of a computer&#10;&#10;Description automatically generated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3049438" y="1259632"/>
            <a:ext cx="9126746" cy="2289964"/>
          </a:xfrm>
          <a:prstGeom prst="rect">
            <a:avLst/>
          </a:prstGeom>
          <a:noFill/>
          <a:ln>
            <a:noFill/>
          </a:ln>
        </p:spPr>
      </p:pic>
      <p:pic>
        <p:nvPicPr>
          <p:cNvPr id="11279" name="Google Shape;11279;p23" descr="A screenshot of a graph&#10;&#10;Description automatically generated"/>
          <p:cNvPicPr preferRelativeResize="0"/>
          <p:nvPr/>
        </p:nvPicPr>
        <p:blipFill rotWithShape="1">
          <a:blip r:embed="rId4">
            <a:alphaModFix/>
          </a:blip>
          <a:srcRect/>
          <a:stretch/>
        </p:blipFill>
        <p:spPr>
          <a:xfrm>
            <a:off x="3150080" y="3656267"/>
            <a:ext cx="8997350" cy="320450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110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28" name="Google Shape;11028;p3"/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029" name="Google Shape;11029;p3"/>
          <p:cNvSpPr/>
          <p:nvPr/>
        </p:nvSpPr>
        <p:spPr>
          <a:xfrm rot="-2700000" flipH="1">
            <a:off x="-376156" y="-253670"/>
            <a:ext cx="1827638" cy="1376989"/>
          </a:xfrm>
          <a:custGeom>
            <a:avLst/>
            <a:gdLst/>
            <a:ahLst/>
            <a:cxnLst/>
            <a:rect l="l" t="t" r="r" b="b"/>
            <a:pathLst>
              <a:path w="1827638" h="1376989" extrusionOk="0">
                <a:moveTo>
                  <a:pt x="0" y="987379"/>
                </a:moveTo>
                <a:lnTo>
                  <a:pt x="987379" y="0"/>
                </a:lnTo>
                <a:lnTo>
                  <a:pt x="1827638" y="840260"/>
                </a:lnTo>
                <a:lnTo>
                  <a:pt x="1827638" y="1376989"/>
                </a:lnTo>
                <a:lnTo>
                  <a:pt x="0" y="1376989"/>
                </a:lnTo>
                <a:close/>
              </a:path>
            </a:pathLst>
          </a:custGeom>
          <a:solidFill>
            <a:schemeClr val="accent1">
              <a:alpha val="29803"/>
            </a:schemeClr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030" name="Google Shape;11030;p3"/>
          <p:cNvSpPr/>
          <p:nvPr/>
        </p:nvSpPr>
        <p:spPr>
          <a:xfrm rot="-2700000" flipH="1">
            <a:off x="891641" y="422146"/>
            <a:ext cx="645368" cy="645368"/>
          </a:xfrm>
          <a:prstGeom prst="rect">
            <a:avLst/>
          </a:prstGeom>
          <a:solidFill>
            <a:schemeClr val="accent1">
              <a:alpha val="29803"/>
            </a:schemeClr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031" name="Google Shape;11031;p3"/>
          <p:cNvSpPr/>
          <p:nvPr/>
        </p:nvSpPr>
        <p:spPr>
          <a:xfrm rot="-2700000" flipH="1">
            <a:off x="10043482" y="655140"/>
            <a:ext cx="687472" cy="687472"/>
          </a:xfrm>
          <a:prstGeom prst="rect">
            <a:avLst/>
          </a:prstGeom>
          <a:solidFill>
            <a:schemeClr val="accent4">
              <a:alpha val="29803"/>
            </a:schemeClr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032" name="Google Shape;11032;p3"/>
          <p:cNvSpPr/>
          <p:nvPr/>
        </p:nvSpPr>
        <p:spPr>
          <a:xfrm rot="10800000" flipH="1">
            <a:off x="9356643" y="0"/>
            <a:ext cx="2835357" cy="1480837"/>
          </a:xfrm>
          <a:custGeom>
            <a:avLst/>
            <a:gdLst/>
            <a:ahLst/>
            <a:cxnLst/>
            <a:rect l="l" t="t" r="r" b="b"/>
            <a:pathLst>
              <a:path w="2835357" h="1480837" extrusionOk="0">
                <a:moveTo>
                  <a:pt x="2835357" y="1480837"/>
                </a:moveTo>
                <a:lnTo>
                  <a:pt x="0" y="1480837"/>
                </a:lnTo>
                <a:lnTo>
                  <a:pt x="1552727" y="0"/>
                </a:lnTo>
                <a:lnTo>
                  <a:pt x="2835357" y="1223245"/>
                </a:lnTo>
                <a:close/>
              </a:path>
            </a:pathLst>
          </a:custGeom>
          <a:solidFill>
            <a:schemeClr val="accent4">
              <a:alpha val="29803"/>
            </a:schemeClr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033" name="Google Shape;11033;p3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/>
              <a:t>Illinois Perinatal Quality Collaborative</a:t>
            </a:r>
            <a:endParaRPr/>
          </a:p>
        </p:txBody>
      </p:sp>
      <p:sp>
        <p:nvSpPr>
          <p:cNvPr id="11034" name="Google Shape;11034;p3"/>
          <p:cNvSpPr txBox="1">
            <a:spLocks noGrp="1"/>
          </p:cNvSpPr>
          <p:nvPr>
            <p:ph type="sldNum" idx="12"/>
          </p:nvPr>
        </p:nvSpPr>
        <p:spPr>
          <a:xfrm>
            <a:off x="8805333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3</a:t>
            </a:fld>
            <a:endParaRPr/>
          </a:p>
        </p:txBody>
      </p:sp>
      <p:sp>
        <p:nvSpPr>
          <p:cNvPr id="11035" name="Google Shape;11035;p3"/>
          <p:cNvSpPr/>
          <p:nvPr/>
        </p:nvSpPr>
        <p:spPr>
          <a:xfrm flipH="1">
            <a:off x="7976344" y="6115501"/>
            <a:ext cx="1494513" cy="742499"/>
          </a:xfrm>
          <a:prstGeom prst="triangle">
            <a:avLst>
              <a:gd name="adj" fmla="val 50000"/>
            </a:avLst>
          </a:prstGeom>
          <a:solidFill>
            <a:schemeClr val="accent1">
              <a:alpha val="29803"/>
            </a:schemeClr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1036" name="Google Shape;11036;p3" descr="A person holding a baby&#10;&#10;Description automatically generated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2046881" y="158558"/>
            <a:ext cx="7779219" cy="6492877"/>
          </a:xfrm>
          <a:prstGeom prst="rect">
            <a:avLst/>
          </a:prstGeom>
          <a:noFill/>
          <a:ln>
            <a:noFill/>
          </a:ln>
        </p:spPr>
      </p:pic>
      <p:sp>
        <p:nvSpPr>
          <p:cNvPr id="11037" name="Google Shape;11037;p3"/>
          <p:cNvSpPr/>
          <p:nvPr/>
        </p:nvSpPr>
        <p:spPr>
          <a:xfrm flipH="1">
            <a:off x="7604080" y="6453143"/>
            <a:ext cx="814903" cy="404857"/>
          </a:xfrm>
          <a:prstGeom prst="triangle">
            <a:avLst>
              <a:gd name="adj" fmla="val 50000"/>
            </a:avLst>
          </a:prstGeom>
          <a:solidFill>
            <a:schemeClr val="accent1">
              <a:alpha val="29803"/>
            </a:schemeClr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2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84" name="Google Shape;11284;p24"/>
          <p:cNvSpPr txBox="1">
            <a:spLocks noGrp="1"/>
          </p:cNvSpPr>
          <p:nvPr>
            <p:ph type="title"/>
          </p:nvPr>
        </p:nvSpPr>
        <p:spPr>
          <a:xfrm>
            <a:off x="113414" y="93404"/>
            <a:ext cx="6814289" cy="133737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Font typeface="Calibri"/>
              <a:buNone/>
            </a:pPr>
            <a:r>
              <a:rPr lang="en-US" dirty="0"/>
              <a:t>PREM Survey Dashboard Review – Accessing Data</a:t>
            </a:r>
            <a:endParaRPr dirty="0"/>
          </a:p>
        </p:txBody>
      </p:sp>
      <p:sp>
        <p:nvSpPr>
          <p:cNvPr id="11285" name="Google Shape;11285;p24"/>
          <p:cNvSpPr txBox="1">
            <a:spLocks noGrp="1"/>
          </p:cNvSpPr>
          <p:nvPr>
            <p:ph type="body" idx="1"/>
          </p:nvPr>
        </p:nvSpPr>
        <p:spPr>
          <a:xfrm>
            <a:off x="113582" y="1667474"/>
            <a:ext cx="3280913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228600" lvl="0" indent="-2286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Char char="•"/>
            </a:pPr>
            <a:r>
              <a:rPr lang="en-US" sz="2000" dirty="0"/>
              <a:t>Report 16 is the PREM summary dashboard. Teams can view both ILPQC total (ID: 999) or hospital-specific summaries of PREM responses. Make sure to select the correct hospital ID!</a:t>
            </a:r>
            <a:endParaRPr/>
          </a:p>
          <a:p>
            <a:pPr marL="228600" indent="-228600">
              <a:spcBef>
                <a:spcPts val="2000"/>
              </a:spcBef>
              <a:buSzPts val="2000"/>
            </a:pPr>
            <a:r>
              <a:rPr lang="en-US" sz="2000" dirty="0"/>
              <a:t>Opportunity to review summary data stratified by race/ethnicity AND insurance status!</a:t>
            </a:r>
            <a:endParaRPr dirty="0"/>
          </a:p>
        </p:txBody>
      </p:sp>
      <p:sp>
        <p:nvSpPr>
          <p:cNvPr id="11286" name="Google Shape;11286;p2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30</a:t>
            </a:fld>
            <a:endParaRPr/>
          </a:p>
        </p:txBody>
      </p:sp>
      <p:sp>
        <p:nvSpPr>
          <p:cNvPr id="11287" name="Google Shape;11287;p2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dirty="0"/>
              <a:t>Illinois Perinatal Quality Collaborative</a:t>
            </a:r>
            <a:endParaRPr dirty="0"/>
          </a:p>
        </p:txBody>
      </p:sp>
      <p:pic>
        <p:nvPicPr>
          <p:cNvPr id="2" name="Picture 1" descr="A screenshot of a computer&#10;&#10;Description automatically generated">
            <a:extLst>
              <a:ext uri="{FF2B5EF4-FFF2-40B4-BE49-F238E27FC236}">
                <a16:creationId xmlns:a16="http://schemas.microsoft.com/office/drawing/2014/main" id="{4BCC6993-871E-C8DB-3561-746889FE0B68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377609" y="1318840"/>
            <a:ext cx="8815571" cy="4698784"/>
          </a:xfrm>
          <a:prstGeom prst="rect">
            <a:avLst/>
          </a:prstGeom>
        </p:spPr>
      </p:pic>
    </p:spTree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F5F07D4-8774-0928-CF5B-14ABB160E59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176102"/>
            <a:ext cx="7783033" cy="1337376"/>
          </a:xfrm>
        </p:spPr>
        <p:txBody>
          <a:bodyPr/>
          <a:lstStyle/>
          <a:p>
            <a:r>
              <a:rPr lang="en-US" dirty="0"/>
              <a:t>Summary Dashboard (Report 16) Continued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0DC451D8-864F-870B-7921-AABEFBB552BD}"/>
              </a:ext>
            </a:extLst>
          </p:cNvPr>
          <p:cNvSpPr>
            <a:spLocks noGrp="1"/>
          </p:cNvSpPr>
          <p:nvPr>
            <p:ph type="sldNum" idx="12"/>
          </p:nvPr>
        </p:nvSpPr>
        <p:spPr/>
        <p:txBody>
          <a:bodyPr/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31</a:t>
            </a:fld>
            <a:endParaRPr lang="en-US"/>
          </a:p>
        </p:txBody>
      </p:sp>
      <p:pic>
        <p:nvPicPr>
          <p:cNvPr id="6" name="Picture 5" descr="A green and white graph with numbers&#10;&#10;Description automatically generated">
            <a:extLst>
              <a:ext uri="{FF2B5EF4-FFF2-40B4-BE49-F238E27FC236}">
                <a16:creationId xmlns:a16="http://schemas.microsoft.com/office/drawing/2014/main" id="{79A5CBCF-0E7F-AB1D-2F8E-623188C1C99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12307" y="1551479"/>
            <a:ext cx="11532780" cy="445206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48754839"/>
      </p:ext>
    </p:extLst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112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93" name="Google Shape;11293;p25"/>
          <p:cNvSpPr/>
          <p:nvPr/>
        </p:nvSpPr>
        <p:spPr>
          <a:xfrm>
            <a:off x="0" y="0"/>
            <a:ext cx="12188952" cy="68580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294" name="Google Shape;11294;p25"/>
          <p:cNvSpPr/>
          <p:nvPr/>
        </p:nvSpPr>
        <p:spPr>
          <a:xfrm>
            <a:off x="1768100" y="-1"/>
            <a:ext cx="10423900" cy="5920155"/>
          </a:xfrm>
          <a:custGeom>
            <a:avLst/>
            <a:gdLst/>
            <a:ahLst/>
            <a:cxnLst/>
            <a:rect l="l" t="t" r="r" b="b"/>
            <a:pathLst>
              <a:path w="10423900" h="5491534" extrusionOk="0">
                <a:moveTo>
                  <a:pt x="10423900" y="0"/>
                </a:moveTo>
                <a:lnTo>
                  <a:pt x="3493157" y="0"/>
                </a:lnTo>
                <a:lnTo>
                  <a:pt x="3493018" y="31"/>
                </a:lnTo>
                <a:cubicBezTo>
                  <a:pt x="3414969" y="12668"/>
                  <a:pt x="3328744" y="21588"/>
                  <a:pt x="3245493" y="104839"/>
                </a:cubicBezTo>
                <a:cubicBezTo>
                  <a:pt x="3668357" y="162984"/>
                  <a:pt x="4075366" y="51981"/>
                  <a:pt x="4434802" y="284558"/>
                </a:cubicBezTo>
                <a:cubicBezTo>
                  <a:pt x="4302656" y="400846"/>
                  <a:pt x="4154654" y="374416"/>
                  <a:pt x="4011937" y="395559"/>
                </a:cubicBezTo>
                <a:cubicBezTo>
                  <a:pt x="3863934" y="416704"/>
                  <a:pt x="3721217" y="453704"/>
                  <a:pt x="3573213" y="474847"/>
                </a:cubicBezTo>
                <a:cubicBezTo>
                  <a:pt x="3414639" y="501275"/>
                  <a:pt x="3256063" y="506562"/>
                  <a:pt x="3097489" y="532990"/>
                </a:cubicBezTo>
                <a:cubicBezTo>
                  <a:pt x="2965345" y="554135"/>
                  <a:pt x="2822627" y="517133"/>
                  <a:pt x="2664052" y="649279"/>
                </a:cubicBezTo>
                <a:cubicBezTo>
                  <a:pt x="3055203" y="744424"/>
                  <a:pt x="3409352" y="601706"/>
                  <a:pt x="3795218" y="696852"/>
                </a:cubicBezTo>
                <a:cubicBezTo>
                  <a:pt x="3567928" y="781425"/>
                  <a:pt x="3382924" y="754995"/>
                  <a:pt x="3208492" y="802568"/>
                </a:cubicBezTo>
                <a:cubicBezTo>
                  <a:pt x="3049916" y="850140"/>
                  <a:pt x="2859627" y="797282"/>
                  <a:pt x="2727483" y="939999"/>
                </a:cubicBezTo>
                <a:cubicBezTo>
                  <a:pt x="2627052" y="1051000"/>
                  <a:pt x="2521336" y="1066858"/>
                  <a:pt x="2389190" y="1003429"/>
                </a:cubicBezTo>
                <a:cubicBezTo>
                  <a:pt x="2272901" y="945284"/>
                  <a:pt x="2146043" y="961142"/>
                  <a:pt x="2029754" y="1019287"/>
                </a:cubicBezTo>
                <a:cubicBezTo>
                  <a:pt x="1987468" y="1040430"/>
                  <a:pt x="1945181" y="1066858"/>
                  <a:pt x="1945181" y="1119716"/>
                </a:cubicBezTo>
                <a:cubicBezTo>
                  <a:pt x="1945181" y="1193719"/>
                  <a:pt x="1998039" y="1214862"/>
                  <a:pt x="2056184" y="1225434"/>
                </a:cubicBezTo>
                <a:cubicBezTo>
                  <a:pt x="2109042" y="1236004"/>
                  <a:pt x="2172471" y="1246577"/>
                  <a:pt x="2225329" y="1236004"/>
                </a:cubicBezTo>
                <a:cubicBezTo>
                  <a:pt x="2563622" y="1177861"/>
                  <a:pt x="2896629" y="1273005"/>
                  <a:pt x="3234920" y="1262435"/>
                </a:cubicBezTo>
                <a:cubicBezTo>
                  <a:pt x="2172471" y="1489724"/>
                  <a:pt x="1099450" y="1415723"/>
                  <a:pt x="0" y="1495009"/>
                </a:cubicBezTo>
                <a:cubicBezTo>
                  <a:pt x="142717" y="1653583"/>
                  <a:pt x="327721" y="1521439"/>
                  <a:pt x="438724" y="1637728"/>
                </a:cubicBezTo>
                <a:cubicBezTo>
                  <a:pt x="333006" y="1880875"/>
                  <a:pt x="375293" y="2013020"/>
                  <a:pt x="586726" y="2028877"/>
                </a:cubicBezTo>
                <a:cubicBezTo>
                  <a:pt x="792873" y="2044734"/>
                  <a:pt x="1014877" y="1960161"/>
                  <a:pt x="1125878" y="2250882"/>
                </a:cubicBezTo>
                <a:cubicBezTo>
                  <a:pt x="1157593" y="2340740"/>
                  <a:pt x="1353170" y="2314312"/>
                  <a:pt x="1474744" y="2330169"/>
                </a:cubicBezTo>
                <a:cubicBezTo>
                  <a:pt x="1739034" y="2367170"/>
                  <a:pt x="2019183" y="2330169"/>
                  <a:pt x="2272901" y="2446458"/>
                </a:cubicBezTo>
                <a:cubicBezTo>
                  <a:pt x="2373332" y="2488744"/>
                  <a:pt x="2442048" y="2520459"/>
                  <a:pt x="2389190" y="2636747"/>
                </a:cubicBezTo>
                <a:cubicBezTo>
                  <a:pt x="2336332" y="2758321"/>
                  <a:pt x="2405048" y="2800607"/>
                  <a:pt x="2489621" y="2848179"/>
                </a:cubicBezTo>
                <a:cubicBezTo>
                  <a:pt x="2553051" y="2885180"/>
                  <a:pt x="2648195" y="2874609"/>
                  <a:pt x="2701053" y="2985611"/>
                </a:cubicBezTo>
                <a:cubicBezTo>
                  <a:pt x="2146043" y="2969753"/>
                  <a:pt x="1606888" y="2879895"/>
                  <a:pt x="1057165" y="2964468"/>
                </a:cubicBezTo>
                <a:cubicBezTo>
                  <a:pt x="1659748" y="3175900"/>
                  <a:pt x="2320474" y="3165328"/>
                  <a:pt x="2912485" y="3408477"/>
                </a:cubicBezTo>
                <a:cubicBezTo>
                  <a:pt x="2891342" y="3493050"/>
                  <a:pt x="2753911" y="3456048"/>
                  <a:pt x="2748626" y="3582909"/>
                </a:cubicBezTo>
                <a:cubicBezTo>
                  <a:pt x="3060489" y="3715055"/>
                  <a:pt x="3435782" y="3625195"/>
                  <a:pt x="3763503" y="3820771"/>
                </a:cubicBezTo>
                <a:cubicBezTo>
                  <a:pt x="3573213" y="3910629"/>
                  <a:pt x="3398782" y="3762626"/>
                  <a:pt x="3219063" y="3847199"/>
                </a:cubicBezTo>
                <a:cubicBezTo>
                  <a:pt x="3277208" y="3974060"/>
                  <a:pt x="5909545" y="4756360"/>
                  <a:pt x="6385269" y="4840933"/>
                </a:cubicBezTo>
                <a:cubicBezTo>
                  <a:pt x="7171204" y="4982659"/>
                  <a:pt x="9157515" y="5302348"/>
                  <a:pt x="10285854" y="5471118"/>
                </a:cubicBezTo>
                <a:lnTo>
                  <a:pt x="10423900" y="5491534"/>
                </a:lnTo>
                <a:close/>
              </a:path>
            </a:pathLst>
          </a:custGeom>
          <a:solidFill>
            <a:schemeClr val="lt2">
              <a:alpha val="49803"/>
            </a:schemeClr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295" name="Google Shape;11295;p25"/>
          <p:cNvSpPr txBox="1"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Font typeface="Calibri"/>
              <a:buNone/>
            </a:pPr>
            <a:r>
              <a:rPr lang="en-US"/>
              <a:t>Next Steps: Sharing PREM Survey Results with Clinical Team Members</a:t>
            </a:r>
            <a:endParaRPr/>
          </a:p>
        </p:txBody>
      </p:sp>
      <p:sp>
        <p:nvSpPr>
          <p:cNvPr id="11296" name="Google Shape;11296;p25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/>
              <a:t>Illinois Perinatal Quality Collaborative</a:t>
            </a:r>
            <a:endParaRPr/>
          </a:p>
        </p:txBody>
      </p:sp>
      <p:sp>
        <p:nvSpPr>
          <p:cNvPr id="11297" name="Google Shape;11297;p25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 dirty="0"/>
              <a:t>32</a:t>
            </a:fld>
            <a:endParaRPr dirty="0"/>
          </a:p>
        </p:txBody>
      </p:sp>
      <p:grpSp>
        <p:nvGrpSpPr>
          <p:cNvPr id="11298" name="Google Shape;11298;p25"/>
          <p:cNvGrpSpPr/>
          <p:nvPr/>
        </p:nvGrpSpPr>
        <p:grpSpPr>
          <a:xfrm>
            <a:off x="227686" y="2216638"/>
            <a:ext cx="11730941" cy="3174810"/>
            <a:chOff x="3923" y="931299"/>
            <a:chExt cx="11471035" cy="2973973"/>
          </a:xfrm>
        </p:grpSpPr>
        <p:sp>
          <p:nvSpPr>
            <p:cNvPr id="11299" name="Google Shape;11299;p25"/>
            <p:cNvSpPr/>
            <p:nvPr/>
          </p:nvSpPr>
          <p:spPr>
            <a:xfrm>
              <a:off x="3923" y="931299"/>
              <a:ext cx="2124265" cy="2973972"/>
            </a:xfrm>
            <a:prstGeom prst="rect">
              <a:avLst/>
            </a:prstGeom>
            <a:solidFill>
              <a:srgbClr val="FBD2DB">
                <a:alpha val="89803"/>
              </a:srgbClr>
            </a:solidFill>
            <a:ln w="12700" cap="flat" cmpd="sng">
              <a:solidFill>
                <a:srgbClr val="FBD2DB">
                  <a:alpha val="89803"/>
                </a:srgbClr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0" name="Google Shape;11300;p25"/>
            <p:cNvSpPr txBox="1"/>
            <p:nvPr/>
          </p:nvSpPr>
          <p:spPr>
            <a:xfrm>
              <a:off x="3923" y="2061409"/>
              <a:ext cx="2124265" cy="1784383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165600" tIns="330200" rIns="165600" bIns="330200" anchor="t" anchorCtr="0">
              <a:noAutofit/>
            </a:bodyPr>
            <a:lstStyle/>
            <a:p>
              <a:pPr marL="0" marR="0" lvl="0" indent="0" algn="l" rtl="0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500"/>
                <a:buFont typeface="Calibri"/>
                <a:buNone/>
              </a:pPr>
              <a:r>
                <a:rPr lang="en-US" sz="1500" b="1" i="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rPr>
                <a:t>Access REDCap and review PREM survey data with your BE team</a:t>
              </a:r>
              <a:endParaRPr sz="1500" b="1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301" name="Google Shape;11301;p25"/>
            <p:cNvSpPr/>
            <p:nvPr/>
          </p:nvSpPr>
          <p:spPr>
            <a:xfrm>
              <a:off x="619960" y="1228697"/>
              <a:ext cx="892191" cy="892191"/>
            </a:xfrm>
            <a:prstGeom prst="ellipse">
              <a:avLst/>
            </a:prstGeom>
            <a:solidFill>
              <a:srgbClr val="F5658F"/>
            </a:solidFill>
            <a:ln w="12700" cap="flat" cmpd="sng">
              <a:solidFill>
                <a:srgbClr val="F5658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2" name="Google Shape;11302;p25"/>
            <p:cNvSpPr txBox="1"/>
            <p:nvPr/>
          </p:nvSpPr>
          <p:spPr>
            <a:xfrm>
              <a:off x="750618" y="1359355"/>
              <a:ext cx="630875" cy="630875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69550" tIns="12700" rIns="69550" bIns="12700" anchor="ctr" anchorCtr="0">
              <a:noAutofit/>
            </a:bodyPr>
            <a:lstStyle/>
            <a:p>
              <a:pPr marL="0" marR="0" lvl="0" indent="0" algn="ctr" rtl="0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lt1"/>
                </a:buClr>
                <a:buSzPts val="4300"/>
                <a:buFont typeface="Calibri"/>
                <a:buNone/>
              </a:pPr>
              <a:r>
                <a:rPr lang="en-US" sz="430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rPr>
                <a:t>1</a:t>
              </a:r>
              <a:endParaRPr/>
            </a:p>
          </p:txBody>
        </p:sp>
        <p:sp>
          <p:nvSpPr>
            <p:cNvPr id="11303" name="Google Shape;11303;p25"/>
            <p:cNvSpPr/>
            <p:nvPr/>
          </p:nvSpPr>
          <p:spPr>
            <a:xfrm>
              <a:off x="3923" y="3905200"/>
              <a:ext cx="2124265" cy="72"/>
            </a:xfrm>
            <a:prstGeom prst="rect">
              <a:avLst/>
            </a:prstGeom>
            <a:solidFill>
              <a:srgbClr val="F565E6"/>
            </a:solidFill>
            <a:ln w="12700" cap="flat" cmpd="sng">
              <a:solidFill>
                <a:srgbClr val="F565E6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4" name="Google Shape;11304;p25"/>
            <p:cNvSpPr/>
            <p:nvPr/>
          </p:nvSpPr>
          <p:spPr>
            <a:xfrm>
              <a:off x="2340615" y="931299"/>
              <a:ext cx="2124265" cy="2973972"/>
            </a:xfrm>
            <a:prstGeom prst="rect">
              <a:avLst/>
            </a:prstGeom>
            <a:solidFill>
              <a:srgbClr val="E0D2FB">
                <a:alpha val="89803"/>
              </a:srgbClr>
            </a:solidFill>
            <a:ln w="12700" cap="flat" cmpd="sng">
              <a:solidFill>
                <a:srgbClr val="E0D2FB">
                  <a:alpha val="89803"/>
                </a:srgbClr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5" name="Google Shape;11305;p25"/>
            <p:cNvSpPr txBox="1"/>
            <p:nvPr/>
          </p:nvSpPr>
          <p:spPr>
            <a:xfrm>
              <a:off x="2340615" y="2061409"/>
              <a:ext cx="2124265" cy="1784383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165600" tIns="330200" rIns="165600" bIns="330200" anchor="t" anchorCtr="0">
              <a:noAutofit/>
            </a:bodyPr>
            <a:lstStyle/>
            <a:p>
              <a:pPr marL="0" marR="0" lvl="0" indent="0" algn="l" rtl="0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500"/>
                <a:buFont typeface="Calibri"/>
                <a:buNone/>
              </a:pPr>
              <a:r>
                <a:rPr lang="en-US" sz="1500" b="1" i="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rPr>
                <a:t>Prepare a few slides/print outs of PREM survey results (post print-outs in unit breakrooms, etc.)</a:t>
              </a:r>
              <a:endParaRPr sz="1500" b="1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306" name="Google Shape;11306;p25"/>
            <p:cNvSpPr/>
            <p:nvPr/>
          </p:nvSpPr>
          <p:spPr>
            <a:xfrm>
              <a:off x="2956653" y="1228697"/>
              <a:ext cx="892191" cy="892191"/>
            </a:xfrm>
            <a:prstGeom prst="ellipse">
              <a:avLst/>
            </a:prstGeom>
            <a:solidFill>
              <a:srgbClr val="AB65F5"/>
            </a:solidFill>
            <a:ln w="12700" cap="flat" cmpd="sng">
              <a:solidFill>
                <a:srgbClr val="AB65F5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7" name="Google Shape;11307;p25"/>
            <p:cNvSpPr txBox="1"/>
            <p:nvPr/>
          </p:nvSpPr>
          <p:spPr>
            <a:xfrm>
              <a:off x="3087311" y="1359355"/>
              <a:ext cx="630875" cy="630875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69550" tIns="12700" rIns="69550" bIns="12700" anchor="ctr" anchorCtr="0">
              <a:noAutofit/>
            </a:bodyPr>
            <a:lstStyle/>
            <a:p>
              <a:pPr marL="0" marR="0" lvl="0" indent="0" algn="ctr" rtl="0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lt1"/>
                </a:buClr>
                <a:buSzPts val="4300"/>
                <a:buFont typeface="Calibri"/>
                <a:buNone/>
              </a:pPr>
              <a:r>
                <a:rPr lang="en-US" sz="430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rPr>
                <a:t>2</a:t>
              </a:r>
              <a:endParaRPr/>
            </a:p>
          </p:txBody>
        </p:sp>
        <p:sp>
          <p:nvSpPr>
            <p:cNvPr id="11308" name="Google Shape;11308;p25"/>
            <p:cNvSpPr/>
            <p:nvPr/>
          </p:nvSpPr>
          <p:spPr>
            <a:xfrm>
              <a:off x="2340615" y="3905200"/>
              <a:ext cx="2124265" cy="72"/>
            </a:xfrm>
            <a:prstGeom prst="rect">
              <a:avLst/>
            </a:prstGeom>
            <a:solidFill>
              <a:srgbClr val="6577F5"/>
            </a:solidFill>
            <a:ln w="12700" cap="flat" cmpd="sng">
              <a:solidFill>
                <a:srgbClr val="6577F5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9" name="Google Shape;11309;p25"/>
            <p:cNvSpPr/>
            <p:nvPr/>
          </p:nvSpPr>
          <p:spPr>
            <a:xfrm>
              <a:off x="4677308" y="931299"/>
              <a:ext cx="2124265" cy="2973972"/>
            </a:xfrm>
            <a:prstGeom prst="rect">
              <a:avLst/>
            </a:prstGeom>
            <a:solidFill>
              <a:srgbClr val="D2FBF8">
                <a:alpha val="89803"/>
              </a:srgbClr>
            </a:solidFill>
            <a:ln w="12700" cap="flat" cmpd="sng">
              <a:solidFill>
                <a:srgbClr val="D2FBF8">
                  <a:alpha val="89803"/>
                </a:srgbClr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0" name="Google Shape;11310;p25"/>
            <p:cNvSpPr txBox="1"/>
            <p:nvPr/>
          </p:nvSpPr>
          <p:spPr>
            <a:xfrm>
              <a:off x="4677308" y="2061409"/>
              <a:ext cx="2124265" cy="1784383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165600" tIns="330200" rIns="165600" bIns="330200" anchor="t" anchorCtr="0">
              <a:noAutofit/>
            </a:bodyPr>
            <a:lstStyle/>
            <a:p>
              <a:pPr marL="0" marR="0" lvl="0" indent="0" algn="l" rtl="0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500"/>
                <a:buFont typeface="Calibri"/>
                <a:buNone/>
              </a:pPr>
              <a:r>
                <a:rPr lang="en-US" sz="1500" b="1" dirty="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rPr>
                <a:t>Share PREM survey results with L&amp;D staff at staff meetings, change of shift, OB provider meetings. </a:t>
              </a:r>
              <a:endParaRPr sz="1500" b="1" dirty="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311" name="Google Shape;11311;p25"/>
            <p:cNvSpPr/>
            <p:nvPr/>
          </p:nvSpPr>
          <p:spPr>
            <a:xfrm>
              <a:off x="5293345" y="1228697"/>
              <a:ext cx="892191" cy="892191"/>
            </a:xfrm>
            <a:prstGeom prst="ellipse">
              <a:avLst/>
            </a:prstGeom>
            <a:solidFill>
              <a:srgbClr val="65CFF5"/>
            </a:solidFill>
            <a:ln w="12700" cap="flat" cmpd="sng">
              <a:solidFill>
                <a:srgbClr val="65CFF5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2" name="Google Shape;11312;p25"/>
            <p:cNvSpPr txBox="1"/>
            <p:nvPr/>
          </p:nvSpPr>
          <p:spPr>
            <a:xfrm>
              <a:off x="5424003" y="1359355"/>
              <a:ext cx="630875" cy="630875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69550" tIns="12700" rIns="69550" bIns="12700" anchor="ctr" anchorCtr="0">
              <a:noAutofit/>
            </a:bodyPr>
            <a:lstStyle/>
            <a:p>
              <a:pPr marL="0" marR="0" lvl="0" indent="0" algn="ctr" rtl="0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lt1"/>
                </a:buClr>
                <a:buSzPts val="4300"/>
                <a:buFont typeface="Calibri"/>
                <a:buNone/>
              </a:pPr>
              <a:r>
                <a:rPr lang="en-US" sz="430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rPr>
                <a:t>3</a:t>
              </a:r>
              <a:endParaRPr/>
            </a:p>
          </p:txBody>
        </p:sp>
        <p:sp>
          <p:nvSpPr>
            <p:cNvPr id="11313" name="Google Shape;11313;p25"/>
            <p:cNvSpPr/>
            <p:nvPr/>
          </p:nvSpPr>
          <p:spPr>
            <a:xfrm>
              <a:off x="4677308" y="3905200"/>
              <a:ext cx="2124265" cy="72"/>
            </a:xfrm>
            <a:prstGeom prst="rect">
              <a:avLst/>
            </a:prstGeom>
            <a:solidFill>
              <a:srgbClr val="65F5C3"/>
            </a:solidFill>
            <a:ln w="12700" cap="flat" cmpd="sng">
              <a:solidFill>
                <a:srgbClr val="65F5C3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4" name="Google Shape;11314;p25"/>
            <p:cNvSpPr/>
            <p:nvPr/>
          </p:nvSpPr>
          <p:spPr>
            <a:xfrm>
              <a:off x="7014001" y="931299"/>
              <a:ext cx="2124265" cy="2973972"/>
            </a:xfrm>
            <a:prstGeom prst="rect">
              <a:avLst/>
            </a:prstGeom>
            <a:solidFill>
              <a:srgbClr val="E5FBD2">
                <a:alpha val="89803"/>
              </a:srgbClr>
            </a:solidFill>
            <a:ln w="12700" cap="flat" cmpd="sng">
              <a:solidFill>
                <a:srgbClr val="E5FBD2">
                  <a:alpha val="89803"/>
                </a:srgbClr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5" name="Google Shape;11315;p25"/>
            <p:cNvSpPr txBox="1"/>
            <p:nvPr/>
          </p:nvSpPr>
          <p:spPr>
            <a:xfrm>
              <a:off x="7014001" y="2061409"/>
              <a:ext cx="2124265" cy="1784383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165600" tIns="330200" rIns="165600" bIns="330200" anchor="t" anchorCtr="0">
              <a:noAutofit/>
            </a:bodyPr>
            <a:lstStyle/>
            <a:p>
              <a:pPr marL="0" marR="0" lvl="0" indent="0" algn="l" rtl="0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500"/>
                <a:buFont typeface="Calibri"/>
                <a:buNone/>
              </a:pPr>
              <a:r>
                <a:rPr lang="en-US" sz="1500" b="1" i="0" dirty="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rPr>
                <a:t>Determine focus areas to </a:t>
              </a:r>
              <a:r>
                <a:rPr lang="en-US" sz="1500" b="1" dirty="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rPr>
                <a:t>actively implement</a:t>
              </a:r>
              <a:r>
                <a:rPr lang="en-US" sz="1500" b="1" i="0" dirty="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rPr>
                <a:t> respectful care practices on your unit: which key elements will you wor</a:t>
              </a:r>
              <a:r>
                <a:rPr lang="en-US" sz="1500" b="1" dirty="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rPr>
                <a:t>k on?</a:t>
              </a:r>
              <a:endParaRPr sz="1500" b="1" dirty="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316" name="Google Shape;11316;p25"/>
            <p:cNvSpPr/>
            <p:nvPr/>
          </p:nvSpPr>
          <p:spPr>
            <a:xfrm>
              <a:off x="7630038" y="1228697"/>
              <a:ext cx="892191" cy="892191"/>
            </a:xfrm>
            <a:prstGeom prst="ellipse">
              <a:avLst/>
            </a:prstGeom>
            <a:solidFill>
              <a:srgbClr val="65F56B"/>
            </a:solidFill>
            <a:ln w="12700" cap="flat" cmpd="sng">
              <a:solidFill>
                <a:srgbClr val="65F56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7" name="Google Shape;11317;p25"/>
            <p:cNvSpPr txBox="1"/>
            <p:nvPr/>
          </p:nvSpPr>
          <p:spPr>
            <a:xfrm>
              <a:off x="7760696" y="1359355"/>
              <a:ext cx="630875" cy="630875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69550" tIns="12700" rIns="69550" bIns="12700" anchor="ctr" anchorCtr="0">
              <a:noAutofit/>
            </a:bodyPr>
            <a:lstStyle/>
            <a:p>
              <a:pPr marL="0" marR="0" lvl="0" indent="0" algn="ctr" rtl="0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lt1"/>
                </a:buClr>
                <a:buSzPts val="4300"/>
                <a:buFont typeface="Calibri"/>
                <a:buNone/>
              </a:pPr>
              <a:r>
                <a:rPr lang="en-US" sz="430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rPr>
                <a:t>4</a:t>
              </a:r>
              <a:endParaRPr/>
            </a:p>
          </p:txBody>
        </p:sp>
        <p:sp>
          <p:nvSpPr>
            <p:cNvPr id="11318" name="Google Shape;11318;p25"/>
            <p:cNvSpPr/>
            <p:nvPr/>
          </p:nvSpPr>
          <p:spPr>
            <a:xfrm>
              <a:off x="7014001" y="3905200"/>
              <a:ext cx="2124265" cy="72"/>
            </a:xfrm>
            <a:prstGeom prst="rect">
              <a:avLst/>
            </a:prstGeom>
            <a:solidFill>
              <a:srgbClr val="B7F565"/>
            </a:solidFill>
            <a:ln w="12700" cap="flat" cmpd="sng">
              <a:solidFill>
                <a:srgbClr val="B7F565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9" name="Google Shape;11319;p25"/>
            <p:cNvSpPr/>
            <p:nvPr/>
          </p:nvSpPr>
          <p:spPr>
            <a:xfrm>
              <a:off x="9350693" y="931299"/>
              <a:ext cx="2124265" cy="2973972"/>
            </a:xfrm>
            <a:prstGeom prst="rect">
              <a:avLst/>
            </a:prstGeom>
            <a:solidFill>
              <a:srgbClr val="FBD6D2">
                <a:alpha val="89803"/>
              </a:srgbClr>
            </a:solidFill>
            <a:ln w="12700" cap="flat" cmpd="sng">
              <a:solidFill>
                <a:srgbClr val="FBD6D2">
                  <a:alpha val="89803"/>
                </a:srgbClr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0" name="Google Shape;11320;p25"/>
            <p:cNvSpPr txBox="1"/>
            <p:nvPr/>
          </p:nvSpPr>
          <p:spPr>
            <a:xfrm>
              <a:off x="9350693" y="2061409"/>
              <a:ext cx="2124265" cy="1784383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165600" tIns="330200" rIns="165600" bIns="330200" anchor="t" anchorCtr="0">
              <a:noAutofit/>
            </a:bodyPr>
            <a:lstStyle/>
            <a:p>
              <a:pPr marL="0" marR="0" lvl="0" indent="0" algn="l" rtl="0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500"/>
                <a:buFont typeface="Calibri"/>
                <a:buNone/>
              </a:pPr>
              <a:r>
                <a:rPr lang="en-US" sz="1500" b="1" i="0" dirty="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rPr>
                <a:t>Engage clinical team members in a plan of action:   commit to sit, shared decision making, review of respectful care practices</a:t>
              </a:r>
              <a:endParaRPr sz="1500" b="1" dirty="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321" name="Google Shape;11321;p25"/>
            <p:cNvSpPr/>
            <p:nvPr/>
          </p:nvSpPr>
          <p:spPr>
            <a:xfrm>
              <a:off x="9966730" y="1228697"/>
              <a:ext cx="892191" cy="892191"/>
            </a:xfrm>
            <a:prstGeom prst="ellipse">
              <a:avLst/>
            </a:prstGeom>
            <a:solidFill>
              <a:srgbClr val="F5DA65"/>
            </a:solidFill>
            <a:ln w="12700" cap="flat" cmpd="sng">
              <a:solidFill>
                <a:srgbClr val="F5DA65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2" name="Google Shape;11322;p25"/>
            <p:cNvSpPr txBox="1"/>
            <p:nvPr/>
          </p:nvSpPr>
          <p:spPr>
            <a:xfrm>
              <a:off x="10097388" y="1359355"/>
              <a:ext cx="630875" cy="630875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69550" tIns="12700" rIns="69550" bIns="12700" anchor="ctr" anchorCtr="0">
              <a:noAutofit/>
            </a:bodyPr>
            <a:lstStyle/>
            <a:p>
              <a:pPr marL="0" marR="0" lvl="0" indent="0" algn="ctr" rtl="0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lt1"/>
                </a:buClr>
                <a:buSzPts val="4300"/>
                <a:buFont typeface="Calibri"/>
                <a:buNone/>
              </a:pPr>
              <a:r>
                <a:rPr lang="en-US" sz="430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rPr>
                <a:t>5</a:t>
              </a:r>
              <a:endParaRPr/>
            </a:p>
          </p:txBody>
        </p:sp>
        <p:sp>
          <p:nvSpPr>
            <p:cNvPr id="11323" name="Google Shape;11323;p25"/>
            <p:cNvSpPr/>
            <p:nvPr/>
          </p:nvSpPr>
          <p:spPr>
            <a:xfrm>
              <a:off x="9350693" y="3905200"/>
              <a:ext cx="2124265" cy="72"/>
            </a:xfrm>
            <a:prstGeom prst="rect">
              <a:avLst/>
            </a:prstGeom>
            <a:solidFill>
              <a:srgbClr val="F58365"/>
            </a:solidFill>
            <a:ln w="12700" cap="flat" cmpd="sng">
              <a:solidFill>
                <a:srgbClr val="F58365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113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28" name="Google Shape;11328;p26"/>
          <p:cNvSpPr/>
          <p:nvPr/>
        </p:nvSpPr>
        <p:spPr>
          <a:xfrm>
            <a:off x="0" y="-1"/>
            <a:ext cx="12191695" cy="6852025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329" name="Google Shape;11329;p26"/>
          <p:cNvSpPr/>
          <p:nvPr/>
        </p:nvSpPr>
        <p:spPr>
          <a:xfrm>
            <a:off x="305" y="0"/>
            <a:ext cx="12191695" cy="68580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330" name="Google Shape;11330;p26"/>
          <p:cNvSpPr txBox="1">
            <a:spLocks noGrp="1"/>
          </p:cNvSpPr>
          <p:nvPr>
            <p:ph type="title"/>
          </p:nvPr>
        </p:nvSpPr>
        <p:spPr>
          <a:xfrm>
            <a:off x="6590662" y="2590251"/>
            <a:ext cx="4805996" cy="129711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/>
          <a:p>
            <a:pPr marL="0" lvl="0" indent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000"/>
              <a:buFont typeface="Calibri"/>
              <a:buNone/>
            </a:pPr>
            <a:r>
              <a:rPr lang="en-US" sz="4000">
                <a:solidFill>
                  <a:schemeClr val="dk2"/>
                </a:solidFill>
              </a:rPr>
              <a:t>Any </a:t>
            </a:r>
            <a:r>
              <a:rPr lang="en-US" sz="4000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rPr>
              <a:t>Questions?</a:t>
            </a:r>
            <a:endParaRPr/>
          </a:p>
        </p:txBody>
      </p:sp>
      <p:sp>
        <p:nvSpPr>
          <p:cNvPr id="11331" name="Google Shape;11331;p26"/>
          <p:cNvSpPr txBox="1">
            <a:spLocks noGrp="1"/>
          </p:cNvSpPr>
          <p:nvPr>
            <p:ph type="subTitle" idx="1"/>
          </p:nvPr>
        </p:nvSpPr>
        <p:spPr>
          <a:xfrm>
            <a:off x="6590966" y="3358115"/>
            <a:ext cx="4805691" cy="83883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/>
          <a:p>
            <a:pPr marL="0" lvl="0" indent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</a:pPr>
            <a:r>
              <a:rPr lang="en-US" sz="2000">
                <a:solidFill>
                  <a:schemeClr val="dk2"/>
                </a:solidFill>
              </a:rPr>
              <a:t>Raise your hand or put your question in the chat!</a:t>
            </a:r>
            <a:endParaRPr sz="2000">
              <a:solidFill>
                <a:schemeClr val="dk2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1332" name="Google Shape;11332;p26" descr="Question mark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340470" y="1815320"/>
            <a:ext cx="4141760" cy="4141760"/>
          </a:xfrm>
          <a:custGeom>
            <a:avLst/>
            <a:gdLst/>
            <a:ahLst/>
            <a:cxnLst/>
            <a:rect l="l" t="t" r="r" b="b"/>
            <a:pathLst>
              <a:path w="4141760" h="4377846" extrusionOk="0">
                <a:moveTo>
                  <a:pt x="0" y="0"/>
                </a:moveTo>
                <a:lnTo>
                  <a:pt x="4141760" y="0"/>
                </a:lnTo>
                <a:lnTo>
                  <a:pt x="4141760" y="4377846"/>
                </a:lnTo>
                <a:lnTo>
                  <a:pt x="0" y="4377846"/>
                </a:lnTo>
                <a:close/>
              </a:path>
            </a:pathLst>
          </a:custGeom>
          <a:noFill/>
          <a:ln>
            <a:noFill/>
          </a:ln>
        </p:spPr>
      </p:pic>
      <p:grpSp>
        <p:nvGrpSpPr>
          <p:cNvPr id="11333" name="Google Shape;11333;p26"/>
          <p:cNvGrpSpPr/>
          <p:nvPr/>
        </p:nvGrpSpPr>
        <p:grpSpPr>
          <a:xfrm>
            <a:off x="-4253" y="-5977"/>
            <a:ext cx="6238675" cy="6863979"/>
            <a:chOff x="305" y="-5977"/>
            <a:chExt cx="6238675" cy="6863979"/>
          </a:xfrm>
        </p:grpSpPr>
        <p:sp>
          <p:nvSpPr>
            <p:cNvPr id="11334" name="Google Shape;11334;p26"/>
            <p:cNvSpPr/>
            <p:nvPr/>
          </p:nvSpPr>
          <p:spPr>
            <a:xfrm flipH="1">
              <a:off x="305" y="34854"/>
              <a:ext cx="6028697" cy="6817170"/>
            </a:xfrm>
            <a:custGeom>
              <a:avLst/>
              <a:gdLst/>
              <a:ahLst/>
              <a:cxnLst/>
              <a:rect l="l" t="t" r="r" b="b"/>
              <a:pathLst>
                <a:path w="6028697" h="6817170" extrusionOk="0">
                  <a:moveTo>
                    <a:pt x="6028697" y="6155323"/>
                  </a:moveTo>
                  <a:lnTo>
                    <a:pt x="6028697" y="6817170"/>
                  </a:lnTo>
                  <a:lnTo>
                    <a:pt x="5157862" y="6817170"/>
                  </a:lnTo>
                  <a:lnTo>
                    <a:pt x="5347156" y="6687553"/>
                  </a:lnTo>
                  <a:cubicBezTo>
                    <a:pt x="5394117" y="6653219"/>
                    <a:pt x="5440793" y="6617608"/>
                    <a:pt x="5487470" y="6581714"/>
                  </a:cubicBezTo>
                  <a:cubicBezTo>
                    <a:pt x="5534147" y="6545820"/>
                    <a:pt x="5580966" y="6509358"/>
                    <a:pt x="5627642" y="6472328"/>
                  </a:cubicBezTo>
                  <a:lnTo>
                    <a:pt x="5911392" y="6245328"/>
                  </a:lnTo>
                  <a:close/>
                  <a:moveTo>
                    <a:pt x="4481066" y="478"/>
                  </a:moveTo>
                  <a:cubicBezTo>
                    <a:pt x="4544817" y="1422"/>
                    <a:pt x="4608563" y="3769"/>
                    <a:pt x="4672258" y="7519"/>
                  </a:cubicBezTo>
                  <a:cubicBezTo>
                    <a:pt x="4927973" y="22364"/>
                    <a:pt x="5181687" y="61751"/>
                    <a:pt x="5429869" y="125134"/>
                  </a:cubicBezTo>
                  <a:cubicBezTo>
                    <a:pt x="5617090" y="173104"/>
                    <a:pt x="5799867" y="236595"/>
                    <a:pt x="5976319" y="314893"/>
                  </a:cubicBezTo>
                  <a:lnTo>
                    <a:pt x="6028697" y="339901"/>
                  </a:lnTo>
                  <a:lnTo>
                    <a:pt x="6028697" y="732458"/>
                  </a:lnTo>
                  <a:lnTo>
                    <a:pt x="5990985" y="712211"/>
                  </a:lnTo>
                  <a:cubicBezTo>
                    <a:pt x="5783917" y="609342"/>
                    <a:pt x="5566013" y="529876"/>
                    <a:pt x="5341339" y="475281"/>
                  </a:cubicBezTo>
                  <a:cubicBezTo>
                    <a:pt x="5115233" y="420503"/>
                    <a:pt x="4884375" y="387624"/>
                    <a:pt x="4651969" y="377104"/>
                  </a:cubicBezTo>
                  <a:cubicBezTo>
                    <a:pt x="4418713" y="365171"/>
                    <a:pt x="4184861" y="373670"/>
                    <a:pt x="3953093" y="402498"/>
                  </a:cubicBezTo>
                  <a:cubicBezTo>
                    <a:pt x="3721001" y="431832"/>
                    <a:pt x="3491675" y="480040"/>
                    <a:pt x="3267413" y="546643"/>
                  </a:cubicBezTo>
                  <a:cubicBezTo>
                    <a:pt x="2591323" y="750761"/>
                    <a:pt x="1967642" y="1099289"/>
                    <a:pt x="1439498" y="1568141"/>
                  </a:cubicBezTo>
                  <a:cubicBezTo>
                    <a:pt x="1265589" y="1725523"/>
                    <a:pt x="1105393" y="1897434"/>
                    <a:pt x="960671" y="2082013"/>
                  </a:cubicBezTo>
                  <a:cubicBezTo>
                    <a:pt x="815775" y="2266294"/>
                    <a:pt x="688923" y="2464081"/>
                    <a:pt x="581866" y="2672638"/>
                  </a:cubicBezTo>
                  <a:cubicBezTo>
                    <a:pt x="473765" y="2880669"/>
                    <a:pt x="387610" y="3099397"/>
                    <a:pt x="324789" y="3325262"/>
                  </a:cubicBezTo>
                  <a:cubicBezTo>
                    <a:pt x="262714" y="3552403"/>
                    <a:pt x="231223" y="3786822"/>
                    <a:pt x="231151" y="4022292"/>
                  </a:cubicBezTo>
                  <a:cubicBezTo>
                    <a:pt x="231413" y="4136912"/>
                    <a:pt x="244645" y="4251136"/>
                    <a:pt x="270592" y="4362792"/>
                  </a:cubicBezTo>
                  <a:cubicBezTo>
                    <a:pt x="297885" y="4472943"/>
                    <a:pt x="336983" y="4579833"/>
                    <a:pt x="387213" y="4681585"/>
                  </a:cubicBezTo>
                  <a:cubicBezTo>
                    <a:pt x="412042" y="4732517"/>
                    <a:pt x="439423" y="4782457"/>
                    <a:pt x="468507" y="4831546"/>
                  </a:cubicBezTo>
                  <a:cubicBezTo>
                    <a:pt x="497591" y="4880636"/>
                    <a:pt x="529230" y="4929015"/>
                    <a:pt x="561862" y="4976826"/>
                  </a:cubicBezTo>
                  <a:cubicBezTo>
                    <a:pt x="627975" y="5072166"/>
                    <a:pt x="701466" y="5164668"/>
                    <a:pt x="777511" y="5257597"/>
                  </a:cubicBezTo>
                  <a:cubicBezTo>
                    <a:pt x="853556" y="5350524"/>
                    <a:pt x="933574" y="5443594"/>
                    <a:pt x="1010895" y="5540494"/>
                  </a:cubicBezTo>
                  <a:cubicBezTo>
                    <a:pt x="1049957" y="5588732"/>
                    <a:pt x="1088642" y="5637963"/>
                    <a:pt x="1126948" y="5688186"/>
                  </a:cubicBezTo>
                  <a:lnTo>
                    <a:pt x="1182706" y="5760543"/>
                  </a:lnTo>
                  <a:cubicBezTo>
                    <a:pt x="1201007" y="5783669"/>
                    <a:pt x="1218458" y="5807503"/>
                    <a:pt x="1237327" y="5830060"/>
                  </a:cubicBezTo>
                  <a:cubicBezTo>
                    <a:pt x="1383714" y="6009916"/>
                    <a:pt x="1540413" y="6181116"/>
                    <a:pt x="1706649" y="6342797"/>
                  </a:cubicBezTo>
                  <a:cubicBezTo>
                    <a:pt x="1788084" y="6422531"/>
                    <a:pt x="1871265" y="6499427"/>
                    <a:pt x="1956207" y="6573484"/>
                  </a:cubicBezTo>
                  <a:cubicBezTo>
                    <a:pt x="2041332" y="6647402"/>
                    <a:pt x="2127733" y="6718907"/>
                    <a:pt x="2217681" y="6786297"/>
                  </a:cubicBezTo>
                  <a:lnTo>
                    <a:pt x="2260820" y="6817170"/>
                  </a:lnTo>
                  <a:lnTo>
                    <a:pt x="1429497" y="6817170"/>
                  </a:lnTo>
                  <a:lnTo>
                    <a:pt x="1327275" y="6713800"/>
                  </a:lnTo>
                  <a:cubicBezTo>
                    <a:pt x="1239186" y="6618984"/>
                    <a:pt x="1156797" y="6519019"/>
                    <a:pt x="1080556" y="6414443"/>
                  </a:cubicBezTo>
                  <a:cubicBezTo>
                    <a:pt x="1004653" y="6310734"/>
                    <a:pt x="932439" y="6205177"/>
                    <a:pt x="865189" y="6097496"/>
                  </a:cubicBezTo>
                  <a:cubicBezTo>
                    <a:pt x="847881" y="6070823"/>
                    <a:pt x="831565" y="6043725"/>
                    <a:pt x="814823" y="6016911"/>
                  </a:cubicBezTo>
                  <a:lnTo>
                    <a:pt x="766729" y="5938453"/>
                  </a:lnTo>
                  <a:cubicBezTo>
                    <a:pt x="735941" y="5887947"/>
                    <a:pt x="703878" y="5837581"/>
                    <a:pt x="671672" y="5786648"/>
                  </a:cubicBezTo>
                  <a:lnTo>
                    <a:pt x="474608" y="5474664"/>
                  </a:lnTo>
                  <a:cubicBezTo>
                    <a:pt x="408778" y="5368968"/>
                    <a:pt x="343516" y="5260008"/>
                    <a:pt x="282652" y="5146508"/>
                  </a:cubicBezTo>
                  <a:cubicBezTo>
                    <a:pt x="252290" y="5089759"/>
                    <a:pt x="223065" y="5032015"/>
                    <a:pt x="196108" y="4972712"/>
                  </a:cubicBezTo>
                  <a:cubicBezTo>
                    <a:pt x="169152" y="4913408"/>
                    <a:pt x="144607" y="4853111"/>
                    <a:pt x="122474" y="4791821"/>
                  </a:cubicBezTo>
                  <a:cubicBezTo>
                    <a:pt x="100342" y="4730532"/>
                    <a:pt x="81757" y="4666830"/>
                    <a:pt x="65724" y="4603129"/>
                  </a:cubicBezTo>
                  <a:cubicBezTo>
                    <a:pt x="58205" y="4571064"/>
                    <a:pt x="50828" y="4539143"/>
                    <a:pt x="44727" y="4506937"/>
                  </a:cubicBezTo>
                  <a:lnTo>
                    <a:pt x="35505" y="4458699"/>
                  </a:lnTo>
                  <a:lnTo>
                    <a:pt x="27845" y="4410320"/>
                  </a:lnTo>
                  <a:cubicBezTo>
                    <a:pt x="8635" y="4281881"/>
                    <a:pt x="-661" y="4152150"/>
                    <a:pt x="37" y="4022292"/>
                  </a:cubicBezTo>
                  <a:cubicBezTo>
                    <a:pt x="712" y="3768592"/>
                    <a:pt x="27094" y="3515615"/>
                    <a:pt x="78777" y="3267236"/>
                  </a:cubicBezTo>
                  <a:cubicBezTo>
                    <a:pt x="130048" y="3017876"/>
                    <a:pt x="209439" y="2775142"/>
                    <a:pt x="315424" y="2543673"/>
                  </a:cubicBezTo>
                  <a:cubicBezTo>
                    <a:pt x="528236" y="2081161"/>
                    <a:pt x="838234" y="1667312"/>
                    <a:pt x="1202710" y="1314895"/>
                  </a:cubicBezTo>
                  <a:cubicBezTo>
                    <a:pt x="1385514" y="1138814"/>
                    <a:pt x="1582282" y="977831"/>
                    <a:pt x="1791065" y="833514"/>
                  </a:cubicBezTo>
                  <a:cubicBezTo>
                    <a:pt x="2420037" y="395614"/>
                    <a:pt x="3147288" y="119557"/>
                    <a:pt x="3908404" y="29794"/>
                  </a:cubicBezTo>
                  <a:cubicBezTo>
                    <a:pt x="4098509" y="7429"/>
                    <a:pt x="4289811" y="-2355"/>
                    <a:pt x="4481066" y="478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9803"/>
                  </a:srgbClr>
                </a:gs>
                <a:gs pos="2000">
                  <a:srgbClr val="FFFFFF">
                    <a:alpha val="9803"/>
                  </a:srgbClr>
                </a:gs>
                <a:gs pos="16000">
                  <a:srgbClr val="A3B745">
                    <a:alpha val="9803"/>
                  </a:srgbClr>
                </a:gs>
                <a:gs pos="85000">
                  <a:srgbClr val="1C498B">
                    <a:alpha val="9803"/>
                  </a:srgbClr>
                </a:gs>
                <a:gs pos="100000">
                  <a:srgbClr val="FFFFFF">
                    <a:alpha val="9803"/>
                  </a:srgbClr>
                </a:gs>
              </a:gsLst>
              <a:lin ang="1200000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335" name="Google Shape;11335;p26"/>
            <p:cNvSpPr/>
            <p:nvPr/>
          </p:nvSpPr>
          <p:spPr>
            <a:xfrm flipH="1">
              <a:off x="305" y="1"/>
              <a:ext cx="6165116" cy="6858001"/>
            </a:xfrm>
            <a:custGeom>
              <a:avLst/>
              <a:gdLst/>
              <a:ahLst/>
              <a:cxnLst/>
              <a:rect l="l" t="t" r="r" b="b"/>
              <a:pathLst>
                <a:path w="6264586" h="6858001" extrusionOk="0">
                  <a:moveTo>
                    <a:pt x="6264586" y="6646464"/>
                  </a:moveTo>
                  <a:lnTo>
                    <a:pt x="6264586" y="6858001"/>
                  </a:lnTo>
                  <a:lnTo>
                    <a:pt x="5997170" y="6858001"/>
                  </a:lnTo>
                  <a:lnTo>
                    <a:pt x="6121512" y="6761029"/>
                  </a:lnTo>
                  <a:close/>
                  <a:moveTo>
                    <a:pt x="2693206" y="0"/>
                  </a:moveTo>
                  <a:lnTo>
                    <a:pt x="5872285" y="0"/>
                  </a:lnTo>
                  <a:lnTo>
                    <a:pt x="6024875" y="68385"/>
                  </a:lnTo>
                  <a:cubicBezTo>
                    <a:pt x="6086250" y="97989"/>
                    <a:pt x="6146793" y="129318"/>
                    <a:pt x="6206432" y="162336"/>
                  </a:cubicBezTo>
                  <a:lnTo>
                    <a:pt x="6264586" y="196704"/>
                  </a:lnTo>
                  <a:lnTo>
                    <a:pt x="6264586" y="537242"/>
                  </a:lnTo>
                  <a:lnTo>
                    <a:pt x="6230189" y="517260"/>
                  </a:lnTo>
                  <a:cubicBezTo>
                    <a:pt x="6012226" y="399931"/>
                    <a:pt x="5780573" y="310008"/>
                    <a:pt x="5540536" y="249543"/>
                  </a:cubicBezTo>
                  <a:cubicBezTo>
                    <a:pt x="5421375" y="219324"/>
                    <a:pt x="5300641" y="195644"/>
                    <a:pt x="5178896" y="178606"/>
                  </a:cubicBezTo>
                  <a:cubicBezTo>
                    <a:pt x="5057977" y="161840"/>
                    <a:pt x="4936276" y="151186"/>
                    <a:pt x="4814279" y="146683"/>
                  </a:cubicBezTo>
                  <a:cubicBezTo>
                    <a:pt x="4761501" y="144556"/>
                    <a:pt x="4708015" y="143421"/>
                    <a:pt x="4655095" y="143421"/>
                  </a:cubicBezTo>
                  <a:cubicBezTo>
                    <a:pt x="4462968" y="143573"/>
                    <a:pt x="4271111" y="157799"/>
                    <a:pt x="4081069" y="185983"/>
                  </a:cubicBezTo>
                  <a:cubicBezTo>
                    <a:pt x="3956361" y="205703"/>
                    <a:pt x="3835058" y="229396"/>
                    <a:pt x="3720566" y="256921"/>
                  </a:cubicBezTo>
                  <a:cubicBezTo>
                    <a:pt x="3596708" y="286714"/>
                    <a:pt x="3477677" y="320905"/>
                    <a:pt x="3365879" y="357651"/>
                  </a:cubicBezTo>
                  <a:cubicBezTo>
                    <a:pt x="3249257" y="395958"/>
                    <a:pt x="3133487" y="438945"/>
                    <a:pt x="3020555" y="486190"/>
                  </a:cubicBezTo>
                  <a:cubicBezTo>
                    <a:pt x="2907623" y="533434"/>
                    <a:pt x="2794832" y="585786"/>
                    <a:pt x="2685163" y="641542"/>
                  </a:cubicBezTo>
                  <a:cubicBezTo>
                    <a:pt x="2463995" y="754348"/>
                    <a:pt x="2250998" y="882488"/>
                    <a:pt x="2047720" y="1025030"/>
                  </a:cubicBezTo>
                  <a:cubicBezTo>
                    <a:pt x="2006151" y="1054399"/>
                    <a:pt x="1951528" y="1093415"/>
                    <a:pt x="1897333" y="1134983"/>
                  </a:cubicBezTo>
                  <a:cubicBezTo>
                    <a:pt x="1876761" y="1150164"/>
                    <a:pt x="1855905" y="1166479"/>
                    <a:pt x="1835758" y="1182227"/>
                  </a:cubicBezTo>
                  <a:lnTo>
                    <a:pt x="1823273" y="1192016"/>
                  </a:lnTo>
                  <a:cubicBezTo>
                    <a:pt x="1797027" y="1211879"/>
                    <a:pt x="1772057" y="1232309"/>
                    <a:pt x="1750918" y="1249760"/>
                  </a:cubicBezTo>
                  <a:cubicBezTo>
                    <a:pt x="1645931" y="1335737"/>
                    <a:pt x="1554422" y="1416605"/>
                    <a:pt x="1469297" y="1496906"/>
                  </a:cubicBezTo>
                  <a:cubicBezTo>
                    <a:pt x="1286595" y="1668957"/>
                    <a:pt x="1118818" y="1856190"/>
                    <a:pt x="967769" y="2056602"/>
                  </a:cubicBezTo>
                  <a:cubicBezTo>
                    <a:pt x="890731" y="2159603"/>
                    <a:pt x="818800" y="2264590"/>
                    <a:pt x="754105" y="2368727"/>
                  </a:cubicBezTo>
                  <a:cubicBezTo>
                    <a:pt x="681749" y="2488328"/>
                    <a:pt x="622304" y="2596720"/>
                    <a:pt x="572364" y="2701140"/>
                  </a:cubicBezTo>
                  <a:cubicBezTo>
                    <a:pt x="557609" y="2730507"/>
                    <a:pt x="543989" y="2760443"/>
                    <a:pt x="532497" y="2786265"/>
                  </a:cubicBezTo>
                  <a:lnTo>
                    <a:pt x="512918" y="2828827"/>
                  </a:lnTo>
                  <a:lnTo>
                    <a:pt x="494475" y="2872240"/>
                  </a:lnTo>
                  <a:lnTo>
                    <a:pt x="491637" y="2878908"/>
                  </a:lnTo>
                  <a:cubicBezTo>
                    <a:pt x="480146" y="2906575"/>
                    <a:pt x="469220" y="2932821"/>
                    <a:pt x="459290" y="2959635"/>
                  </a:cubicBezTo>
                  <a:cubicBezTo>
                    <a:pt x="455176" y="2970559"/>
                    <a:pt x="451060" y="2981484"/>
                    <a:pt x="446805" y="2992408"/>
                  </a:cubicBezTo>
                  <a:cubicBezTo>
                    <a:pt x="439427" y="3012412"/>
                    <a:pt x="432333" y="3030572"/>
                    <a:pt x="426090" y="3049158"/>
                  </a:cubicBezTo>
                  <a:lnTo>
                    <a:pt x="426090" y="3049867"/>
                  </a:lnTo>
                  <a:cubicBezTo>
                    <a:pt x="383010" y="3169099"/>
                    <a:pt x="346959" y="3290756"/>
                    <a:pt x="318124" y="3414202"/>
                  </a:cubicBezTo>
                  <a:cubicBezTo>
                    <a:pt x="260107" y="3661703"/>
                    <a:pt x="230780" y="3915049"/>
                    <a:pt x="230729" y="4169260"/>
                  </a:cubicBezTo>
                  <a:cubicBezTo>
                    <a:pt x="231621" y="4295173"/>
                    <a:pt x="244398" y="4420719"/>
                    <a:pt x="268893" y="4544236"/>
                  </a:cubicBezTo>
                  <a:cubicBezTo>
                    <a:pt x="293708" y="4666304"/>
                    <a:pt x="330882" y="4785521"/>
                    <a:pt x="379840" y="4900056"/>
                  </a:cubicBezTo>
                  <a:cubicBezTo>
                    <a:pt x="387926" y="4919919"/>
                    <a:pt x="397006" y="4939498"/>
                    <a:pt x="406512" y="4960211"/>
                  </a:cubicBezTo>
                  <a:cubicBezTo>
                    <a:pt x="410343" y="4968299"/>
                    <a:pt x="414173" y="4976385"/>
                    <a:pt x="417862" y="4984613"/>
                  </a:cubicBezTo>
                  <a:lnTo>
                    <a:pt x="428077" y="5005043"/>
                  </a:lnTo>
                  <a:cubicBezTo>
                    <a:pt x="438860" y="5026751"/>
                    <a:pt x="449075" y="5047181"/>
                    <a:pt x="460140" y="5067327"/>
                  </a:cubicBezTo>
                  <a:cubicBezTo>
                    <a:pt x="485536" y="5116273"/>
                    <a:pt x="514763" y="5165789"/>
                    <a:pt x="555197" y="5229773"/>
                  </a:cubicBezTo>
                  <a:cubicBezTo>
                    <a:pt x="586836" y="5280282"/>
                    <a:pt x="620318" y="5329511"/>
                    <a:pt x="660611" y="5387396"/>
                  </a:cubicBezTo>
                  <a:cubicBezTo>
                    <a:pt x="698065" y="5440741"/>
                    <a:pt x="737223" y="5493094"/>
                    <a:pt x="774110" y="5542182"/>
                  </a:cubicBezTo>
                  <a:cubicBezTo>
                    <a:pt x="821070" y="5604324"/>
                    <a:pt x="870301" y="5667173"/>
                    <a:pt x="917829" y="5727896"/>
                  </a:cubicBezTo>
                  <a:cubicBezTo>
                    <a:pt x="949042" y="5767762"/>
                    <a:pt x="979828" y="5807063"/>
                    <a:pt x="1012885" y="5849767"/>
                  </a:cubicBezTo>
                  <a:cubicBezTo>
                    <a:pt x="1045942" y="5892471"/>
                    <a:pt x="1089497" y="5948796"/>
                    <a:pt x="1133053" y="6006822"/>
                  </a:cubicBezTo>
                  <a:cubicBezTo>
                    <a:pt x="1153624" y="6034345"/>
                    <a:pt x="1175332" y="6063998"/>
                    <a:pt x="1194343" y="6090245"/>
                  </a:cubicBezTo>
                  <a:cubicBezTo>
                    <a:pt x="1213355" y="6116491"/>
                    <a:pt x="1231372" y="6141178"/>
                    <a:pt x="1249390" y="6165155"/>
                  </a:cubicBezTo>
                  <a:cubicBezTo>
                    <a:pt x="1280461" y="6208000"/>
                    <a:pt x="1313659" y="6250847"/>
                    <a:pt x="1345724" y="6292132"/>
                  </a:cubicBezTo>
                  <a:lnTo>
                    <a:pt x="1364310" y="6316251"/>
                  </a:lnTo>
                  <a:lnTo>
                    <a:pt x="1373673" y="6327885"/>
                  </a:lnTo>
                  <a:cubicBezTo>
                    <a:pt x="1409566" y="6372433"/>
                    <a:pt x="1446738" y="6418542"/>
                    <a:pt x="1484619" y="6462240"/>
                  </a:cubicBezTo>
                  <a:cubicBezTo>
                    <a:pt x="1567899" y="6559850"/>
                    <a:pt x="1653876" y="6652211"/>
                    <a:pt x="1739000" y="6737335"/>
                  </a:cubicBezTo>
                  <a:lnTo>
                    <a:pt x="1866801" y="6858001"/>
                  </a:lnTo>
                  <a:lnTo>
                    <a:pt x="1144149" y="6858001"/>
                  </a:lnTo>
                  <a:lnTo>
                    <a:pt x="1058349" y="6766452"/>
                  </a:lnTo>
                  <a:cubicBezTo>
                    <a:pt x="878978" y="6562465"/>
                    <a:pt x="718756" y="6341104"/>
                    <a:pt x="580309" y="6105000"/>
                  </a:cubicBezTo>
                  <a:cubicBezTo>
                    <a:pt x="200401" y="5454007"/>
                    <a:pt x="146" y="4713831"/>
                    <a:pt x="1" y="3960094"/>
                  </a:cubicBezTo>
                  <a:cubicBezTo>
                    <a:pt x="-335" y="2196754"/>
                    <a:pt x="1071479" y="683605"/>
                    <a:pt x="2599292" y="3705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9803"/>
                  </a:srgbClr>
                </a:gs>
                <a:gs pos="2000">
                  <a:srgbClr val="FFFFFF">
                    <a:alpha val="9803"/>
                  </a:srgbClr>
                </a:gs>
                <a:gs pos="16000">
                  <a:srgbClr val="A3B745">
                    <a:alpha val="9803"/>
                  </a:srgbClr>
                </a:gs>
                <a:gs pos="85000">
                  <a:srgbClr val="1C498B">
                    <a:alpha val="9803"/>
                  </a:srgbClr>
                </a:gs>
                <a:gs pos="100000">
                  <a:srgbClr val="FFFFFF">
                    <a:alpha val="9803"/>
                  </a:srgbClr>
                </a:gs>
              </a:gsLst>
              <a:lin ang="1200000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336" name="Google Shape;11336;p26"/>
            <p:cNvSpPr/>
            <p:nvPr/>
          </p:nvSpPr>
          <p:spPr>
            <a:xfrm flipH="1">
              <a:off x="305" y="-5977"/>
              <a:ext cx="6238675" cy="6858001"/>
            </a:xfrm>
            <a:custGeom>
              <a:avLst/>
              <a:gdLst/>
              <a:ahLst/>
              <a:cxnLst/>
              <a:rect l="l" t="t" r="r" b="b"/>
              <a:pathLst>
                <a:path w="6264586" h="6858001" extrusionOk="0">
                  <a:moveTo>
                    <a:pt x="6264586" y="6646464"/>
                  </a:moveTo>
                  <a:lnTo>
                    <a:pt x="6264586" y="6858001"/>
                  </a:lnTo>
                  <a:lnTo>
                    <a:pt x="5997170" y="6858001"/>
                  </a:lnTo>
                  <a:lnTo>
                    <a:pt x="6121512" y="6761029"/>
                  </a:lnTo>
                  <a:close/>
                  <a:moveTo>
                    <a:pt x="2693206" y="0"/>
                  </a:moveTo>
                  <a:lnTo>
                    <a:pt x="5872285" y="0"/>
                  </a:lnTo>
                  <a:lnTo>
                    <a:pt x="6024875" y="68385"/>
                  </a:lnTo>
                  <a:cubicBezTo>
                    <a:pt x="6086250" y="97989"/>
                    <a:pt x="6146793" y="129318"/>
                    <a:pt x="6206432" y="162336"/>
                  </a:cubicBezTo>
                  <a:lnTo>
                    <a:pt x="6264586" y="196704"/>
                  </a:lnTo>
                  <a:lnTo>
                    <a:pt x="6264586" y="537242"/>
                  </a:lnTo>
                  <a:lnTo>
                    <a:pt x="6230189" y="517260"/>
                  </a:lnTo>
                  <a:cubicBezTo>
                    <a:pt x="6012226" y="399931"/>
                    <a:pt x="5780573" y="310008"/>
                    <a:pt x="5540536" y="249543"/>
                  </a:cubicBezTo>
                  <a:cubicBezTo>
                    <a:pt x="5421375" y="219324"/>
                    <a:pt x="5300641" y="195644"/>
                    <a:pt x="5178896" y="178606"/>
                  </a:cubicBezTo>
                  <a:cubicBezTo>
                    <a:pt x="5057977" y="161840"/>
                    <a:pt x="4936276" y="151186"/>
                    <a:pt x="4814279" y="146683"/>
                  </a:cubicBezTo>
                  <a:cubicBezTo>
                    <a:pt x="4761501" y="144556"/>
                    <a:pt x="4708015" y="143421"/>
                    <a:pt x="4655095" y="143421"/>
                  </a:cubicBezTo>
                  <a:cubicBezTo>
                    <a:pt x="4462968" y="143573"/>
                    <a:pt x="4271111" y="157799"/>
                    <a:pt x="4081069" y="185983"/>
                  </a:cubicBezTo>
                  <a:cubicBezTo>
                    <a:pt x="3956361" y="205703"/>
                    <a:pt x="3835058" y="229396"/>
                    <a:pt x="3720566" y="256921"/>
                  </a:cubicBezTo>
                  <a:cubicBezTo>
                    <a:pt x="3596708" y="286714"/>
                    <a:pt x="3477677" y="320905"/>
                    <a:pt x="3365879" y="357651"/>
                  </a:cubicBezTo>
                  <a:cubicBezTo>
                    <a:pt x="3249257" y="395958"/>
                    <a:pt x="3133487" y="438945"/>
                    <a:pt x="3020555" y="486190"/>
                  </a:cubicBezTo>
                  <a:cubicBezTo>
                    <a:pt x="2907623" y="533434"/>
                    <a:pt x="2794832" y="585786"/>
                    <a:pt x="2685163" y="641542"/>
                  </a:cubicBezTo>
                  <a:cubicBezTo>
                    <a:pt x="2463995" y="754348"/>
                    <a:pt x="2250998" y="882488"/>
                    <a:pt x="2047720" y="1025030"/>
                  </a:cubicBezTo>
                  <a:cubicBezTo>
                    <a:pt x="2006151" y="1054399"/>
                    <a:pt x="1951528" y="1093415"/>
                    <a:pt x="1897333" y="1134983"/>
                  </a:cubicBezTo>
                  <a:cubicBezTo>
                    <a:pt x="1876761" y="1150164"/>
                    <a:pt x="1855905" y="1166479"/>
                    <a:pt x="1835758" y="1182227"/>
                  </a:cubicBezTo>
                  <a:lnTo>
                    <a:pt x="1823273" y="1192016"/>
                  </a:lnTo>
                  <a:cubicBezTo>
                    <a:pt x="1797027" y="1211879"/>
                    <a:pt x="1772057" y="1232309"/>
                    <a:pt x="1750918" y="1249760"/>
                  </a:cubicBezTo>
                  <a:cubicBezTo>
                    <a:pt x="1645931" y="1335737"/>
                    <a:pt x="1554422" y="1416605"/>
                    <a:pt x="1469297" y="1496906"/>
                  </a:cubicBezTo>
                  <a:cubicBezTo>
                    <a:pt x="1286595" y="1668957"/>
                    <a:pt x="1118818" y="1856190"/>
                    <a:pt x="967769" y="2056602"/>
                  </a:cubicBezTo>
                  <a:cubicBezTo>
                    <a:pt x="890731" y="2159603"/>
                    <a:pt x="818800" y="2264590"/>
                    <a:pt x="754105" y="2368727"/>
                  </a:cubicBezTo>
                  <a:cubicBezTo>
                    <a:pt x="681749" y="2488328"/>
                    <a:pt x="622304" y="2596720"/>
                    <a:pt x="572364" y="2701140"/>
                  </a:cubicBezTo>
                  <a:cubicBezTo>
                    <a:pt x="557609" y="2730507"/>
                    <a:pt x="543989" y="2760443"/>
                    <a:pt x="532497" y="2786265"/>
                  </a:cubicBezTo>
                  <a:lnTo>
                    <a:pt x="512918" y="2828827"/>
                  </a:lnTo>
                  <a:lnTo>
                    <a:pt x="494475" y="2872240"/>
                  </a:lnTo>
                  <a:lnTo>
                    <a:pt x="491637" y="2878908"/>
                  </a:lnTo>
                  <a:cubicBezTo>
                    <a:pt x="480146" y="2906575"/>
                    <a:pt x="469220" y="2932821"/>
                    <a:pt x="459290" y="2959635"/>
                  </a:cubicBezTo>
                  <a:cubicBezTo>
                    <a:pt x="455176" y="2970559"/>
                    <a:pt x="451060" y="2981484"/>
                    <a:pt x="446805" y="2992408"/>
                  </a:cubicBezTo>
                  <a:cubicBezTo>
                    <a:pt x="439427" y="3012412"/>
                    <a:pt x="432333" y="3030572"/>
                    <a:pt x="426090" y="3049158"/>
                  </a:cubicBezTo>
                  <a:lnTo>
                    <a:pt x="426090" y="3049867"/>
                  </a:lnTo>
                  <a:cubicBezTo>
                    <a:pt x="383010" y="3169099"/>
                    <a:pt x="346959" y="3290756"/>
                    <a:pt x="318124" y="3414202"/>
                  </a:cubicBezTo>
                  <a:cubicBezTo>
                    <a:pt x="260107" y="3661703"/>
                    <a:pt x="230780" y="3915049"/>
                    <a:pt x="230729" y="4169260"/>
                  </a:cubicBezTo>
                  <a:cubicBezTo>
                    <a:pt x="231621" y="4295173"/>
                    <a:pt x="244398" y="4420719"/>
                    <a:pt x="268893" y="4544236"/>
                  </a:cubicBezTo>
                  <a:cubicBezTo>
                    <a:pt x="293708" y="4666304"/>
                    <a:pt x="330882" y="4785521"/>
                    <a:pt x="379840" y="4900056"/>
                  </a:cubicBezTo>
                  <a:cubicBezTo>
                    <a:pt x="387926" y="4919919"/>
                    <a:pt x="397006" y="4939498"/>
                    <a:pt x="406512" y="4960211"/>
                  </a:cubicBezTo>
                  <a:cubicBezTo>
                    <a:pt x="410343" y="4968299"/>
                    <a:pt x="414173" y="4976385"/>
                    <a:pt x="417862" y="4984613"/>
                  </a:cubicBezTo>
                  <a:lnTo>
                    <a:pt x="428077" y="5005043"/>
                  </a:lnTo>
                  <a:cubicBezTo>
                    <a:pt x="438860" y="5026751"/>
                    <a:pt x="449075" y="5047181"/>
                    <a:pt x="460140" y="5067327"/>
                  </a:cubicBezTo>
                  <a:cubicBezTo>
                    <a:pt x="485536" y="5116273"/>
                    <a:pt x="514763" y="5165789"/>
                    <a:pt x="555197" y="5229773"/>
                  </a:cubicBezTo>
                  <a:cubicBezTo>
                    <a:pt x="586836" y="5280282"/>
                    <a:pt x="620318" y="5329511"/>
                    <a:pt x="660611" y="5387396"/>
                  </a:cubicBezTo>
                  <a:cubicBezTo>
                    <a:pt x="698065" y="5440741"/>
                    <a:pt x="737223" y="5493094"/>
                    <a:pt x="774110" y="5542182"/>
                  </a:cubicBezTo>
                  <a:cubicBezTo>
                    <a:pt x="821070" y="5604324"/>
                    <a:pt x="870301" y="5667173"/>
                    <a:pt x="917829" y="5727896"/>
                  </a:cubicBezTo>
                  <a:cubicBezTo>
                    <a:pt x="949042" y="5767762"/>
                    <a:pt x="979828" y="5807063"/>
                    <a:pt x="1012885" y="5849767"/>
                  </a:cubicBezTo>
                  <a:cubicBezTo>
                    <a:pt x="1045942" y="5892471"/>
                    <a:pt x="1089497" y="5948796"/>
                    <a:pt x="1133053" y="6006822"/>
                  </a:cubicBezTo>
                  <a:cubicBezTo>
                    <a:pt x="1153624" y="6034345"/>
                    <a:pt x="1175332" y="6063998"/>
                    <a:pt x="1194343" y="6090245"/>
                  </a:cubicBezTo>
                  <a:cubicBezTo>
                    <a:pt x="1213355" y="6116491"/>
                    <a:pt x="1231372" y="6141178"/>
                    <a:pt x="1249390" y="6165155"/>
                  </a:cubicBezTo>
                  <a:cubicBezTo>
                    <a:pt x="1280461" y="6208000"/>
                    <a:pt x="1313659" y="6250847"/>
                    <a:pt x="1345724" y="6292132"/>
                  </a:cubicBezTo>
                  <a:lnTo>
                    <a:pt x="1364310" y="6316251"/>
                  </a:lnTo>
                  <a:lnTo>
                    <a:pt x="1373673" y="6327885"/>
                  </a:lnTo>
                  <a:cubicBezTo>
                    <a:pt x="1409566" y="6372433"/>
                    <a:pt x="1446738" y="6418542"/>
                    <a:pt x="1484619" y="6462240"/>
                  </a:cubicBezTo>
                  <a:cubicBezTo>
                    <a:pt x="1567899" y="6559850"/>
                    <a:pt x="1653876" y="6652211"/>
                    <a:pt x="1739000" y="6737335"/>
                  </a:cubicBezTo>
                  <a:lnTo>
                    <a:pt x="1866801" y="6858001"/>
                  </a:lnTo>
                  <a:lnTo>
                    <a:pt x="1144149" y="6858001"/>
                  </a:lnTo>
                  <a:lnTo>
                    <a:pt x="1058349" y="6766452"/>
                  </a:lnTo>
                  <a:cubicBezTo>
                    <a:pt x="878978" y="6562465"/>
                    <a:pt x="718756" y="6341104"/>
                    <a:pt x="580309" y="6105000"/>
                  </a:cubicBezTo>
                  <a:cubicBezTo>
                    <a:pt x="200401" y="5454007"/>
                    <a:pt x="146" y="4713831"/>
                    <a:pt x="1" y="3960094"/>
                  </a:cubicBezTo>
                  <a:cubicBezTo>
                    <a:pt x="-335" y="2196754"/>
                    <a:pt x="1071479" y="683605"/>
                    <a:pt x="2599292" y="37050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9803"/>
                  </a:srgbClr>
                </a:gs>
                <a:gs pos="2000">
                  <a:srgbClr val="FFFFFF">
                    <a:alpha val="9803"/>
                  </a:srgbClr>
                </a:gs>
                <a:gs pos="16000">
                  <a:srgbClr val="A3B745">
                    <a:alpha val="9803"/>
                  </a:srgbClr>
                </a:gs>
                <a:gs pos="85000">
                  <a:srgbClr val="1C498B">
                    <a:alpha val="9803"/>
                  </a:srgbClr>
                </a:gs>
                <a:gs pos="100000">
                  <a:srgbClr val="FFFFFF">
                    <a:alpha val="9803"/>
                  </a:srgbClr>
                </a:gs>
              </a:gsLst>
              <a:lin ang="1200000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1337" name="Google Shape;11337;p26"/>
          <p:cNvSpPr txBox="1"/>
          <p:nvPr/>
        </p:nvSpPr>
        <p:spPr>
          <a:xfrm>
            <a:off x="6235366" y="5501165"/>
            <a:ext cx="5727179" cy="1027855"/>
          </a:xfrm>
          <a:prstGeom prst="rect">
            <a:avLst/>
          </a:prstGeom>
          <a:noFill/>
          <a:ln w="9525" cap="flat" cmpd="sng">
            <a:solidFill>
              <a:srgbClr val="4472C4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b" anchorCtr="0">
            <a:normAutofit/>
          </a:bodyPr>
          <a:lstStyle/>
          <a:p>
            <a:pPr marL="0" marR="0" lvl="0" indent="0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000"/>
              <a:buFont typeface="Arial"/>
              <a:buNone/>
            </a:pPr>
            <a:r>
              <a:rPr lang="en-US" sz="2000" b="0" i="0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rPr>
              <a:t>Please email </a:t>
            </a:r>
            <a:r>
              <a:rPr lang="en-US" sz="2000" b="0" i="0" u="sng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aleena.surenian@northwestern.edu</a:t>
            </a:r>
            <a:r>
              <a:rPr lang="en-US" sz="2000" b="0" i="0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rPr>
              <a:t> if you'd like to schedule a 1:1 meeting to review PREM survey results for your hospital</a:t>
            </a:r>
            <a:endParaRPr sz="2400" b="0" i="0">
              <a:solidFill>
                <a:schemeClr val="dk2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4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29" name="Google Shape;11429;p34"/>
          <p:cNvSpPr txBox="1">
            <a:spLocks noGrp="1"/>
          </p:cNvSpPr>
          <p:nvPr>
            <p:ph type="title"/>
          </p:nvPr>
        </p:nvSpPr>
        <p:spPr>
          <a:xfrm>
            <a:off x="1413310" y="1022009"/>
            <a:ext cx="10270945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Font typeface="Calibri"/>
              <a:buNone/>
            </a:pPr>
            <a:r>
              <a:rPr lang="en-US"/>
              <a:t>Team Talk</a:t>
            </a:r>
            <a:endParaRPr/>
          </a:p>
        </p:txBody>
      </p:sp>
      <p:sp>
        <p:nvSpPr>
          <p:cNvPr id="11430" name="Google Shape;11430;p34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7675728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600"/>
              <a:buNone/>
            </a:pPr>
            <a:r>
              <a:rPr lang="en-US" sz="2600" b="1"/>
              <a:t>Swedish American Hospital – Rockford, IL</a:t>
            </a:r>
            <a:endParaRPr sz="2600" b="1"/>
          </a:p>
        </p:txBody>
      </p:sp>
    </p:spTree>
    <p:extLst>
      <p:ext uri="{BB962C8B-B14F-4D97-AF65-F5344CB8AC3E}">
        <p14:creationId xmlns:p14="http://schemas.microsoft.com/office/powerpoint/2010/main" val="55174723"/>
      </p:ext>
    </p:extLst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6ACBB43-5C7B-084B-877B-5EF90931306D}" type="slidenum">
              <a:rPr lang="en-US" smtClean="0"/>
              <a:pPr/>
              <a:t>35</a:t>
            </a:fld>
            <a:endParaRPr lang="en-US" dirty="0"/>
          </a:p>
        </p:txBody>
      </p:sp>
      <p:sp>
        <p:nvSpPr>
          <p:cNvPr id="5" name="Title 4"/>
          <p:cNvSpPr>
            <a:spLocks noGrp="1"/>
          </p:cNvSpPr>
          <p:nvPr>
            <p:ph type="title"/>
          </p:nvPr>
        </p:nvSpPr>
        <p:spPr>
          <a:xfrm>
            <a:off x="609600" y="1322310"/>
            <a:ext cx="10871200" cy="2850879"/>
          </a:xfrm>
        </p:spPr>
        <p:txBody>
          <a:bodyPr/>
          <a:lstStyle/>
          <a:p>
            <a:r>
              <a:rPr lang="en-US" dirty="0"/>
              <a:t>UW Health- SwedishAmerican</a:t>
            </a:r>
            <a:br>
              <a:rPr lang="en-US" dirty="0"/>
            </a:br>
            <a:r>
              <a:rPr lang="en-US" sz="4800" b="0" i="1" dirty="0"/>
              <a:t>PREM Dashboard &amp; Survey Results</a:t>
            </a:r>
            <a:endParaRPr lang="en-US" b="0" i="1" dirty="0"/>
          </a:p>
        </p:txBody>
      </p:sp>
      <p:sp>
        <p:nvSpPr>
          <p:cNvPr id="6" name="Text Placeholder 5"/>
          <p:cNvSpPr>
            <a:spLocks noGrp="1"/>
          </p:cNvSpPr>
          <p:nvPr>
            <p:ph type="body" sz="quarter" idx="14"/>
          </p:nvPr>
        </p:nvSpPr>
        <p:spPr>
          <a:xfrm>
            <a:off x="1239877" y="4339543"/>
            <a:ext cx="5626639" cy="685218"/>
          </a:xfrm>
        </p:spPr>
        <p:txBody>
          <a:bodyPr>
            <a:normAutofit/>
          </a:bodyPr>
          <a:lstStyle/>
          <a:p>
            <a:r>
              <a:rPr lang="en-US" dirty="0"/>
              <a:t>Presented by: </a:t>
            </a:r>
          </a:p>
          <a:p>
            <a:r>
              <a:rPr lang="en-US" dirty="0"/>
              <a:t>Courtney Fisk, MSN, RNC-OB, C-EFM</a:t>
            </a:r>
          </a:p>
        </p:txBody>
      </p:sp>
    </p:spTree>
    <p:extLst>
      <p:ext uri="{BB962C8B-B14F-4D97-AF65-F5344CB8AC3E}">
        <p14:creationId xmlns:p14="http://schemas.microsoft.com/office/powerpoint/2010/main" val="3549688472"/>
      </p:ext>
    </p:extLst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8929F8E-112B-2B6D-5B7D-E626AFBFEEA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Utilizing the Dashboard to Review &amp; Share Results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D254C408-DB5F-AB98-7E88-13952591ADA6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389321" y="1477151"/>
            <a:ext cx="4327988" cy="4307435"/>
          </a:xfrm>
        </p:spPr>
        <p:txBody>
          <a:bodyPr>
            <a:normAutofit fontScale="70000" lnSpcReduction="20000"/>
          </a:bodyPr>
          <a:lstStyle/>
          <a:p>
            <a:r>
              <a:rPr lang="en-US" dirty="0"/>
              <a:t>Data is reviewed monthly, shared quarterly</a:t>
            </a:r>
          </a:p>
          <a:p>
            <a:r>
              <a:rPr lang="en-US" dirty="0"/>
              <a:t>Committee reviews prior to sharing, discusses themes and opportunities</a:t>
            </a:r>
          </a:p>
          <a:p>
            <a:r>
              <a:rPr lang="en-US" dirty="0"/>
              <a:t>Shared with providers at provider meetings</a:t>
            </a:r>
          </a:p>
          <a:p>
            <a:r>
              <a:rPr lang="en-US" dirty="0"/>
              <a:t>Shared with staff at staff meetings, during huddles and printed for easy access to review on the unit</a:t>
            </a:r>
          </a:p>
          <a:p>
            <a:r>
              <a:rPr lang="en-US" dirty="0"/>
              <a:t>Highlight the great work, discuss opportunities for improvement</a:t>
            </a:r>
          </a:p>
          <a:p>
            <a:endParaRPr lang="en-US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562E4DEA-A7D0-C884-9628-7852137382A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6ACBB43-5C7B-084B-877B-5EF90931306D}" type="slidenum">
              <a:rPr lang="en-US" smtClean="0"/>
              <a:pPr/>
              <a:t>36</a:t>
            </a:fld>
            <a:endParaRPr lang="en-US" dirty="0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B8BDA938-0E92-6664-711C-A925475A8140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743768" y="2199043"/>
            <a:ext cx="6104708" cy="265004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09934044"/>
      </p:ext>
    </p:extLst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389320" y="720323"/>
            <a:ext cx="9854317" cy="390523"/>
          </a:xfrm>
        </p:spPr>
        <p:txBody>
          <a:bodyPr/>
          <a:lstStyle/>
          <a:p>
            <a:r>
              <a:rPr lang="en-US" dirty="0"/>
              <a:t>Creates Awareness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>
            <a:normAutofit/>
          </a:bodyPr>
          <a:lstStyle/>
          <a:p>
            <a:r>
              <a:rPr lang="en-US" dirty="0"/>
              <a:t>Reviewing the data allows us to pinpoint “tricky” questions</a:t>
            </a:r>
          </a:p>
          <a:p>
            <a:pPr lvl="1"/>
            <a:r>
              <a:rPr lang="en-US" dirty="0"/>
              <a:t>Question #7 </a:t>
            </a:r>
          </a:p>
          <a:p>
            <a:pPr lvl="1"/>
            <a:endParaRPr lang="en-US" dirty="0"/>
          </a:p>
          <a:p>
            <a:pPr lvl="1"/>
            <a:endParaRPr lang="en-US" dirty="0"/>
          </a:p>
          <a:p>
            <a:pPr lvl="1"/>
            <a:r>
              <a:rPr lang="en-US" dirty="0"/>
              <a:t>Question #8  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6ACBB43-5C7B-084B-877B-5EF90931306D}" type="slidenum">
              <a:rPr lang="en-US" smtClean="0"/>
              <a:pPr/>
              <a:t>37</a:t>
            </a:fld>
            <a:endParaRPr lang="en-US" dirty="0"/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0FD5E6D7-0D7B-7166-E89B-8E0A0F9D846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943314" y="2431832"/>
            <a:ext cx="2305372" cy="1038370"/>
          </a:xfrm>
          <a:prstGeom prst="rect">
            <a:avLst/>
          </a:prstGeom>
        </p:spPr>
      </p:pic>
      <p:pic>
        <p:nvPicPr>
          <p:cNvPr id="8" name="Picture 7">
            <a:extLst>
              <a:ext uri="{FF2B5EF4-FFF2-40B4-BE49-F238E27FC236}">
                <a16:creationId xmlns:a16="http://schemas.microsoft.com/office/drawing/2014/main" id="{C047D162-A710-59AF-F0E1-BFF55769D0F3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943314" y="4036651"/>
            <a:ext cx="2305372" cy="103837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75565070"/>
      </p:ext>
    </p:extLst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471EF3D-1086-4BBE-E0FE-31523A4C44C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Making Meaningful Change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7C6D18B0-DD32-67F7-4AF8-8F64CB6C090C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>
            <a:normAutofit lnSpcReduction="10000"/>
          </a:bodyPr>
          <a:lstStyle/>
          <a:p>
            <a:r>
              <a:rPr lang="en-US" dirty="0"/>
              <a:t>Compare data with other quality work (i.e.- PVB)</a:t>
            </a:r>
          </a:p>
          <a:p>
            <a:r>
              <a:rPr lang="en-US" dirty="0"/>
              <a:t>Take advantage of each opportunity and be “survey ready” </a:t>
            </a:r>
          </a:p>
          <a:p>
            <a:pPr lvl="1"/>
            <a:r>
              <a:rPr lang="en-US" dirty="0"/>
              <a:t>Leadership rounds </a:t>
            </a:r>
          </a:p>
          <a:p>
            <a:pPr lvl="1"/>
            <a:r>
              <a:rPr lang="en-US" dirty="0"/>
              <a:t>Nurse/Physician rounding </a:t>
            </a:r>
          </a:p>
          <a:p>
            <a:pPr lvl="1"/>
            <a:r>
              <a:rPr lang="en-US" dirty="0"/>
              <a:t>Communicating using survey verbiage </a:t>
            </a:r>
          </a:p>
          <a:p>
            <a:r>
              <a:rPr lang="en-US" dirty="0"/>
              <a:t>Helps the committee choose focus areas for education, meeting/huddle topics, communication </a:t>
            </a:r>
            <a:r>
              <a:rPr lang="en-US"/>
              <a:t>during rounding </a:t>
            </a:r>
            <a:endParaRPr lang="en-US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84B92D0-71F2-E6E8-E7EE-F95EB43433B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6ACBB43-5C7B-084B-877B-5EF90931306D}" type="slidenum">
              <a:rPr lang="en-US" smtClean="0"/>
              <a:pPr/>
              <a:t>38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959836455"/>
      </p:ext>
    </p:extLst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9CA0371-150E-445C-9D57-B91EF86E708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Example of Shared PREM Results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CD458004-6E2C-93BC-1B64-1F7C41BEB68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6ACBB43-5C7B-084B-877B-5EF90931306D}" type="slidenum">
              <a:rPr lang="en-US" smtClean="0"/>
              <a:pPr/>
              <a:t>39</a:t>
            </a:fld>
            <a:endParaRPr lang="en-US" dirty="0"/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DAD4B6F5-A4EA-45BD-C7DE-4D4A16C2105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450042" y="1621194"/>
            <a:ext cx="6007994" cy="4203072"/>
          </a:xfrm>
          <a:prstGeom prst="rect">
            <a:avLst/>
          </a:prstGeom>
        </p:spPr>
      </p:pic>
      <p:pic>
        <p:nvPicPr>
          <p:cNvPr id="8" name="Picture 7">
            <a:extLst>
              <a:ext uri="{FF2B5EF4-FFF2-40B4-BE49-F238E27FC236}">
                <a16:creationId xmlns:a16="http://schemas.microsoft.com/office/drawing/2014/main" id="{11F52B9D-A758-D6F1-A713-FA615C869AA8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690703" y="1621194"/>
            <a:ext cx="1759339" cy="410535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491122342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110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42" name="Google Shape;11042;p4"/>
          <p:cNvSpPr/>
          <p:nvPr/>
        </p:nvSpPr>
        <p:spPr>
          <a:xfrm>
            <a:off x="-1" y="0"/>
            <a:ext cx="12188952" cy="68580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043" name="Google Shape;11043;p4"/>
          <p:cNvSpPr txBox="1">
            <a:spLocks noGrp="1"/>
          </p:cNvSpPr>
          <p:nvPr>
            <p:ph type="title"/>
          </p:nvPr>
        </p:nvSpPr>
        <p:spPr>
          <a:xfrm>
            <a:off x="6551550" y="-569403"/>
            <a:ext cx="5593003" cy="241288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4000"/>
              <a:buFont typeface="Calibri"/>
              <a:buNone/>
            </a:pPr>
            <a:r>
              <a:rPr lang="en-US" sz="4000">
                <a:solidFill>
                  <a:schemeClr val="accent3"/>
                </a:solidFill>
              </a:rPr>
              <a:t>E.N.G.A.G.E.</a:t>
            </a:r>
            <a:r>
              <a:rPr lang="en-US" sz="4000"/>
              <a:t> in ILPQC's</a:t>
            </a:r>
            <a:br>
              <a:rPr lang="en-US" sz="4000"/>
            </a:br>
            <a:r>
              <a:rPr lang="en-US" sz="4000"/>
              <a:t>Annual Conference 2023</a:t>
            </a:r>
            <a:endParaRPr sz="4000"/>
          </a:p>
        </p:txBody>
      </p:sp>
      <p:pic>
        <p:nvPicPr>
          <p:cNvPr id="11044" name="Google Shape;11044;p4" descr="A group of women wearing face masks&#10;&#10;Description automatically generated"/>
          <p:cNvPicPr preferRelativeResize="0"/>
          <p:nvPr/>
        </p:nvPicPr>
        <p:blipFill rotWithShape="1">
          <a:blip r:embed="rId3">
            <a:alphaModFix/>
          </a:blip>
          <a:srcRect r="-4"/>
          <a:stretch/>
        </p:blipFill>
        <p:spPr>
          <a:xfrm>
            <a:off x="-1" y="10"/>
            <a:ext cx="3003123" cy="3892380"/>
          </a:xfrm>
          <a:prstGeom prst="rect">
            <a:avLst/>
          </a:prstGeom>
          <a:noFill/>
          <a:ln>
            <a:noFill/>
          </a:ln>
        </p:spPr>
      </p:pic>
      <p:pic>
        <p:nvPicPr>
          <p:cNvPr id="11045" name="Google Shape;11045;p4" descr="A group of women wearing face masks&#10;&#10;Description automatically generated"/>
          <p:cNvPicPr preferRelativeResize="0"/>
          <p:nvPr/>
        </p:nvPicPr>
        <p:blipFill rotWithShape="1">
          <a:blip r:embed="rId4">
            <a:alphaModFix/>
          </a:blip>
          <a:srcRect b="-2"/>
          <a:stretch/>
        </p:blipFill>
        <p:spPr>
          <a:xfrm>
            <a:off x="3180257" y="10"/>
            <a:ext cx="3016307" cy="2785935"/>
          </a:xfrm>
          <a:prstGeom prst="rect">
            <a:avLst/>
          </a:prstGeom>
          <a:noFill/>
          <a:ln>
            <a:noFill/>
          </a:ln>
        </p:spPr>
      </p:pic>
      <p:pic>
        <p:nvPicPr>
          <p:cNvPr id="11046" name="Google Shape;11046;p4" descr="A sign on a table with an apple&#10;&#10;Description automatically generated"/>
          <p:cNvPicPr preferRelativeResize="0"/>
          <p:nvPr/>
        </p:nvPicPr>
        <p:blipFill rotWithShape="1">
          <a:blip r:embed="rId5">
            <a:alphaModFix/>
          </a:blip>
          <a:srcRect/>
          <a:stretch/>
        </p:blipFill>
        <p:spPr>
          <a:xfrm>
            <a:off x="-1" y="4079988"/>
            <a:ext cx="3003123" cy="2778013"/>
          </a:xfrm>
          <a:prstGeom prst="rect">
            <a:avLst/>
          </a:prstGeom>
          <a:noFill/>
          <a:ln>
            <a:noFill/>
          </a:ln>
        </p:spPr>
      </p:pic>
      <p:pic>
        <p:nvPicPr>
          <p:cNvPr id="11047" name="Google Shape;11047;p4" descr="A group of women posing for a photo&#10;&#10;Description automatically generated"/>
          <p:cNvPicPr preferRelativeResize="0"/>
          <p:nvPr/>
        </p:nvPicPr>
        <p:blipFill rotWithShape="1">
          <a:blip r:embed="rId6">
            <a:alphaModFix/>
          </a:blip>
          <a:srcRect/>
          <a:stretch/>
        </p:blipFill>
        <p:spPr>
          <a:xfrm>
            <a:off x="3180257" y="2957665"/>
            <a:ext cx="3016307" cy="3900335"/>
          </a:xfrm>
          <a:prstGeom prst="rect">
            <a:avLst/>
          </a:prstGeom>
          <a:noFill/>
          <a:ln>
            <a:noFill/>
          </a:ln>
        </p:spPr>
      </p:pic>
      <p:sp>
        <p:nvSpPr>
          <p:cNvPr id="11048" name="Google Shape;11048;p4"/>
          <p:cNvSpPr txBox="1">
            <a:spLocks noGrp="1"/>
          </p:cNvSpPr>
          <p:nvPr>
            <p:ph type="body" idx="1"/>
          </p:nvPr>
        </p:nvSpPr>
        <p:spPr>
          <a:xfrm>
            <a:off x="8133059" y="1951251"/>
            <a:ext cx="2228702" cy="31785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228600" lvl="0" indent="-2286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600"/>
              <a:buChar char="•"/>
            </a:pPr>
            <a:r>
              <a:rPr lang="en-US" sz="2600" b="1">
                <a:solidFill>
                  <a:schemeClr val="accent3"/>
                </a:solidFill>
              </a:rPr>
              <a:t>Exchange</a:t>
            </a:r>
            <a:endParaRPr sz="2600" b="1">
              <a:solidFill>
                <a:schemeClr val="accent3"/>
              </a:solidFill>
            </a:endParaRPr>
          </a:p>
          <a:p>
            <a:pPr marL="228600" lvl="0" indent="-228600" algn="l" rtl="0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2600"/>
              <a:buChar char="•"/>
            </a:pPr>
            <a:r>
              <a:rPr lang="en-US" sz="2600" b="1">
                <a:solidFill>
                  <a:schemeClr val="accent3"/>
                </a:solidFill>
              </a:rPr>
              <a:t>Network </a:t>
            </a:r>
            <a:endParaRPr/>
          </a:p>
          <a:p>
            <a:pPr marL="228600" lvl="0" indent="-228600" algn="l" rtl="0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2600"/>
              <a:buChar char="•"/>
            </a:pPr>
            <a:r>
              <a:rPr lang="en-US" sz="2600" b="1">
                <a:solidFill>
                  <a:schemeClr val="accent3"/>
                </a:solidFill>
              </a:rPr>
              <a:t>Gain</a:t>
            </a:r>
            <a:endParaRPr/>
          </a:p>
          <a:p>
            <a:pPr marL="228600" lvl="0" indent="-228600" algn="l" rtl="0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2600"/>
              <a:buChar char="•"/>
            </a:pPr>
            <a:r>
              <a:rPr lang="en-US" sz="2600" b="1">
                <a:solidFill>
                  <a:schemeClr val="accent3"/>
                </a:solidFill>
              </a:rPr>
              <a:t>Apply</a:t>
            </a:r>
            <a:endParaRPr/>
          </a:p>
          <a:p>
            <a:pPr marL="228600" lvl="0" indent="-228600" algn="l" rtl="0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2600"/>
              <a:buChar char="•"/>
            </a:pPr>
            <a:r>
              <a:rPr lang="en-US" sz="2600" b="1">
                <a:solidFill>
                  <a:schemeClr val="accent3"/>
                </a:solidFill>
              </a:rPr>
              <a:t>Gather</a:t>
            </a:r>
            <a:endParaRPr/>
          </a:p>
          <a:p>
            <a:pPr marL="228600" lvl="0" indent="-228600" algn="l" rtl="0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2600"/>
              <a:buChar char="•"/>
            </a:pPr>
            <a:r>
              <a:rPr lang="en-US" sz="2600" b="1">
                <a:solidFill>
                  <a:schemeClr val="accent3"/>
                </a:solidFill>
              </a:rPr>
              <a:t>Energize</a:t>
            </a:r>
            <a:r>
              <a:rPr lang="en-US" sz="2350"/>
              <a:t> </a:t>
            </a:r>
            <a:endParaRPr sz="2350"/>
          </a:p>
        </p:txBody>
      </p:sp>
      <p:sp>
        <p:nvSpPr>
          <p:cNvPr id="11049" name="Google Shape;11049;p4"/>
          <p:cNvSpPr txBox="1">
            <a:spLocks noGrp="1"/>
          </p:cNvSpPr>
          <p:nvPr>
            <p:ph type="sldNum" idx="12"/>
          </p:nvPr>
        </p:nvSpPr>
        <p:spPr>
          <a:xfrm>
            <a:off x="10666350" y="6356350"/>
            <a:ext cx="68745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4</a:t>
            </a:fld>
            <a:endParaRPr/>
          </a:p>
        </p:txBody>
      </p:sp>
      <p:sp>
        <p:nvSpPr>
          <p:cNvPr id="11050" name="Google Shape;11050;p4"/>
          <p:cNvSpPr txBox="1"/>
          <p:nvPr/>
        </p:nvSpPr>
        <p:spPr>
          <a:xfrm>
            <a:off x="6500191" y="5277678"/>
            <a:ext cx="2743200" cy="45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051" name="Google Shape;11051;p4"/>
          <p:cNvSpPr txBox="1"/>
          <p:nvPr/>
        </p:nvSpPr>
        <p:spPr>
          <a:xfrm>
            <a:off x="6498940" y="4898710"/>
            <a:ext cx="5710248" cy="138499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800" b="1">
                <a:solidFill>
                  <a:schemeClr val="accent1"/>
                </a:solidFill>
                <a:latin typeface="Calibri"/>
                <a:ea typeface="Calibri"/>
                <a:cs typeface="Calibri"/>
                <a:sym typeface="Calibri"/>
              </a:rPr>
              <a:t>Make sure at least one physician champion and one nurse champion are there to represent your hospital. </a:t>
            </a:r>
            <a:r>
              <a:rPr lang="en-US"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 </a:t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C9691FF2-5252-FEF8-CB61-F1F51A86940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Example of Shared PREM Results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ABB77EAC-B5E6-B3D3-4193-0FA42E4B363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6ACBB43-5C7B-084B-877B-5EF90931306D}" type="slidenum">
              <a:rPr lang="en-US" smtClean="0"/>
              <a:pPr/>
              <a:t>40</a:t>
            </a:fld>
            <a:endParaRPr lang="en-US" dirty="0"/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4FE76701-CD84-1858-DA47-D915FAD49C9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236035" y="1071672"/>
            <a:ext cx="7466167" cy="531090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89343882"/>
      </p:ext>
    </p:extLst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3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42" name="Google Shape;11342;p27"/>
          <p:cNvSpPr txBox="1">
            <a:spLocks noGrp="1"/>
          </p:cNvSpPr>
          <p:nvPr>
            <p:ph type="title"/>
          </p:nvPr>
        </p:nvSpPr>
        <p:spPr>
          <a:xfrm>
            <a:off x="1413310" y="1022009"/>
            <a:ext cx="10270945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Font typeface="Calibri"/>
              <a:buNone/>
            </a:pPr>
            <a:r>
              <a:rPr lang="en-US"/>
              <a:t>Our ILPQC Goal for Patient Engagement</a:t>
            </a:r>
            <a:endParaRPr/>
          </a:p>
        </p:txBody>
      </p:sp>
      <p:sp>
        <p:nvSpPr>
          <p:cNvPr id="11343" name="Google Shape;11343;p27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7675728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600"/>
              <a:buNone/>
            </a:pPr>
            <a:endParaRPr sz="2600" b="1"/>
          </a:p>
        </p:txBody>
      </p:sp>
    </p:spTree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113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348" name="Google Shape;11348;p28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20" y="10"/>
            <a:ext cx="12191980" cy="6857990"/>
          </a:xfrm>
          <a:prstGeom prst="rect">
            <a:avLst/>
          </a:prstGeom>
          <a:noFill/>
          <a:ln>
            <a:noFill/>
          </a:ln>
        </p:spPr>
      </p:pic>
      <p:sp>
        <p:nvSpPr>
          <p:cNvPr id="11349" name="Google Shape;11349;p28"/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gradFill>
            <a:gsLst>
              <a:gs pos="0">
                <a:srgbClr val="F3F6FB">
                  <a:alpha val="67843"/>
                </a:srgbClr>
              </a:gs>
              <a:gs pos="10000">
                <a:srgbClr val="F3F6FB">
                  <a:alpha val="67843"/>
                </a:srgbClr>
              </a:gs>
              <a:gs pos="85000">
                <a:srgbClr val="F3F6FB">
                  <a:alpha val="96862"/>
                </a:srgbClr>
              </a:gs>
              <a:gs pos="100000">
                <a:srgbClr val="F3F6FB">
                  <a:alpha val="96862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350" name="Google Shape;11350;p28"/>
          <p:cNvSpPr txBox="1">
            <a:spLocks noGrp="1"/>
          </p:cNvSpPr>
          <p:nvPr>
            <p:ph type="title"/>
          </p:nvPr>
        </p:nvSpPr>
        <p:spPr>
          <a:xfrm>
            <a:off x="242877" y="-181214"/>
            <a:ext cx="105156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Font typeface="Calibri"/>
              <a:buNone/>
            </a:pPr>
            <a:r>
              <a:rPr lang="en-US"/>
              <a:t>Our ILPQC goal for Patient Engagement</a:t>
            </a:r>
            <a:endParaRPr/>
          </a:p>
        </p:txBody>
      </p:sp>
      <p:sp>
        <p:nvSpPr>
          <p:cNvPr id="11351" name="Google Shape;11351;p28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/>
              <a:t>Illinois Perinatal Quality Collaborative</a:t>
            </a:r>
            <a:endParaRPr/>
          </a:p>
        </p:txBody>
      </p:sp>
      <p:sp>
        <p:nvSpPr>
          <p:cNvPr id="11352" name="Google Shape;11352;p28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42</a:t>
            </a:fld>
            <a:endParaRPr/>
          </a:p>
        </p:txBody>
      </p:sp>
      <p:grpSp>
        <p:nvGrpSpPr>
          <p:cNvPr id="11353" name="Google Shape;11353;p28"/>
          <p:cNvGrpSpPr/>
          <p:nvPr/>
        </p:nvGrpSpPr>
        <p:grpSpPr>
          <a:xfrm>
            <a:off x="241540" y="958230"/>
            <a:ext cx="11716108" cy="5396014"/>
            <a:chOff x="0" y="2435"/>
            <a:chExt cx="11716108" cy="5396014"/>
          </a:xfrm>
        </p:grpSpPr>
        <p:sp>
          <p:nvSpPr>
            <p:cNvPr id="11354" name="Google Shape;11354;p28"/>
            <p:cNvSpPr/>
            <p:nvPr/>
          </p:nvSpPr>
          <p:spPr>
            <a:xfrm>
              <a:off x="0" y="3259720"/>
              <a:ext cx="11716108" cy="2138729"/>
            </a:xfrm>
            <a:prstGeom prst="rect">
              <a:avLst/>
            </a:prstGeom>
            <a:gradFill>
              <a:gsLst>
                <a:gs pos="0">
                  <a:srgbClr val="F7789B"/>
                </a:gs>
                <a:gs pos="50000">
                  <a:srgbClr val="FC5C8B"/>
                </a:gs>
                <a:gs pos="100000">
                  <a:srgbClr val="E34976"/>
                </a:gs>
              </a:gsLst>
              <a:lin ang="54000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5" name="Google Shape;11355;p28"/>
            <p:cNvSpPr txBox="1"/>
            <p:nvPr/>
          </p:nvSpPr>
          <p:spPr>
            <a:xfrm>
              <a:off x="0" y="3259720"/>
              <a:ext cx="11716108" cy="1154913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206225" tIns="206225" rIns="206225" bIns="206225" anchor="ctr" anchorCtr="0">
              <a:noAutofit/>
            </a:bodyPr>
            <a:lstStyle/>
            <a:p>
              <a:pPr marL="0" marR="0" lvl="0" indent="0" algn="ctr" rtl="0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lt1"/>
                </a:buClr>
                <a:buSzPts val="2900"/>
                <a:buFont typeface="Calibri"/>
                <a:buNone/>
              </a:pPr>
              <a:r>
                <a:rPr lang="en-US" sz="2900" b="0" i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rPr>
                <a:t>Every team to engage a Patient Partner to work with their QI team by 11/2</a:t>
              </a:r>
              <a:endParaRPr sz="29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356" name="Google Shape;11356;p28"/>
            <p:cNvSpPr/>
            <p:nvPr/>
          </p:nvSpPr>
          <p:spPr>
            <a:xfrm>
              <a:off x="0" y="4371859"/>
              <a:ext cx="11716108" cy="983815"/>
            </a:xfrm>
            <a:prstGeom prst="rect">
              <a:avLst/>
            </a:prstGeom>
            <a:solidFill>
              <a:srgbClr val="FBD2DB">
                <a:alpha val="89803"/>
              </a:srgbClr>
            </a:solidFill>
            <a:ln w="9525" cap="flat" cmpd="sng">
              <a:solidFill>
                <a:srgbClr val="FBD2DB">
                  <a:alpha val="89803"/>
                </a:srgbClr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7" name="Google Shape;11357;p28"/>
            <p:cNvSpPr txBox="1"/>
            <p:nvPr/>
          </p:nvSpPr>
          <p:spPr>
            <a:xfrm>
              <a:off x="0" y="4371859"/>
              <a:ext cx="11716108" cy="983815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113775" tIns="20300" rIns="113775" bIns="20300" anchor="ctr" anchorCtr="0">
              <a:noAutofit/>
            </a:bodyPr>
            <a:lstStyle/>
            <a:p>
              <a:pPr marL="0" marR="0" lvl="0" indent="0" algn="ctr" rtl="0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600"/>
                <a:buFont typeface="Calibri"/>
                <a:buNone/>
              </a:pPr>
              <a:r>
                <a:rPr lang="en-US" sz="1600" b="0" i="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rPr>
                <a:t>You may identify patients to ask if they want to work with your QI team as a Patient Partner through Respectful Care Breakfasts</a:t>
              </a:r>
              <a:endParaRPr sz="16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358" name="Google Shape;11358;p28"/>
            <p:cNvSpPr/>
            <p:nvPr/>
          </p:nvSpPr>
          <p:spPr>
            <a:xfrm rot="10800000">
              <a:off x="0" y="2435"/>
              <a:ext cx="11716108" cy="3289365"/>
            </a:xfrm>
            <a:prstGeom prst="upArrowCallout">
              <a:avLst>
                <a:gd name="adj1" fmla="val 25000"/>
                <a:gd name="adj2" fmla="val 25000"/>
                <a:gd name="adj3" fmla="val 25000"/>
                <a:gd name="adj4" fmla="val 64977"/>
              </a:avLst>
            </a:prstGeom>
            <a:gradFill>
              <a:gsLst>
                <a:gs pos="0">
                  <a:srgbClr val="F79178"/>
                </a:gs>
                <a:gs pos="50000">
                  <a:srgbClr val="FC7D5C"/>
                </a:gs>
                <a:gs pos="100000">
                  <a:srgbClr val="E36A49"/>
                </a:gs>
              </a:gsLst>
              <a:lin ang="54000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9" name="Google Shape;11359;p28"/>
            <p:cNvSpPr txBox="1"/>
            <p:nvPr/>
          </p:nvSpPr>
          <p:spPr>
            <a:xfrm>
              <a:off x="0" y="2435"/>
              <a:ext cx="11716108" cy="1154567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206225" tIns="206225" rIns="206225" bIns="206225" anchor="ctr" anchorCtr="0">
              <a:noAutofit/>
            </a:bodyPr>
            <a:lstStyle/>
            <a:p>
              <a:pPr marL="0" marR="0" lvl="0" indent="0" algn="ctr" rtl="0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lt1"/>
                </a:buClr>
                <a:buSzPts val="2900"/>
                <a:buFont typeface="Calibri"/>
                <a:buNone/>
              </a:pPr>
              <a:r>
                <a:rPr lang="en-US" sz="2900" b="0" i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rPr>
                <a:t>Every team to hold a Respectful Care Breakfast </a:t>
              </a:r>
              <a:endParaRPr sz="29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360" name="Google Shape;11360;p28"/>
            <p:cNvSpPr/>
            <p:nvPr/>
          </p:nvSpPr>
          <p:spPr>
            <a:xfrm>
              <a:off x="5720" y="1157002"/>
              <a:ext cx="3901555" cy="983520"/>
            </a:xfrm>
            <a:prstGeom prst="rect">
              <a:avLst/>
            </a:prstGeom>
            <a:solidFill>
              <a:srgbClr val="FBD8D2">
                <a:alpha val="89803"/>
              </a:srgbClr>
            </a:solidFill>
            <a:ln w="9525" cap="flat" cmpd="sng">
              <a:solidFill>
                <a:srgbClr val="FBD8D2">
                  <a:alpha val="89803"/>
                </a:srgbClr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1" name="Google Shape;11361;p28"/>
            <p:cNvSpPr txBox="1"/>
            <p:nvPr/>
          </p:nvSpPr>
          <p:spPr>
            <a:xfrm>
              <a:off x="5720" y="1157002"/>
              <a:ext cx="3901555" cy="98352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113775" tIns="20300" rIns="113775" bIns="20300" anchor="ctr" anchorCtr="0">
              <a:noAutofit/>
            </a:bodyPr>
            <a:lstStyle/>
            <a:p>
              <a:pPr marL="0" marR="0" lvl="0" indent="0" algn="ctr" rtl="0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600"/>
                <a:buFont typeface="Calibri"/>
                <a:buNone/>
              </a:pPr>
              <a:r>
                <a:rPr lang="en-US" sz="1600" b="0" i="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rPr>
                <a:t>Ask doulas or lactation counselor, midwives/docs to consider patients to invite or ask NICU moms…</a:t>
              </a:r>
              <a:endParaRPr sz="16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362" name="Google Shape;11362;p28"/>
            <p:cNvSpPr/>
            <p:nvPr/>
          </p:nvSpPr>
          <p:spPr>
            <a:xfrm>
              <a:off x="3907276" y="1157002"/>
              <a:ext cx="3901555" cy="983520"/>
            </a:xfrm>
            <a:prstGeom prst="rect">
              <a:avLst/>
            </a:prstGeom>
            <a:solidFill>
              <a:srgbClr val="FEF0C8">
                <a:alpha val="89803"/>
              </a:srgbClr>
            </a:solidFill>
            <a:ln w="9525" cap="flat" cmpd="sng">
              <a:solidFill>
                <a:srgbClr val="FEF0C8">
                  <a:alpha val="89803"/>
                </a:srgbClr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3" name="Google Shape;11363;p28"/>
            <p:cNvSpPr txBox="1"/>
            <p:nvPr/>
          </p:nvSpPr>
          <p:spPr>
            <a:xfrm>
              <a:off x="3907276" y="1157002"/>
              <a:ext cx="3901555" cy="98352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113775" tIns="20300" rIns="113775" bIns="20300" anchor="ctr" anchorCtr="0">
              <a:noAutofit/>
            </a:bodyPr>
            <a:lstStyle/>
            <a:p>
              <a:pPr marL="0" marR="0" lvl="0" indent="0" algn="ctr" rtl="0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600"/>
                <a:buFont typeface="Calibri"/>
                <a:buNone/>
              </a:pPr>
              <a:r>
                <a:rPr lang="en-US" sz="1600" b="0" i="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rPr>
                <a:t>Celebrate and talk about Respectful Care and strategies to increase Respectful Care Practices (how can we improve shared decision making, active listening)</a:t>
              </a:r>
              <a:endParaRPr sz="16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364" name="Google Shape;11364;p28"/>
            <p:cNvSpPr/>
            <p:nvPr/>
          </p:nvSpPr>
          <p:spPr>
            <a:xfrm>
              <a:off x="7808831" y="1157002"/>
              <a:ext cx="3901555" cy="983520"/>
            </a:xfrm>
            <a:prstGeom prst="rect">
              <a:avLst/>
            </a:prstGeom>
            <a:solidFill>
              <a:srgbClr val="D2DCFC">
                <a:alpha val="89803"/>
              </a:srgbClr>
            </a:solidFill>
            <a:ln w="9525" cap="flat" cmpd="sng">
              <a:solidFill>
                <a:srgbClr val="D2DCFC">
                  <a:alpha val="89803"/>
                </a:srgbClr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5" name="Google Shape;11365;p28"/>
            <p:cNvSpPr txBox="1"/>
            <p:nvPr/>
          </p:nvSpPr>
          <p:spPr>
            <a:xfrm>
              <a:off x="7808831" y="1157002"/>
              <a:ext cx="3901555" cy="98352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113775" tIns="20300" rIns="113775" bIns="20300" anchor="ctr" anchorCtr="0">
              <a:noAutofit/>
            </a:bodyPr>
            <a:lstStyle/>
            <a:p>
              <a:pPr marL="0" marR="0" lvl="0" indent="0" algn="ctr" rtl="0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600"/>
                <a:buFont typeface="Calibri"/>
                <a:buNone/>
              </a:pPr>
              <a:r>
                <a:rPr lang="en-US" sz="1600" b="0" i="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rPr>
                <a:t>Make sure to also invite OB providers / nurses to attend and use name tags </a:t>
              </a:r>
              <a:endParaRPr sz="16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</p:spTree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113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70" name="Google Shape;11370;p29"/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371" name="Google Shape;11371;p29"/>
          <p:cNvSpPr txBox="1">
            <a:spLocks noGrp="1"/>
          </p:cNvSpPr>
          <p:nvPr>
            <p:ph type="title"/>
          </p:nvPr>
        </p:nvSpPr>
        <p:spPr>
          <a:xfrm>
            <a:off x="655320" y="429030"/>
            <a:ext cx="2834640" cy="54575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000"/>
              <a:buFont typeface="Calibri"/>
              <a:buNone/>
            </a:pPr>
            <a:r>
              <a:rPr lang="en-US" sz="4000"/>
              <a:t>Patient Engagement Leader</a:t>
            </a:r>
            <a:br>
              <a:rPr lang="en-US" sz="4000"/>
            </a:br>
            <a:r>
              <a:rPr lang="en-US" sz="4000"/>
              <a:t>Recognition at Annual Conference</a:t>
            </a:r>
            <a:endParaRPr sz="4000"/>
          </a:p>
        </p:txBody>
      </p:sp>
      <p:sp>
        <p:nvSpPr>
          <p:cNvPr id="11372" name="Google Shape;11372;p29"/>
          <p:cNvSpPr/>
          <p:nvPr/>
        </p:nvSpPr>
        <p:spPr>
          <a:xfrm>
            <a:off x="655320" y="6112341"/>
            <a:ext cx="10835640" cy="18288"/>
          </a:xfrm>
          <a:prstGeom prst="rect">
            <a:avLst/>
          </a:prstGeom>
          <a:solidFill>
            <a:srgbClr val="D5D5D5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373" name="Google Shape;11373;p29"/>
          <p:cNvSpPr/>
          <p:nvPr/>
        </p:nvSpPr>
        <p:spPr>
          <a:xfrm rot="5400000">
            <a:off x="2045208" y="4686084"/>
            <a:ext cx="54864" cy="283464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374" name="Google Shape;11374;p29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>
                <a:solidFill>
                  <a:srgbClr val="9CA5AE"/>
                </a:solidFill>
              </a:rPr>
              <a:t>Illinois Perinatal Quality Collaborative</a:t>
            </a:r>
            <a:endParaRPr/>
          </a:p>
        </p:txBody>
      </p:sp>
      <p:sp>
        <p:nvSpPr>
          <p:cNvPr id="11375" name="Google Shape;11375;p29"/>
          <p:cNvSpPr txBox="1">
            <a:spLocks noGrp="1"/>
          </p:cNvSpPr>
          <p:nvPr>
            <p:ph type="sldNum" idx="12"/>
          </p:nvPr>
        </p:nvSpPr>
        <p:spPr>
          <a:xfrm>
            <a:off x="879348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>
                <a:solidFill>
                  <a:srgbClr val="9CA5AE"/>
                </a:solidFill>
              </a:rPr>
              <a:t>43</a:t>
            </a:fld>
            <a:endParaRPr>
              <a:solidFill>
                <a:srgbClr val="9CA5AE"/>
              </a:solidFill>
            </a:endParaRPr>
          </a:p>
        </p:txBody>
      </p:sp>
      <p:grpSp>
        <p:nvGrpSpPr>
          <p:cNvPr id="11376" name="Google Shape;11376;p29"/>
          <p:cNvGrpSpPr/>
          <p:nvPr/>
        </p:nvGrpSpPr>
        <p:grpSpPr>
          <a:xfrm>
            <a:off x="4084780" y="357143"/>
            <a:ext cx="7452360" cy="5459706"/>
            <a:chOff x="0" y="0"/>
            <a:chExt cx="7452360" cy="5459706"/>
          </a:xfrm>
        </p:grpSpPr>
        <p:sp>
          <p:nvSpPr>
            <p:cNvPr id="11377" name="Google Shape;11377;p29"/>
            <p:cNvSpPr/>
            <p:nvPr/>
          </p:nvSpPr>
          <p:spPr>
            <a:xfrm>
              <a:off x="0" y="0"/>
              <a:ext cx="7452360" cy="5459706"/>
            </a:xfrm>
            <a:prstGeom prst="rect">
              <a:avLst/>
            </a:prstGeom>
            <a:solidFill>
              <a:srgbClr val="F5658F"/>
            </a:solidFill>
            <a:ln w="12700" cap="flat" cmpd="sng">
              <a:solidFill>
                <a:schemeClr val="lt1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8" name="Google Shape;11378;p29"/>
            <p:cNvSpPr txBox="1"/>
            <p:nvPr/>
          </p:nvSpPr>
          <p:spPr>
            <a:xfrm>
              <a:off x="0" y="0"/>
              <a:ext cx="7452360" cy="2948241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369800" tIns="369800" rIns="369800" bIns="369800" anchor="ctr" anchorCtr="0">
              <a:noAutofit/>
            </a:bodyPr>
            <a:lstStyle/>
            <a:p>
              <a:pPr marL="0" marR="0" lvl="0" indent="0" algn="ctr" rtl="0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lt1"/>
                </a:buClr>
                <a:buSzPts val="5200"/>
                <a:buFont typeface="Calibri"/>
                <a:buNone/>
              </a:pPr>
              <a:r>
                <a:rPr lang="en-US" sz="5200" b="0" i="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rPr>
                <a:t>You will be recognized as a patient engagement leader if:</a:t>
              </a:r>
              <a:endParaRPr sz="52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379" name="Google Shape;11379;p29"/>
            <p:cNvSpPr/>
            <p:nvPr/>
          </p:nvSpPr>
          <p:spPr>
            <a:xfrm>
              <a:off x="0" y="2839047"/>
              <a:ext cx="3726179" cy="2511464"/>
            </a:xfrm>
            <a:prstGeom prst="rect">
              <a:avLst/>
            </a:prstGeom>
            <a:solidFill>
              <a:srgbClr val="FBD2DB">
                <a:alpha val="89803"/>
              </a:srgbClr>
            </a:solidFill>
            <a:ln w="12700" cap="flat" cmpd="sng">
              <a:solidFill>
                <a:srgbClr val="FBD2DB">
                  <a:alpha val="89803"/>
                </a:srgbClr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0" name="Google Shape;11380;p29"/>
            <p:cNvSpPr txBox="1"/>
            <p:nvPr/>
          </p:nvSpPr>
          <p:spPr>
            <a:xfrm>
              <a:off x="0" y="2839047"/>
              <a:ext cx="3726179" cy="2511464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184900" tIns="33000" rIns="184900" bIns="33000" anchor="t" anchorCtr="0">
              <a:noAutofit/>
            </a:bodyPr>
            <a:lstStyle/>
            <a:p>
              <a:pPr marL="0" marR="0" lvl="0" indent="0" algn="l" rtl="0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600"/>
                <a:buFont typeface="Calibri"/>
                <a:buNone/>
              </a:pPr>
              <a:r>
                <a:rPr lang="en-US" sz="2600" b="0" i="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rPr>
                <a:t>You hosted a respectful care breakfast</a:t>
              </a:r>
              <a:endParaRPr sz="26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  <a:p>
              <a:pPr marL="228600" marR="0" lvl="1" indent="-228600" algn="l" rtl="0">
                <a:lnSpc>
                  <a:spcPct val="90000"/>
                </a:lnSpc>
                <a:spcBef>
                  <a:spcPts val="910"/>
                </a:spcBef>
                <a:spcAft>
                  <a:spcPts val="0"/>
                </a:spcAft>
                <a:buClr>
                  <a:schemeClr val="dk1"/>
                </a:buClr>
                <a:buSzPts val="2000"/>
                <a:buFont typeface="Calibri"/>
                <a:buChar char="•"/>
              </a:pPr>
              <a:r>
                <a:rPr lang="en-US" sz="20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rPr>
                <a:t>Post-event survey submitted by attendees</a:t>
              </a:r>
              <a:endParaRPr/>
            </a:p>
          </p:txBody>
        </p:sp>
        <p:sp>
          <p:nvSpPr>
            <p:cNvPr id="11381" name="Google Shape;11381;p29"/>
            <p:cNvSpPr/>
            <p:nvPr/>
          </p:nvSpPr>
          <p:spPr>
            <a:xfrm>
              <a:off x="3726180" y="2839047"/>
              <a:ext cx="3726179" cy="2511464"/>
            </a:xfrm>
            <a:prstGeom prst="rect">
              <a:avLst/>
            </a:prstGeom>
            <a:solidFill>
              <a:srgbClr val="FBD6D2">
                <a:alpha val="89803"/>
              </a:srgbClr>
            </a:solidFill>
            <a:ln w="12700" cap="flat" cmpd="sng">
              <a:solidFill>
                <a:srgbClr val="FBD6D2">
                  <a:alpha val="89803"/>
                </a:srgbClr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2" name="Google Shape;11382;p29"/>
            <p:cNvSpPr txBox="1"/>
            <p:nvPr/>
          </p:nvSpPr>
          <p:spPr>
            <a:xfrm>
              <a:off x="3726180" y="2839047"/>
              <a:ext cx="3726179" cy="2511464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184900" tIns="33000" rIns="184900" bIns="33000" anchor="t" anchorCtr="0">
              <a:noAutofit/>
            </a:bodyPr>
            <a:lstStyle/>
            <a:p>
              <a:pPr marL="0" marR="0" lvl="0" indent="0" algn="l" rtl="0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600"/>
                <a:buFont typeface="Calibri"/>
                <a:buNone/>
              </a:pPr>
              <a:r>
                <a:rPr lang="en-US" sz="2600" b="0" i="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rPr>
                <a:t>You have identified a patient partner for your QI team</a:t>
              </a:r>
              <a:endParaRPr sz="26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  <a:p>
              <a:pPr marL="228600" marR="0" lvl="1" indent="-228600" algn="l" rtl="0">
                <a:lnSpc>
                  <a:spcPct val="90000"/>
                </a:lnSpc>
                <a:spcBef>
                  <a:spcPts val="910"/>
                </a:spcBef>
                <a:spcAft>
                  <a:spcPts val="0"/>
                </a:spcAft>
                <a:buClr>
                  <a:schemeClr val="dk1"/>
                </a:buClr>
                <a:buSzPts val="2000"/>
                <a:buFont typeface="Calibri"/>
                <a:buChar char="•"/>
              </a:pPr>
              <a:r>
                <a:rPr lang="en-US" sz="20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rPr>
                <a:t>Reach out to ILPQC with the name of your patient partner</a:t>
              </a:r>
              <a:endParaRPr sz="2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  <a:p>
              <a:pPr marL="228600" marR="0" lvl="1" indent="-228600" algn="l" rtl="0">
                <a:lnSpc>
                  <a:spcPct val="90000"/>
                </a:lnSpc>
                <a:spcBef>
                  <a:spcPts val="300"/>
                </a:spcBef>
                <a:spcAft>
                  <a:spcPts val="0"/>
                </a:spcAft>
                <a:buClr>
                  <a:schemeClr val="dk1"/>
                </a:buClr>
                <a:buSzPts val="2000"/>
                <a:buFont typeface="Calibri"/>
                <a:buChar char="•"/>
              </a:pPr>
              <a:r>
                <a:rPr lang="en-US" sz="20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rPr>
                <a:t>ILPQC will organize a patient partner training!</a:t>
              </a:r>
              <a:endParaRPr sz="2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1383" name="Google Shape;11383;p29"/>
          <p:cNvSpPr txBox="1"/>
          <p:nvPr/>
        </p:nvSpPr>
        <p:spPr>
          <a:xfrm>
            <a:off x="12782697" y="3331534"/>
            <a:ext cx="2743200" cy="45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1384" name="Google Shape;11384;p29" descr="Ribbon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2354521" y="355010"/>
            <a:ext cx="1487376" cy="149328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113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89" name="Google Shape;11389;p30"/>
          <p:cNvSpPr/>
          <p:nvPr/>
        </p:nvSpPr>
        <p:spPr>
          <a:xfrm>
            <a:off x="3048" y="0"/>
            <a:ext cx="12188952" cy="68580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390" name="Google Shape;11390;p30"/>
          <p:cNvSpPr/>
          <p:nvPr/>
        </p:nvSpPr>
        <p:spPr>
          <a:xfrm>
            <a:off x="1" y="0"/>
            <a:ext cx="4167271" cy="6858000"/>
          </a:xfrm>
          <a:custGeom>
            <a:avLst/>
            <a:gdLst/>
            <a:ahLst/>
            <a:cxnLst/>
            <a:rect l="l" t="t" r="r" b="b"/>
            <a:pathLst>
              <a:path w="4167271" h="6858000" extrusionOk="0">
                <a:moveTo>
                  <a:pt x="0" y="0"/>
                </a:moveTo>
                <a:lnTo>
                  <a:pt x="2259550" y="0"/>
                </a:lnTo>
                <a:lnTo>
                  <a:pt x="2387803" y="82222"/>
                </a:lnTo>
                <a:cubicBezTo>
                  <a:pt x="3461407" y="807534"/>
                  <a:pt x="4167271" y="2035835"/>
                  <a:pt x="4167271" y="3429000"/>
                </a:cubicBezTo>
                <a:cubicBezTo>
                  <a:pt x="4167271" y="4822165"/>
                  <a:pt x="3461407" y="6050467"/>
                  <a:pt x="2387803" y="6775779"/>
                </a:cubicBezTo>
                <a:lnTo>
                  <a:pt x="2259550" y="6858000"/>
                </a:lnTo>
                <a:lnTo>
                  <a:pt x="0" y="685800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391" name="Google Shape;11391;p30"/>
          <p:cNvSpPr txBox="1">
            <a:spLocks noGrp="1"/>
          </p:cNvSpPr>
          <p:nvPr>
            <p:ph type="title"/>
          </p:nvPr>
        </p:nvSpPr>
        <p:spPr>
          <a:xfrm>
            <a:off x="686834" y="1153572"/>
            <a:ext cx="3200400" cy="44611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3600"/>
              <a:buFont typeface="Calibri"/>
              <a:buNone/>
            </a:pPr>
            <a:r>
              <a:rPr lang="en-US">
                <a:solidFill>
                  <a:srgbClr val="FFFFFF"/>
                </a:solidFill>
              </a:rPr>
              <a:t>Once a patient partner for your BE QI team has been identified:</a:t>
            </a:r>
            <a:endParaRPr/>
          </a:p>
        </p:txBody>
      </p:sp>
      <p:sp>
        <p:nvSpPr>
          <p:cNvPr id="11392" name="Google Shape;11392;p30"/>
          <p:cNvSpPr/>
          <p:nvPr/>
        </p:nvSpPr>
        <p:spPr>
          <a:xfrm rot="10800000" flipH="1">
            <a:off x="7550402" y="2455479"/>
            <a:ext cx="4083433" cy="4083433"/>
          </a:xfrm>
          <a:prstGeom prst="arc">
            <a:avLst>
              <a:gd name="adj1" fmla="val 16200000"/>
              <a:gd name="adj2" fmla="val 0"/>
            </a:avLst>
          </a:prstGeom>
          <a:noFill/>
          <a:ln w="127000" cap="rnd" cmpd="sng">
            <a:solidFill>
              <a:schemeClr val="accent4"/>
            </a:solidFill>
            <a:prstDash val="dash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393" name="Google Shape;11393;p30"/>
          <p:cNvSpPr txBox="1">
            <a:spLocks noGrp="1"/>
          </p:cNvSpPr>
          <p:nvPr>
            <p:ph type="body" idx="1"/>
          </p:nvPr>
        </p:nvSpPr>
        <p:spPr>
          <a:xfrm>
            <a:off x="4447308" y="591344"/>
            <a:ext cx="6906491" cy="558561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/>
          <a:p>
            <a:pPr marL="228600" lvl="0" indent="-2286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Char char="•"/>
            </a:pPr>
            <a:r>
              <a:rPr lang="en-US"/>
              <a:t>Inform ILPQC </a:t>
            </a:r>
            <a:endParaRPr/>
          </a:p>
          <a:p>
            <a:pPr marL="228600" lvl="0" indent="-228600" algn="l" rtl="0">
              <a:lnSpc>
                <a:spcPct val="100000"/>
              </a:lnSpc>
              <a:spcBef>
                <a:spcPts val="2000"/>
              </a:spcBef>
              <a:spcAft>
                <a:spcPts val="0"/>
              </a:spcAft>
              <a:buSzPts val="2400"/>
              <a:buChar char="•"/>
            </a:pPr>
            <a:r>
              <a:rPr lang="en-US"/>
              <a:t>We are offering a free training for all patient partners (Momma’s Voices)</a:t>
            </a:r>
            <a:endParaRPr/>
          </a:p>
          <a:p>
            <a:pPr marL="228600" lvl="0" indent="-228600" algn="l" rtl="0">
              <a:lnSpc>
                <a:spcPct val="100000"/>
              </a:lnSpc>
              <a:spcBef>
                <a:spcPts val="2000"/>
              </a:spcBef>
              <a:spcAft>
                <a:spcPts val="0"/>
              </a:spcAft>
              <a:buClr>
                <a:srgbClr val="F5668F"/>
              </a:buClr>
              <a:buSzPts val="2400"/>
              <a:buChar char="•"/>
            </a:pPr>
            <a:r>
              <a:rPr lang="en-US"/>
              <a:t>Invite your patient partner to the ILPQC Annual Conference, 11/2/23</a:t>
            </a:r>
            <a:endParaRPr/>
          </a:p>
          <a:p>
            <a:pPr marL="685800" lvl="1" indent="-228600" algn="l" rtl="0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000"/>
              <a:buChar char="•"/>
            </a:pPr>
            <a:r>
              <a:rPr lang="en-US"/>
              <a:t>ILPQC will cover the conference fee for your team's patient partner</a:t>
            </a:r>
            <a:endParaRPr/>
          </a:p>
          <a:p>
            <a:pPr marL="685800" lvl="1" indent="-228600" algn="l" rtl="0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000"/>
              <a:buChar char="•"/>
            </a:pPr>
            <a:r>
              <a:rPr lang="en-US"/>
              <a:t>Will be a Patient / Community Breakout Session for patient partners</a:t>
            </a:r>
            <a:endParaRPr/>
          </a:p>
          <a:p>
            <a:pPr marL="685800" lvl="1" indent="-228600" algn="l" rtl="0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SzPts val="2000"/>
              <a:buChar char="•"/>
            </a:pPr>
            <a:r>
              <a:rPr lang="en-US"/>
              <a:t>All patient partners at Annual Conference will be recognized</a:t>
            </a:r>
            <a:endParaRPr/>
          </a:p>
        </p:txBody>
      </p:sp>
      <p:sp>
        <p:nvSpPr>
          <p:cNvPr id="11394" name="Google Shape;11394;p30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5251174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/>
              <a:t>Illinois Perinatal Quality Collaborative</a:t>
            </a:r>
            <a:endParaRPr/>
          </a:p>
        </p:txBody>
      </p:sp>
      <p:sp>
        <p:nvSpPr>
          <p:cNvPr id="11395" name="Google Shape;11395;p30"/>
          <p:cNvSpPr txBox="1">
            <a:spLocks noGrp="1"/>
          </p:cNvSpPr>
          <p:nvPr>
            <p:ph type="sldNum" idx="12"/>
          </p:nvPr>
        </p:nvSpPr>
        <p:spPr>
          <a:xfrm>
            <a:off x="9541564" y="6356350"/>
            <a:ext cx="1812235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44</a:t>
            </a:fld>
            <a:endParaRPr/>
          </a:p>
        </p:txBody>
      </p:sp>
    </p:spTree>
  </p:cSld>
  <p:clrMapOvr>
    <a:masterClrMapping/>
  </p:clrMapOvr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3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00" name="Google Shape;11400;p31"/>
          <p:cNvSpPr txBox="1">
            <a:spLocks noGrp="1"/>
          </p:cNvSpPr>
          <p:nvPr>
            <p:ph type="title"/>
          </p:nvPr>
        </p:nvSpPr>
        <p:spPr>
          <a:xfrm>
            <a:off x="1413310" y="1022009"/>
            <a:ext cx="10270945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Font typeface="Calibri"/>
              <a:buNone/>
            </a:pPr>
            <a:r>
              <a:rPr lang="en-US"/>
              <a:t>Birth Equity QI Summer Series Recap!</a:t>
            </a:r>
            <a:endParaRPr/>
          </a:p>
        </p:txBody>
      </p:sp>
      <p:sp>
        <p:nvSpPr>
          <p:cNvPr id="11401" name="Google Shape;11401;p31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7675728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600"/>
              <a:buNone/>
            </a:pPr>
            <a:endParaRPr sz="2600" b="1"/>
          </a:p>
        </p:txBody>
      </p:sp>
    </p:spTree>
  </p:cSld>
  <p:clrMapOvr>
    <a:masterClrMapping/>
  </p:clrMapOvr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114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06" name="Google Shape;11406;p32"/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407" name="Google Shape;11407;p32"/>
          <p:cNvSpPr/>
          <p:nvPr/>
        </p:nvSpPr>
        <p:spPr>
          <a:xfrm rot="-5400000" flipH="1">
            <a:off x="2666617" y="-2666188"/>
            <a:ext cx="6858000" cy="12191233"/>
          </a:xfrm>
          <a:prstGeom prst="rect">
            <a:avLst/>
          </a:prstGeom>
          <a:gradFill>
            <a:gsLst>
              <a:gs pos="0">
                <a:schemeClr val="accent1"/>
              </a:gs>
              <a:gs pos="8000">
                <a:schemeClr val="accent1"/>
              </a:gs>
              <a:gs pos="100000">
                <a:srgbClr val="0D2445"/>
              </a:gs>
            </a:gsLst>
            <a:lin ang="12000000" scaled="0"/>
          </a:gra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408" name="Google Shape;11408;p32"/>
          <p:cNvSpPr/>
          <p:nvPr/>
        </p:nvSpPr>
        <p:spPr>
          <a:xfrm rot="10800000" flipH="1">
            <a:off x="-2311" y="0"/>
            <a:ext cx="9070846" cy="6857572"/>
          </a:xfrm>
          <a:prstGeom prst="rect">
            <a:avLst/>
          </a:prstGeom>
          <a:gradFill>
            <a:gsLst>
              <a:gs pos="0">
                <a:srgbClr val="000000">
                  <a:alpha val="51764"/>
                </a:srgbClr>
              </a:gs>
              <a:gs pos="8000">
                <a:srgbClr val="000000">
                  <a:alpha val="51764"/>
                </a:srgbClr>
              </a:gs>
              <a:gs pos="100000">
                <a:schemeClr val="accent1"/>
              </a:gs>
            </a:gsLst>
            <a:lin ang="4800000" scaled="0"/>
          </a:gra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409" name="Google Shape;11409;p32"/>
          <p:cNvSpPr/>
          <p:nvPr/>
        </p:nvSpPr>
        <p:spPr>
          <a:xfrm rot="-5400000" flipH="1">
            <a:off x="3649491" y="-1685840"/>
            <a:ext cx="4894564" cy="12193546"/>
          </a:xfrm>
          <a:prstGeom prst="rect">
            <a:avLst/>
          </a:prstGeom>
          <a:gradFill>
            <a:gsLst>
              <a:gs pos="0">
                <a:srgbClr val="A4BEFE">
                  <a:alpha val="0"/>
                </a:srgbClr>
              </a:gs>
              <a:gs pos="100000">
                <a:srgbClr val="000000">
                  <a:alpha val="45882"/>
                </a:srgbClr>
              </a:gs>
            </a:gsLst>
            <a:lin ang="1200000" scaled="0"/>
          </a:gra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410" name="Google Shape;11410;p32"/>
          <p:cNvSpPr txBox="1">
            <a:spLocks noGrp="1"/>
          </p:cNvSpPr>
          <p:nvPr>
            <p:ph type="ftr" idx="11"/>
          </p:nvPr>
        </p:nvSpPr>
        <p:spPr>
          <a:xfrm rot="5400000">
            <a:off x="-1828800" y="2002536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100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rPr>
              <a:t>Illinois Perinatal Quality Collaborative</a:t>
            </a:r>
            <a:endParaRPr/>
          </a:p>
        </p:txBody>
      </p:sp>
      <p:pic>
        <p:nvPicPr>
          <p:cNvPr id="11411" name="Google Shape;11411;p32" descr="A picture containing qr code&#10;&#10;Description automatically generated"/>
          <p:cNvPicPr preferRelativeResize="0">
            <a:picLocks noGrp="1"/>
          </p:cNvPicPr>
          <p:nvPr>
            <p:ph type="body" idx="1"/>
          </p:nvPr>
        </p:nvPicPr>
        <p:blipFill rotWithShape="1">
          <a:blip r:embed="rId3">
            <a:alphaModFix/>
          </a:blip>
          <a:srcRect/>
          <a:stretch/>
        </p:blipFill>
        <p:spPr>
          <a:xfrm>
            <a:off x="2589451" y="457200"/>
            <a:ext cx="7013097" cy="5943600"/>
          </a:xfrm>
          <a:prstGeom prst="rect">
            <a:avLst/>
          </a:prstGeom>
          <a:noFill/>
          <a:ln>
            <a:noFill/>
          </a:ln>
        </p:spPr>
      </p:pic>
      <p:sp>
        <p:nvSpPr>
          <p:cNvPr id="11412" name="Google Shape;11412;p32"/>
          <p:cNvSpPr txBox="1">
            <a:spLocks noGrp="1"/>
          </p:cNvSpPr>
          <p:nvPr>
            <p:ph type="sldNum" idx="12"/>
          </p:nvPr>
        </p:nvSpPr>
        <p:spPr>
          <a:xfrm>
            <a:off x="11704320" y="6455664"/>
            <a:ext cx="448056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 sz="1100">
                <a:solidFill>
                  <a:srgbClr val="FFFFFF"/>
                </a:solidFill>
              </a:rPr>
              <a:t>46</a:t>
            </a:fld>
            <a:endParaRPr sz="1100">
              <a:solidFill>
                <a:srgbClr val="FFFFFF"/>
              </a:solidFill>
            </a:endParaRPr>
          </a:p>
        </p:txBody>
      </p:sp>
      <p:sp>
        <p:nvSpPr>
          <p:cNvPr id="11413" name="Google Shape;11413;p32"/>
          <p:cNvSpPr/>
          <p:nvPr/>
        </p:nvSpPr>
        <p:spPr>
          <a:xfrm>
            <a:off x="2503005" y="4412684"/>
            <a:ext cx="2541854" cy="2041270"/>
          </a:xfrm>
          <a:prstGeom prst="irregularSeal1">
            <a:avLst/>
          </a:prstGeom>
          <a:solidFill>
            <a:schemeClr val="accent1"/>
          </a:solidFill>
          <a:ln w="12700" cap="flat" cmpd="sng">
            <a:solidFill>
              <a:srgbClr val="0B1E3A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rPr>
              <a:t>20 attendees</a:t>
            </a: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414" name="Google Shape;11414;p32"/>
          <p:cNvSpPr/>
          <p:nvPr/>
        </p:nvSpPr>
        <p:spPr>
          <a:xfrm>
            <a:off x="4822377" y="2905370"/>
            <a:ext cx="2541854" cy="2041270"/>
          </a:xfrm>
          <a:prstGeom prst="irregularSeal1">
            <a:avLst/>
          </a:prstGeom>
          <a:solidFill>
            <a:schemeClr val="accent1"/>
          </a:solidFill>
          <a:ln w="12700" cap="flat" cmpd="sng">
            <a:solidFill>
              <a:srgbClr val="0B1E3A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rPr>
              <a:t>31 attendees</a:t>
            </a: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415" name="Google Shape;11415;p32"/>
          <p:cNvSpPr/>
          <p:nvPr/>
        </p:nvSpPr>
        <p:spPr>
          <a:xfrm>
            <a:off x="7141750" y="4412684"/>
            <a:ext cx="2541854" cy="2041270"/>
          </a:xfrm>
          <a:prstGeom prst="irregularSeal1">
            <a:avLst/>
          </a:prstGeom>
          <a:solidFill>
            <a:schemeClr val="accent1"/>
          </a:solidFill>
          <a:ln w="12700" cap="flat" cmpd="sng">
            <a:solidFill>
              <a:srgbClr val="0B1E3A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rPr>
              <a:t>27 attendees</a:t>
            </a:r>
            <a:endParaRPr/>
          </a:p>
        </p:txBody>
      </p:sp>
      <p:sp>
        <p:nvSpPr>
          <p:cNvPr id="11416" name="Google Shape;11416;p32"/>
          <p:cNvSpPr/>
          <p:nvPr/>
        </p:nvSpPr>
        <p:spPr>
          <a:xfrm>
            <a:off x="7567872" y="558705"/>
            <a:ext cx="2030145" cy="2408364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0B1E3A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6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rPr>
              <a:t>4 BE teams attended all 3 summer series calls! They will be receiving a gift to help plan a respectful care breakfast or help onboard their patient partner!</a:t>
            </a:r>
            <a:endParaRPr sz="16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</p:cSld>
  <p:clrMapOvr>
    <a:masterClrMapping/>
  </p:clrMapOvr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3">
            <a:alphaModFix/>
          </a:blip>
          <a:stretch>
            <a:fillRect/>
          </a:stretch>
        </a:blipFill>
        <a:effectLst/>
      </p:bgPr>
    </p:bg>
    <p:spTree>
      <p:nvGrpSpPr>
        <p:cNvPr id="1" name="Shape 114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21" name="Google Shape;11421;p33"/>
          <p:cNvSpPr txBox="1">
            <a:spLocks noGrp="1"/>
          </p:cNvSpPr>
          <p:nvPr>
            <p:ph type="title"/>
          </p:nvPr>
        </p:nvSpPr>
        <p:spPr>
          <a:xfrm>
            <a:off x="207035" y="365124"/>
            <a:ext cx="7766649" cy="2030053"/>
          </a:xfrm>
          <a:prstGeom prst="rect">
            <a:avLst/>
          </a:prstGeom>
          <a:solidFill>
            <a:schemeClr val="lt1"/>
          </a:solidFill>
          <a:ln w="9525" cap="flat" cmpd="sng">
            <a:solidFill>
              <a:srgbClr val="4472C4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Font typeface="Calibri"/>
              <a:buNone/>
            </a:pPr>
            <a:r>
              <a:rPr lang="en-US"/>
              <a:t>Congrats to the following teams who attended all 3 summer series calls!</a:t>
            </a:r>
            <a:endParaRPr/>
          </a:p>
        </p:txBody>
      </p:sp>
      <p:sp>
        <p:nvSpPr>
          <p:cNvPr id="11422" name="Google Shape;11422;p33"/>
          <p:cNvSpPr txBox="1">
            <a:spLocks noGrp="1"/>
          </p:cNvSpPr>
          <p:nvPr>
            <p:ph type="body" idx="1"/>
          </p:nvPr>
        </p:nvSpPr>
        <p:spPr>
          <a:xfrm>
            <a:off x="3686354" y="2875172"/>
            <a:ext cx="4819291" cy="2568546"/>
          </a:xfrm>
          <a:prstGeom prst="rect">
            <a:avLst/>
          </a:prstGeom>
          <a:solidFill>
            <a:schemeClr val="lt1"/>
          </a:solidFill>
          <a:ln w="9525" cap="flat" cmpd="sng">
            <a:solidFill>
              <a:srgbClr val="4472C4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</a:pPr>
            <a:r>
              <a:rPr lang="en-US" b="1">
                <a:solidFill>
                  <a:schemeClr val="accent1"/>
                </a:solidFill>
              </a:rPr>
              <a:t>NorthShore Evanston Hospital</a:t>
            </a:r>
            <a:endParaRPr b="1">
              <a:solidFill>
                <a:schemeClr val="accent1"/>
              </a:solidFill>
            </a:endParaRPr>
          </a:p>
          <a:p>
            <a:pPr marL="0" lvl="0" indent="0" algn="ctr" rtl="0">
              <a:lnSpc>
                <a:spcPct val="100000"/>
              </a:lnSpc>
              <a:spcBef>
                <a:spcPts val="2000"/>
              </a:spcBef>
              <a:spcAft>
                <a:spcPts val="0"/>
              </a:spcAft>
              <a:buSzPts val="2400"/>
              <a:buNone/>
            </a:pPr>
            <a:r>
              <a:rPr lang="en-US" b="1">
                <a:solidFill>
                  <a:schemeClr val="accent1"/>
                </a:solidFill>
              </a:rPr>
              <a:t>Northwest Community Hospital</a:t>
            </a:r>
            <a:endParaRPr b="1">
              <a:solidFill>
                <a:schemeClr val="accent1"/>
              </a:solidFill>
            </a:endParaRPr>
          </a:p>
          <a:p>
            <a:pPr marL="0" lvl="0" indent="0" algn="ctr" rtl="0">
              <a:lnSpc>
                <a:spcPct val="100000"/>
              </a:lnSpc>
              <a:spcBef>
                <a:spcPts val="2000"/>
              </a:spcBef>
              <a:spcAft>
                <a:spcPts val="0"/>
              </a:spcAft>
              <a:buSzPts val="2400"/>
              <a:buNone/>
            </a:pPr>
            <a:r>
              <a:rPr lang="en-US" b="1">
                <a:solidFill>
                  <a:schemeClr val="accent1"/>
                </a:solidFill>
              </a:rPr>
              <a:t>NM Lake Forest Hospital</a:t>
            </a:r>
            <a:endParaRPr b="1">
              <a:solidFill>
                <a:schemeClr val="accent1"/>
              </a:solidFill>
            </a:endParaRPr>
          </a:p>
          <a:p>
            <a:pPr marL="0" lvl="0" indent="0" algn="ctr" rtl="0">
              <a:lnSpc>
                <a:spcPct val="100000"/>
              </a:lnSpc>
              <a:spcBef>
                <a:spcPts val="2000"/>
              </a:spcBef>
              <a:spcAft>
                <a:spcPts val="0"/>
              </a:spcAft>
              <a:buSzPts val="2400"/>
              <a:buNone/>
            </a:pPr>
            <a:r>
              <a:rPr lang="en-US" b="1">
                <a:solidFill>
                  <a:schemeClr val="accent1"/>
                </a:solidFill>
              </a:rPr>
              <a:t>NM Kishwaukee Hospital</a:t>
            </a:r>
            <a:endParaRPr/>
          </a:p>
          <a:p>
            <a:pPr marL="228600" lvl="0" indent="-76200" algn="l" rtl="0">
              <a:lnSpc>
                <a:spcPct val="100000"/>
              </a:lnSpc>
              <a:spcBef>
                <a:spcPts val="2000"/>
              </a:spcBef>
              <a:spcAft>
                <a:spcPts val="0"/>
              </a:spcAft>
              <a:buSzPts val="2400"/>
              <a:buNone/>
            </a:pPr>
            <a:endParaRPr/>
          </a:p>
        </p:txBody>
      </p:sp>
      <p:sp>
        <p:nvSpPr>
          <p:cNvPr id="11423" name="Google Shape;11423;p3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47</a:t>
            </a:fld>
            <a:endParaRPr/>
          </a:p>
        </p:txBody>
      </p:sp>
      <p:sp>
        <p:nvSpPr>
          <p:cNvPr id="11424" name="Google Shape;11424;p3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/>
              <a:t>Illinois Perinatal Quality Collaborative</a:t>
            </a:r>
            <a:endParaRPr/>
          </a:p>
        </p:txBody>
      </p:sp>
    </p:spTree>
  </p:cSld>
  <p:clrMapOvr>
    <a:masterClrMapping/>
  </p:clrMapOvr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4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43" name="Google Shape;11443;p36"/>
          <p:cNvSpPr txBox="1">
            <a:spLocks noGrp="1"/>
          </p:cNvSpPr>
          <p:nvPr>
            <p:ph type="title"/>
          </p:nvPr>
        </p:nvSpPr>
        <p:spPr>
          <a:xfrm>
            <a:off x="1413310" y="1022009"/>
            <a:ext cx="10270945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Font typeface="Calibri"/>
              <a:buNone/>
            </a:pPr>
            <a:r>
              <a:rPr lang="en-US"/>
              <a:t>Additional Resources / Announcements</a:t>
            </a:r>
            <a:endParaRPr/>
          </a:p>
        </p:txBody>
      </p:sp>
      <p:sp>
        <p:nvSpPr>
          <p:cNvPr id="11444" name="Google Shape;11444;p36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7675728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600"/>
              <a:buNone/>
            </a:pPr>
            <a:endParaRPr sz="2600" b="1"/>
          </a:p>
        </p:txBody>
      </p:sp>
    </p:spTree>
  </p:cSld>
  <p:clrMapOvr>
    <a:masterClrMapping/>
  </p:clrMapOvr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114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49" name="Google Shape;11449;p37"/>
          <p:cNvSpPr/>
          <p:nvPr/>
        </p:nvSpPr>
        <p:spPr>
          <a:xfrm>
            <a:off x="0" y="-11256"/>
            <a:ext cx="12192000" cy="6869256"/>
          </a:xfrm>
          <a:prstGeom prst="rect">
            <a:avLst/>
          </a:prstGeom>
          <a:solidFill>
            <a:srgbClr val="D8D8D8">
              <a:alpha val="69803"/>
            </a:srgbClr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450" name="Google Shape;11450;p37"/>
          <p:cNvSpPr/>
          <p:nvPr/>
        </p:nvSpPr>
        <p:spPr>
          <a:xfrm>
            <a:off x="335280" y="1345102"/>
            <a:ext cx="11257280" cy="5512898"/>
          </a:xfrm>
          <a:prstGeom prst="roundRect">
            <a:avLst>
              <a:gd name="adj" fmla="val 0"/>
            </a:avLst>
          </a:prstGeom>
          <a:solidFill>
            <a:srgbClr val="FFFFFF"/>
          </a:solidFill>
          <a:ln w="9525" cap="flat" cmpd="sng">
            <a:solidFill>
              <a:srgbClr val="C8CACA"/>
            </a:solidFill>
            <a:prstDash val="solid"/>
            <a:miter lim="800000"/>
            <a:headEnd type="none" w="sm" len="sm"/>
            <a:tailEnd type="none" w="sm" len="sm"/>
          </a:ln>
          <a:effectLst>
            <a:outerShdw blurRad="57150" dist="19050" dir="5400000" algn="t" rotWithShape="0">
              <a:srgbClr val="000000">
                <a:alpha val="62745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1451" name="Google Shape;11451;p37" descr="A person sitting at a table with a doctor&#10;&#10;Description automatically generated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57288" y="2262188"/>
            <a:ext cx="2582863" cy="3490913"/>
          </a:xfrm>
          <a:prstGeom prst="rect">
            <a:avLst/>
          </a:prstGeom>
          <a:noFill/>
          <a:ln>
            <a:noFill/>
          </a:ln>
        </p:spPr>
      </p:pic>
      <p:pic>
        <p:nvPicPr>
          <p:cNvPr id="11452" name="Google Shape;11452;p37" descr="A poster of a doctor and a person&#10;&#10;Description automatically generated"/>
          <p:cNvPicPr preferRelativeResize="0"/>
          <p:nvPr/>
        </p:nvPicPr>
        <p:blipFill rotWithShape="1">
          <a:blip r:embed="rId4">
            <a:alphaModFix/>
          </a:blip>
          <a:srcRect/>
          <a:stretch/>
        </p:blipFill>
        <p:spPr>
          <a:xfrm>
            <a:off x="3806825" y="2262188"/>
            <a:ext cx="2570163" cy="3490913"/>
          </a:xfrm>
          <a:prstGeom prst="rect">
            <a:avLst/>
          </a:prstGeom>
          <a:noFill/>
          <a:ln>
            <a:noFill/>
          </a:ln>
        </p:spPr>
      </p:pic>
      <p:pic>
        <p:nvPicPr>
          <p:cNvPr id="11453" name="Google Shape;11453;p37" descr="A poster of a medical procedure&#10;&#10;Description automatically generated"/>
          <p:cNvPicPr preferRelativeResize="0"/>
          <p:nvPr/>
        </p:nvPicPr>
        <p:blipFill rotWithShape="1">
          <a:blip r:embed="rId5">
            <a:alphaModFix/>
          </a:blip>
          <a:srcRect/>
          <a:stretch/>
        </p:blipFill>
        <p:spPr>
          <a:xfrm>
            <a:off x="6445250" y="2262188"/>
            <a:ext cx="1914525" cy="3490913"/>
          </a:xfrm>
          <a:prstGeom prst="rect">
            <a:avLst/>
          </a:prstGeom>
          <a:noFill/>
          <a:ln>
            <a:noFill/>
          </a:ln>
        </p:spPr>
      </p:pic>
      <p:pic>
        <p:nvPicPr>
          <p:cNvPr id="11454" name="Google Shape;11454;p37"/>
          <p:cNvPicPr preferRelativeResize="0"/>
          <p:nvPr/>
        </p:nvPicPr>
        <p:blipFill rotWithShape="1">
          <a:blip r:embed="rId6">
            <a:alphaModFix/>
          </a:blip>
          <a:srcRect/>
          <a:stretch/>
        </p:blipFill>
        <p:spPr>
          <a:xfrm>
            <a:off x="8428038" y="2262188"/>
            <a:ext cx="2603500" cy="3490913"/>
          </a:xfrm>
          <a:prstGeom prst="rect">
            <a:avLst/>
          </a:prstGeom>
          <a:noFill/>
          <a:ln>
            <a:noFill/>
          </a:ln>
        </p:spPr>
      </p:pic>
      <p:sp>
        <p:nvSpPr>
          <p:cNvPr id="11455" name="Google Shape;11455;p37"/>
          <p:cNvSpPr txBox="1">
            <a:spLocks noGrp="1"/>
          </p:cNvSpPr>
          <p:nvPr>
            <p:ph type="title"/>
          </p:nvPr>
        </p:nvSpPr>
        <p:spPr>
          <a:xfrm>
            <a:off x="335280" y="-5906"/>
            <a:ext cx="8882320" cy="13510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/>
          <a:p>
            <a:pPr marL="0" lvl="0" indent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400"/>
              <a:buFont typeface="Calibri"/>
              <a:buNone/>
            </a:pPr>
            <a:r>
              <a:rPr lang="en-US" sz="4400" dirty="0">
                <a:solidFill>
                  <a:schemeClr val="dk1"/>
                </a:solidFill>
              </a:rPr>
              <a:t>NEW</a:t>
            </a:r>
            <a:r>
              <a:rPr lang="en-US" sz="4400" dirty="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 I PROMOTE-IL Postpartum Patient Safety Flyers</a:t>
            </a:r>
            <a:endParaRPr dirty="0"/>
          </a:p>
        </p:txBody>
      </p:sp>
      <p:sp>
        <p:nvSpPr>
          <p:cNvPr id="11456" name="Google Shape;11456;p37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>
                <a:solidFill>
                  <a:srgbClr val="919497"/>
                </a:solidFill>
              </a:rPr>
              <a:t>49</a:t>
            </a:fld>
            <a:endParaRPr>
              <a:solidFill>
                <a:srgbClr val="919497"/>
              </a:solidFill>
            </a:endParaRPr>
          </a:p>
        </p:txBody>
      </p:sp>
      <p:sp>
        <p:nvSpPr>
          <p:cNvPr id="11457" name="Google Shape;11457;p37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rPr>
              <a:t>Illinois Perinatal Quality Collaborative</a:t>
            </a:r>
            <a:endParaRPr/>
          </a:p>
        </p:txBody>
      </p:sp>
    </p:spTree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110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56" name="Google Shape;11056;p5"/>
          <p:cNvSpPr/>
          <p:nvPr/>
        </p:nvSpPr>
        <p:spPr>
          <a:xfrm>
            <a:off x="0" y="0"/>
            <a:ext cx="12188952" cy="68580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057" name="Google Shape;11057;p5"/>
          <p:cNvSpPr txBox="1">
            <a:spLocks noGrp="1"/>
          </p:cNvSpPr>
          <p:nvPr>
            <p:ph type="title"/>
          </p:nvPr>
        </p:nvSpPr>
        <p:spPr>
          <a:xfrm>
            <a:off x="455228" y="65729"/>
            <a:ext cx="3584054" cy="558314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5400"/>
              <a:buFont typeface="Calibri"/>
              <a:buNone/>
            </a:pPr>
            <a:r>
              <a:rPr lang="en-US" sz="5400"/>
              <a:t>Upcoming Annual Conference Prep</a:t>
            </a:r>
            <a:endParaRPr sz="5400"/>
          </a:p>
        </p:txBody>
      </p:sp>
      <p:sp>
        <p:nvSpPr>
          <p:cNvPr id="11058" name="Google Shape;11058;p5"/>
          <p:cNvSpPr/>
          <p:nvPr/>
        </p:nvSpPr>
        <p:spPr>
          <a:xfrm rot="5400000">
            <a:off x="1627450" y="3462719"/>
            <a:ext cx="5410200" cy="18288"/>
          </a:xfrm>
          <a:custGeom>
            <a:avLst/>
            <a:gdLst/>
            <a:ahLst/>
            <a:cxnLst/>
            <a:rect l="l" t="t" r="r" b="b"/>
            <a:pathLst>
              <a:path w="5410200" h="18288" fill="none" extrusionOk="0">
                <a:moveTo>
                  <a:pt x="0" y="0"/>
                </a:moveTo>
                <a:cubicBezTo>
                  <a:pt x="163050" y="-18707"/>
                  <a:pt x="319321" y="-16364"/>
                  <a:pt x="568071" y="0"/>
                </a:cubicBezTo>
                <a:cubicBezTo>
                  <a:pt x="816821" y="16364"/>
                  <a:pt x="1013224" y="-7268"/>
                  <a:pt x="1298448" y="0"/>
                </a:cubicBezTo>
                <a:cubicBezTo>
                  <a:pt x="1583672" y="7268"/>
                  <a:pt x="1631711" y="-3367"/>
                  <a:pt x="1920621" y="0"/>
                </a:cubicBezTo>
                <a:cubicBezTo>
                  <a:pt x="2209531" y="3367"/>
                  <a:pt x="2364420" y="-19184"/>
                  <a:pt x="2488692" y="0"/>
                </a:cubicBezTo>
                <a:cubicBezTo>
                  <a:pt x="2612964" y="19184"/>
                  <a:pt x="3023298" y="-34627"/>
                  <a:pt x="3219069" y="0"/>
                </a:cubicBezTo>
                <a:cubicBezTo>
                  <a:pt x="3414840" y="34627"/>
                  <a:pt x="3656810" y="24043"/>
                  <a:pt x="3895344" y="0"/>
                </a:cubicBezTo>
                <a:cubicBezTo>
                  <a:pt x="4133879" y="-24043"/>
                  <a:pt x="4393984" y="-19577"/>
                  <a:pt x="4571619" y="0"/>
                </a:cubicBezTo>
                <a:cubicBezTo>
                  <a:pt x="4749255" y="19577"/>
                  <a:pt x="5179928" y="-6281"/>
                  <a:pt x="5410200" y="0"/>
                </a:cubicBezTo>
                <a:cubicBezTo>
                  <a:pt x="5410730" y="6954"/>
                  <a:pt x="5410934" y="12839"/>
                  <a:pt x="5410200" y="18288"/>
                </a:cubicBezTo>
                <a:cubicBezTo>
                  <a:pt x="5139060" y="6751"/>
                  <a:pt x="5121593" y="31035"/>
                  <a:pt x="4842129" y="18288"/>
                </a:cubicBezTo>
                <a:cubicBezTo>
                  <a:pt x="4562665" y="5541"/>
                  <a:pt x="4448273" y="9487"/>
                  <a:pt x="4328160" y="18288"/>
                </a:cubicBezTo>
                <a:cubicBezTo>
                  <a:pt x="4208047" y="27089"/>
                  <a:pt x="3760936" y="22567"/>
                  <a:pt x="3597783" y="18288"/>
                </a:cubicBezTo>
                <a:cubicBezTo>
                  <a:pt x="3434630" y="14009"/>
                  <a:pt x="3299718" y="33213"/>
                  <a:pt x="3029712" y="18288"/>
                </a:cubicBezTo>
                <a:cubicBezTo>
                  <a:pt x="2759706" y="3363"/>
                  <a:pt x="2640159" y="27394"/>
                  <a:pt x="2299335" y="18288"/>
                </a:cubicBezTo>
                <a:cubicBezTo>
                  <a:pt x="1958511" y="9182"/>
                  <a:pt x="1801186" y="28985"/>
                  <a:pt x="1514856" y="18288"/>
                </a:cubicBezTo>
                <a:cubicBezTo>
                  <a:pt x="1228526" y="7591"/>
                  <a:pt x="1063509" y="-5305"/>
                  <a:pt x="892683" y="18288"/>
                </a:cubicBezTo>
                <a:cubicBezTo>
                  <a:pt x="721857" y="41881"/>
                  <a:pt x="186945" y="-20897"/>
                  <a:pt x="0" y="18288"/>
                </a:cubicBezTo>
                <a:cubicBezTo>
                  <a:pt x="-570" y="9279"/>
                  <a:pt x="132" y="5100"/>
                  <a:pt x="0" y="0"/>
                </a:cubicBezTo>
                <a:close/>
              </a:path>
              <a:path w="5410200" h="18288" extrusionOk="0">
                <a:moveTo>
                  <a:pt x="0" y="0"/>
                </a:moveTo>
                <a:cubicBezTo>
                  <a:pt x="285096" y="-4925"/>
                  <a:pt x="376456" y="22268"/>
                  <a:pt x="622173" y="0"/>
                </a:cubicBezTo>
                <a:cubicBezTo>
                  <a:pt x="867890" y="-22268"/>
                  <a:pt x="1031392" y="7228"/>
                  <a:pt x="1136142" y="0"/>
                </a:cubicBezTo>
                <a:cubicBezTo>
                  <a:pt x="1240892" y="-7228"/>
                  <a:pt x="1561853" y="9877"/>
                  <a:pt x="1920621" y="0"/>
                </a:cubicBezTo>
                <a:cubicBezTo>
                  <a:pt x="2279389" y="-9877"/>
                  <a:pt x="2367255" y="19546"/>
                  <a:pt x="2542794" y="0"/>
                </a:cubicBezTo>
                <a:cubicBezTo>
                  <a:pt x="2718333" y="-19546"/>
                  <a:pt x="2866732" y="-22226"/>
                  <a:pt x="3164967" y="0"/>
                </a:cubicBezTo>
                <a:cubicBezTo>
                  <a:pt x="3463202" y="22226"/>
                  <a:pt x="3568055" y="-2765"/>
                  <a:pt x="3949446" y="0"/>
                </a:cubicBezTo>
                <a:cubicBezTo>
                  <a:pt x="4330837" y="2765"/>
                  <a:pt x="4287895" y="10557"/>
                  <a:pt x="4517517" y="0"/>
                </a:cubicBezTo>
                <a:cubicBezTo>
                  <a:pt x="4747139" y="-10557"/>
                  <a:pt x="5149588" y="8716"/>
                  <a:pt x="5410200" y="0"/>
                </a:cubicBezTo>
                <a:cubicBezTo>
                  <a:pt x="5409517" y="5414"/>
                  <a:pt x="5409480" y="12510"/>
                  <a:pt x="5410200" y="18288"/>
                </a:cubicBezTo>
                <a:cubicBezTo>
                  <a:pt x="5163327" y="41494"/>
                  <a:pt x="5008749" y="10693"/>
                  <a:pt x="4842129" y="18288"/>
                </a:cubicBezTo>
                <a:cubicBezTo>
                  <a:pt x="4675509" y="25883"/>
                  <a:pt x="4433401" y="-615"/>
                  <a:pt x="4165854" y="18288"/>
                </a:cubicBezTo>
                <a:cubicBezTo>
                  <a:pt x="3898308" y="37191"/>
                  <a:pt x="3809032" y="-8710"/>
                  <a:pt x="3543681" y="18288"/>
                </a:cubicBezTo>
                <a:cubicBezTo>
                  <a:pt x="3278330" y="45286"/>
                  <a:pt x="3073876" y="-15917"/>
                  <a:pt x="2759202" y="18288"/>
                </a:cubicBezTo>
                <a:cubicBezTo>
                  <a:pt x="2444528" y="52493"/>
                  <a:pt x="2204144" y="3372"/>
                  <a:pt x="1974723" y="18288"/>
                </a:cubicBezTo>
                <a:cubicBezTo>
                  <a:pt x="1745302" y="33204"/>
                  <a:pt x="1602335" y="31490"/>
                  <a:pt x="1406652" y="18288"/>
                </a:cubicBezTo>
                <a:cubicBezTo>
                  <a:pt x="1210969" y="5086"/>
                  <a:pt x="923948" y="3161"/>
                  <a:pt x="730377" y="18288"/>
                </a:cubicBezTo>
                <a:cubicBezTo>
                  <a:pt x="536806" y="33415"/>
                  <a:pt x="336496" y="-141"/>
                  <a:pt x="0" y="18288"/>
                </a:cubicBezTo>
                <a:cubicBezTo>
                  <a:pt x="-306" y="11061"/>
                  <a:pt x="-655" y="7751"/>
                  <a:pt x="0" y="0"/>
                </a:cubicBezTo>
                <a:close/>
              </a:path>
            </a:pathLst>
          </a:custGeom>
          <a:solidFill>
            <a:schemeClr val="accent2"/>
          </a:solidFill>
          <a:ln w="41275" cap="rnd" cmpd="sng">
            <a:solidFill>
              <a:schemeClr val="accen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059" name="Google Shape;11059;p5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/>
              <a:t>Illinois Perinatal Quality Collaborative</a:t>
            </a:r>
            <a:endParaRPr/>
          </a:p>
        </p:txBody>
      </p:sp>
      <p:sp>
        <p:nvSpPr>
          <p:cNvPr id="11060" name="Google Shape;11060;p5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5</a:t>
            </a:fld>
            <a:endParaRPr/>
          </a:p>
        </p:txBody>
      </p:sp>
      <p:grpSp>
        <p:nvGrpSpPr>
          <p:cNvPr id="11061" name="Google Shape;11061;p5"/>
          <p:cNvGrpSpPr/>
          <p:nvPr/>
        </p:nvGrpSpPr>
        <p:grpSpPr>
          <a:xfrm>
            <a:off x="4705527" y="619341"/>
            <a:ext cx="7101795" cy="5924160"/>
            <a:chOff x="0" y="64782"/>
            <a:chExt cx="7101795" cy="5924160"/>
          </a:xfrm>
        </p:grpSpPr>
        <p:sp>
          <p:nvSpPr>
            <p:cNvPr id="11062" name="Google Shape;11062;p5"/>
            <p:cNvSpPr/>
            <p:nvPr/>
          </p:nvSpPr>
          <p:spPr>
            <a:xfrm>
              <a:off x="0" y="389502"/>
              <a:ext cx="7101795" cy="1247400"/>
            </a:xfrm>
            <a:prstGeom prst="rect">
              <a:avLst/>
            </a:prstGeom>
            <a:solidFill>
              <a:schemeClr val="lt1">
                <a:alpha val="89803"/>
              </a:schemeClr>
            </a:solidFill>
            <a:ln w="12700" cap="flat" cmpd="sng">
              <a:solidFill>
                <a:srgbClr val="F5658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3" name="Google Shape;11063;p5"/>
            <p:cNvSpPr txBox="1"/>
            <p:nvPr/>
          </p:nvSpPr>
          <p:spPr>
            <a:xfrm>
              <a:off x="0" y="271362"/>
              <a:ext cx="7101795" cy="124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551175" tIns="458200" rIns="551175" bIns="156450" anchor="t" anchorCtr="0">
              <a:noAutofit/>
            </a:bodyPr>
            <a:lstStyle/>
            <a:p>
              <a:pPr marL="228600" marR="0" lvl="1" indent="-228600" algn="l" rtl="0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200"/>
                <a:buFont typeface="Calibri"/>
                <a:buChar char="•"/>
              </a:pPr>
              <a:r>
                <a:rPr lang="en-US" sz="2200" b="0" i="0" u="none" strike="noStrike" cap="none" dirty="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rPr>
                <a:t>All data baseline-August 2023 will be </a:t>
              </a:r>
              <a:r>
                <a:rPr lang="en-US" sz="2200" b="1" i="0" u="none" strike="noStrike" cap="none" dirty="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rPr>
                <a:t>due on September 22nd, 2023,</a:t>
              </a:r>
              <a:r>
                <a:rPr lang="en-US" sz="2200" b="0" i="0" u="none" strike="noStrike" cap="none" dirty="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rPr>
                <a:t> for award consideration.</a:t>
              </a:r>
              <a:endParaRPr lang="en-US" sz="2200" b="1" i="0" u="none" strike="noStrike" cap="none" dirty="0">
                <a:solidFill>
                  <a:schemeClr val="dk1"/>
                </a:solidFill>
                <a:latin typeface="Calibri"/>
                <a:ea typeface="Calibri"/>
                <a:cs typeface="Calibri"/>
              </a:endParaRPr>
            </a:p>
          </p:txBody>
        </p:sp>
        <p:sp>
          <p:nvSpPr>
            <p:cNvPr id="11064" name="Google Shape;11064;p5"/>
            <p:cNvSpPr/>
            <p:nvPr/>
          </p:nvSpPr>
          <p:spPr>
            <a:xfrm>
              <a:off x="355089" y="64782"/>
              <a:ext cx="4971256" cy="649440"/>
            </a:xfrm>
            <a:prstGeom prst="roundRect">
              <a:avLst>
                <a:gd name="adj" fmla="val 16667"/>
              </a:avLst>
            </a:prstGeom>
            <a:solidFill>
              <a:srgbClr val="F5658F"/>
            </a:solidFill>
            <a:ln w="12700" cap="flat" cmpd="sng">
              <a:solidFill>
                <a:schemeClr val="lt1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5" name="Google Shape;11065;p5"/>
            <p:cNvSpPr txBox="1"/>
            <p:nvPr/>
          </p:nvSpPr>
          <p:spPr>
            <a:xfrm>
              <a:off x="386792" y="96485"/>
              <a:ext cx="4907850" cy="586034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187900" tIns="0" rIns="187900" bIns="0" anchor="ctr" anchorCtr="0">
              <a:noAutofit/>
            </a:bodyPr>
            <a:lstStyle/>
            <a:p>
              <a:pPr marL="0" marR="0" lvl="0" indent="0" algn="l" rtl="0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lt1"/>
                </a:buClr>
                <a:buSzPts val="2200"/>
                <a:buFont typeface="Calibri"/>
                <a:buNone/>
              </a:pPr>
              <a:r>
                <a:rPr lang="en-US" sz="220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rPr>
                <a:t> </a:t>
              </a:r>
              <a:r>
                <a:rPr lang="en-US" sz="2200" b="1">
                  <a:solidFill>
                    <a:schemeClr val="accent1"/>
                  </a:solidFill>
                  <a:latin typeface="Calibri"/>
                  <a:ea typeface="Calibri"/>
                  <a:cs typeface="Calibri"/>
                  <a:sym typeface="Calibri"/>
                </a:rPr>
                <a:t>Submit your Data!</a:t>
              </a:r>
              <a:r>
                <a:rPr lang="en-US" sz="2200" b="1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rPr>
                <a:t> </a:t>
              </a:r>
              <a:endParaRPr sz="2200" b="1">
                <a:solidFill>
                  <a:schemeClr val="accen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066" name="Google Shape;11066;p5"/>
            <p:cNvSpPr/>
            <p:nvPr/>
          </p:nvSpPr>
          <p:spPr>
            <a:xfrm>
              <a:off x="0" y="2080422"/>
              <a:ext cx="7101795" cy="1559250"/>
            </a:xfrm>
            <a:prstGeom prst="rect">
              <a:avLst/>
            </a:prstGeom>
            <a:solidFill>
              <a:schemeClr val="lt1">
                <a:alpha val="89803"/>
              </a:schemeClr>
            </a:solidFill>
            <a:ln w="12700" cap="flat" cmpd="sng">
              <a:solidFill>
                <a:srgbClr val="65F5EE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7" name="Google Shape;11067;p5"/>
            <p:cNvSpPr txBox="1"/>
            <p:nvPr/>
          </p:nvSpPr>
          <p:spPr>
            <a:xfrm>
              <a:off x="0" y="2080422"/>
              <a:ext cx="7101795" cy="155925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551175" tIns="458200" rIns="551175" bIns="156450" anchor="t" anchorCtr="0">
              <a:noAutofit/>
            </a:bodyPr>
            <a:lstStyle/>
            <a:p>
              <a:pPr marL="228600" marR="0" lvl="1" indent="-228600" algn="l" rtl="0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200"/>
                <a:buFont typeface="Calibri"/>
                <a:buChar char="•"/>
              </a:pPr>
              <a:r>
                <a:rPr lang="en-US" sz="22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rPr>
                <a:t> </a:t>
              </a:r>
              <a:r>
                <a:rPr lang="en-US" sz="2200" b="1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rPr>
                <a:t>Info coming soon!</a:t>
              </a:r>
              <a:r>
                <a:rPr lang="en-US" sz="22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rPr>
                <a:t> All hospital teams are asked to submit an abstract on QI work (can be in progress).</a:t>
              </a:r>
              <a:endParaRPr sz="2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068" name="Google Shape;11068;p5"/>
            <p:cNvSpPr/>
            <p:nvPr/>
          </p:nvSpPr>
          <p:spPr>
            <a:xfrm>
              <a:off x="355089" y="1755702"/>
              <a:ext cx="4971256" cy="649440"/>
            </a:xfrm>
            <a:prstGeom prst="roundRect">
              <a:avLst>
                <a:gd name="adj" fmla="val 16667"/>
              </a:avLst>
            </a:prstGeom>
            <a:solidFill>
              <a:srgbClr val="65F5EE"/>
            </a:solidFill>
            <a:ln w="12700" cap="flat" cmpd="sng">
              <a:solidFill>
                <a:schemeClr val="lt1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9" name="Google Shape;11069;p5"/>
            <p:cNvSpPr txBox="1"/>
            <p:nvPr/>
          </p:nvSpPr>
          <p:spPr>
            <a:xfrm>
              <a:off x="386792" y="1787405"/>
              <a:ext cx="4907850" cy="586034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187900" tIns="0" rIns="187900" bIns="0" anchor="ctr" anchorCtr="0">
              <a:noAutofit/>
            </a:bodyPr>
            <a:lstStyle/>
            <a:p>
              <a:pPr marL="0" marR="0" lvl="0" indent="0" algn="l" rtl="0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accent1"/>
                </a:buClr>
                <a:buSzPts val="2200"/>
                <a:buFont typeface="Calibri"/>
                <a:buNone/>
              </a:pPr>
              <a:r>
                <a:rPr lang="en-US" sz="2200" b="1">
                  <a:solidFill>
                    <a:schemeClr val="accent1"/>
                  </a:solidFill>
                  <a:latin typeface="Calibri"/>
                  <a:ea typeface="Calibri"/>
                  <a:cs typeface="Calibri"/>
                  <a:sym typeface="Calibri"/>
                </a:rPr>
                <a:t>Call for Abstracts! </a:t>
              </a:r>
              <a:endParaRPr sz="2200" b="1">
                <a:solidFill>
                  <a:schemeClr val="accen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070" name="Google Shape;11070;p5"/>
            <p:cNvSpPr/>
            <p:nvPr/>
          </p:nvSpPr>
          <p:spPr>
            <a:xfrm>
              <a:off x="0" y="4083192"/>
              <a:ext cx="7101795" cy="1905750"/>
            </a:xfrm>
            <a:prstGeom prst="rect">
              <a:avLst/>
            </a:prstGeom>
            <a:solidFill>
              <a:schemeClr val="lt1">
                <a:alpha val="89803"/>
              </a:schemeClr>
            </a:solidFill>
            <a:ln w="12700" cap="flat" cmpd="sng">
              <a:solidFill>
                <a:srgbClr val="F58365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1" name="Google Shape;11071;p5"/>
            <p:cNvSpPr txBox="1"/>
            <p:nvPr/>
          </p:nvSpPr>
          <p:spPr>
            <a:xfrm>
              <a:off x="0" y="3959145"/>
              <a:ext cx="7101795" cy="190575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551175" tIns="458200" rIns="551175" bIns="156450" anchor="t" anchorCtr="0">
              <a:noAutofit/>
            </a:bodyPr>
            <a:lstStyle/>
            <a:p>
              <a:pPr marL="228600" marR="0" lvl="1" indent="-228600" algn="l" rtl="0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200"/>
                <a:buFont typeface="Calibri"/>
                <a:buChar char="•"/>
              </a:pPr>
              <a:r>
                <a:rPr lang="en-US" sz="22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rPr>
                <a:t>We want to hear from you! </a:t>
              </a:r>
              <a:r>
                <a:rPr lang="en-US" sz="2200" b="1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rPr>
                <a:t>Survey opening soon! </a:t>
              </a:r>
              <a:endParaRPr sz="2200" b="1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  <a:p>
              <a:pPr marL="228600" marR="0" lvl="1" indent="-228600" algn="l" rtl="0">
                <a:lnSpc>
                  <a:spcPct val="90000"/>
                </a:lnSpc>
                <a:spcBef>
                  <a:spcPts val="330"/>
                </a:spcBef>
                <a:spcAft>
                  <a:spcPts val="0"/>
                </a:spcAft>
                <a:buClr>
                  <a:schemeClr val="dk1"/>
                </a:buClr>
                <a:buSzPts val="2200"/>
                <a:buFont typeface="Calibri"/>
                <a:buChar char="•"/>
              </a:pPr>
              <a:r>
                <a:rPr lang="en-US" sz="22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rPr>
                <a:t>This is a great opportunity to share your teams' thoughts &amp; insights reflecting on 2023 and planning for 2024!</a:t>
              </a:r>
              <a:endParaRPr/>
            </a:p>
          </p:txBody>
        </p:sp>
        <p:sp>
          <p:nvSpPr>
            <p:cNvPr id="11072" name="Google Shape;11072;p5"/>
            <p:cNvSpPr/>
            <p:nvPr/>
          </p:nvSpPr>
          <p:spPr>
            <a:xfrm>
              <a:off x="355089" y="3758472"/>
              <a:ext cx="4971256" cy="649440"/>
            </a:xfrm>
            <a:prstGeom prst="roundRect">
              <a:avLst>
                <a:gd name="adj" fmla="val 16667"/>
              </a:avLst>
            </a:prstGeom>
            <a:solidFill>
              <a:srgbClr val="F58365"/>
            </a:solidFill>
            <a:ln w="12700" cap="flat" cmpd="sng">
              <a:solidFill>
                <a:schemeClr val="lt1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3" name="Google Shape;11073;p5"/>
            <p:cNvSpPr txBox="1"/>
            <p:nvPr/>
          </p:nvSpPr>
          <p:spPr>
            <a:xfrm>
              <a:off x="386792" y="3790175"/>
              <a:ext cx="4907850" cy="586034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187900" tIns="0" rIns="187900" bIns="0" anchor="ctr" anchorCtr="0">
              <a:noAutofit/>
            </a:bodyPr>
            <a:lstStyle/>
            <a:p>
              <a:pPr marL="0" marR="0" lvl="0" indent="0" algn="l" rtl="0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accent1"/>
                </a:buClr>
                <a:buSzPts val="2200"/>
                <a:buFont typeface="Calibri"/>
                <a:buNone/>
              </a:pPr>
              <a:r>
                <a:rPr lang="en-US" sz="2200" b="1" u="none">
                  <a:solidFill>
                    <a:schemeClr val="accent1"/>
                  </a:solidFill>
                  <a:latin typeface="Calibri"/>
                  <a:ea typeface="Calibri"/>
                  <a:cs typeface="Calibri"/>
                  <a:sym typeface="Calibri"/>
                </a:rPr>
                <a:t>ILPQC Annual Conference </a:t>
              </a:r>
              <a:r>
                <a:rPr lang="en-US" sz="2200" b="1">
                  <a:solidFill>
                    <a:schemeClr val="accent1"/>
                  </a:solidFill>
                  <a:latin typeface="Calibri"/>
                  <a:ea typeface="Calibri"/>
                  <a:cs typeface="Calibri"/>
                  <a:sym typeface="Calibri"/>
                </a:rPr>
                <a:t>Survey! </a:t>
              </a:r>
              <a:endParaRPr/>
            </a:p>
          </p:txBody>
        </p:sp>
      </p:grpSp>
      <p:sp>
        <p:nvSpPr>
          <p:cNvPr id="11074" name="Google Shape;11074;p5"/>
          <p:cNvSpPr/>
          <p:nvPr/>
        </p:nvSpPr>
        <p:spPr>
          <a:xfrm>
            <a:off x="255288" y="4767980"/>
            <a:ext cx="3925017" cy="1653396"/>
          </a:xfrm>
          <a:prstGeom prst="roundRect">
            <a:avLst>
              <a:gd name="adj" fmla="val 16667"/>
            </a:avLst>
          </a:prstGeom>
          <a:solidFill>
            <a:schemeClr val="lt1"/>
          </a:solidFill>
          <a:ln w="12700" cap="flat" cmpd="sng">
            <a:solidFill>
              <a:schemeClr val="accent5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200" b="1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Data, Abstracts, &amp; AC Survey due: </a:t>
            </a:r>
            <a:endParaRPr/>
          </a:p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200" b="1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Friday September 22nd, 2023</a:t>
            </a:r>
            <a:endParaRPr/>
          </a:p>
        </p:txBody>
      </p:sp>
    </p:spTree>
  </p:cSld>
  <p:clrMapOvr>
    <a:masterClrMapping/>
  </p:clrMapOvr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114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62" name="Google Shape;11462;p38"/>
          <p:cNvSpPr/>
          <p:nvPr/>
        </p:nvSpPr>
        <p:spPr>
          <a:xfrm rot="-5400000">
            <a:off x="800100" y="1491343"/>
            <a:ext cx="3333749" cy="3499103"/>
          </a:xfrm>
          <a:prstGeom prst="downArrow">
            <a:avLst>
              <a:gd name="adj1" fmla="val 100000"/>
              <a:gd name="adj2" fmla="val 15788"/>
            </a:avLst>
          </a:prstGeom>
          <a:solidFill>
            <a:srgbClr val="404040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463" name="Google Shape;11463;p38"/>
          <p:cNvSpPr txBox="1">
            <a:spLocks noGrp="1"/>
          </p:cNvSpPr>
          <p:nvPr>
            <p:ph type="title"/>
          </p:nvPr>
        </p:nvSpPr>
        <p:spPr>
          <a:xfrm>
            <a:off x="1028700" y="1967266"/>
            <a:ext cx="2628900" cy="254725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 fontScale="90000"/>
          </a:bodyPr>
          <a:lstStyle/>
          <a:p>
            <a:pPr marL="0" lvl="0" indent="0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ct val="100000"/>
              <a:buFont typeface="Calibri"/>
              <a:buNone/>
            </a:pPr>
            <a:r>
              <a:rPr lang="en-US" sz="3300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rPr>
              <a:t>I PROMOTE-IL Maternal Health Digital Library</a:t>
            </a:r>
            <a:r>
              <a:rPr lang="en-US" sz="3300">
                <a:solidFill>
                  <a:srgbClr val="FFFFFF"/>
                </a:solidFill>
              </a:rPr>
              <a:t> &amp; </a:t>
            </a:r>
            <a:r>
              <a:rPr lang="en-US" sz="3300" u="sng">
                <a:solidFill>
                  <a:srgbClr val="FFFFFF"/>
                </a:solidFill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Business Cards Available</a:t>
            </a:r>
            <a:endParaRPr sz="330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1464" name="Google Shape;11464;p38" descr="A close-up of a book&#10;&#10;Description automatically generated"/>
          <p:cNvPicPr preferRelativeResize="0">
            <a:picLocks noGrp="1"/>
          </p:cNvPicPr>
          <p:nvPr>
            <p:ph type="body" idx="1"/>
          </p:nvPr>
        </p:nvPicPr>
        <p:blipFill rotWithShape="1">
          <a:blip r:embed="rId4">
            <a:alphaModFix/>
          </a:blip>
          <a:srcRect/>
          <a:stretch/>
        </p:blipFill>
        <p:spPr>
          <a:xfrm>
            <a:off x="4416195" y="1545153"/>
            <a:ext cx="7260477" cy="4700947"/>
          </a:xfrm>
          <a:prstGeom prst="rect">
            <a:avLst/>
          </a:prstGeom>
          <a:noFill/>
          <a:ln>
            <a:noFill/>
          </a:ln>
        </p:spPr>
      </p:pic>
      <p:sp>
        <p:nvSpPr>
          <p:cNvPr id="11465" name="Google Shape;11465;p38"/>
          <p:cNvSpPr txBox="1">
            <a:spLocks noGrp="1"/>
          </p:cNvSpPr>
          <p:nvPr>
            <p:ph type="ftr" idx="11"/>
          </p:nvPr>
        </p:nvSpPr>
        <p:spPr>
          <a:xfrm>
            <a:off x="1028700" y="6356350"/>
            <a:ext cx="62103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Illinois Perinatal Quality Collaborative</a:t>
            </a:r>
            <a:endParaRPr/>
          </a:p>
        </p:txBody>
      </p:sp>
      <p:sp>
        <p:nvSpPr>
          <p:cNvPr id="11466" name="Google Shape;11466;p38"/>
          <p:cNvSpPr txBox="1">
            <a:spLocks noGrp="1"/>
          </p:cNvSpPr>
          <p:nvPr>
            <p:ph type="sldNum" idx="12"/>
          </p:nvPr>
        </p:nvSpPr>
        <p:spPr>
          <a:xfrm>
            <a:off x="11034184" y="6356350"/>
            <a:ext cx="514349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>
                <a:solidFill>
                  <a:schemeClr val="dk1"/>
                </a:solidFill>
              </a:rPr>
              <a:t>50</a:t>
            </a:fld>
            <a:endParaRPr>
              <a:solidFill>
                <a:schemeClr val="dk1"/>
              </a:solidFill>
            </a:endParaRPr>
          </a:p>
        </p:txBody>
      </p:sp>
    </p:spTree>
  </p:cSld>
  <p:clrMapOvr>
    <a:masterClrMapping/>
  </p:clrMapOvr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4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472" name="Google Shape;11472;p39" descr="Graphical user interface, text, application&#10;&#10;Description automatically generated"/>
          <p:cNvPicPr preferRelativeResize="0">
            <a:picLocks noGrp="1"/>
          </p:cNvPicPr>
          <p:nvPr>
            <p:ph type="body" idx="1"/>
          </p:nvPr>
        </p:nvPicPr>
        <p:blipFill rotWithShape="1">
          <a:blip r:embed="rId3">
            <a:alphaModFix/>
          </a:blip>
          <a:srcRect/>
          <a:stretch/>
        </p:blipFill>
        <p:spPr>
          <a:xfrm>
            <a:off x="3101937" y="1876937"/>
            <a:ext cx="8727684" cy="4351338"/>
          </a:xfrm>
          <a:prstGeom prst="rect">
            <a:avLst/>
          </a:prstGeom>
          <a:noFill/>
          <a:ln>
            <a:noFill/>
          </a:ln>
        </p:spPr>
      </p:pic>
      <p:sp>
        <p:nvSpPr>
          <p:cNvPr id="11473" name="Google Shape;11473;p39"/>
          <p:cNvSpPr txBox="1">
            <a:spLocks noGrp="1"/>
          </p:cNvSpPr>
          <p:nvPr>
            <p:ph type="title"/>
          </p:nvPr>
        </p:nvSpPr>
        <p:spPr>
          <a:xfrm>
            <a:off x="200991" y="-4296"/>
            <a:ext cx="11888695" cy="1597018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Font typeface="Calibri"/>
              <a:buNone/>
            </a:pPr>
            <a:r>
              <a:rPr lang="en-US" sz="3200">
                <a:solidFill>
                  <a:schemeClr val="lt1"/>
                </a:solidFill>
              </a:rPr>
              <a:t>ILPQC-Sponsored – </a:t>
            </a:r>
            <a:r>
              <a:rPr lang="en-US" sz="2800">
                <a:solidFill>
                  <a:schemeClr val="lt1"/>
                </a:solidFill>
              </a:rPr>
              <a:t>FREE AWHONN Resource for your Respectful Care work: </a:t>
            </a:r>
            <a:br>
              <a:rPr lang="en-US" sz="3200"/>
            </a:br>
            <a:r>
              <a:rPr lang="en-US" sz="2800" b="0">
                <a:solidFill>
                  <a:schemeClr val="lt1"/>
                </a:solidFill>
              </a:rPr>
              <a:t>Respectful Maternity Care Guideline  (RMC-EBG) &amp; </a:t>
            </a:r>
            <a:br>
              <a:rPr lang="en-US" sz="2800" b="0">
                <a:solidFill>
                  <a:schemeClr val="lt1"/>
                </a:solidFill>
              </a:rPr>
            </a:br>
            <a:r>
              <a:rPr lang="en-US" sz="2800" b="0">
                <a:solidFill>
                  <a:schemeClr val="lt1"/>
                </a:solidFill>
              </a:rPr>
              <a:t>Implementation Toolkit (RMC-IT)</a:t>
            </a:r>
            <a:endParaRPr sz="2800">
              <a:solidFill>
                <a:schemeClr val="lt1"/>
              </a:solidFill>
            </a:endParaRPr>
          </a:p>
        </p:txBody>
      </p:sp>
      <p:sp>
        <p:nvSpPr>
          <p:cNvPr id="11474" name="Google Shape;11474;p3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</a:pPr>
            <a:fld id="{00000000-1234-1234-1234-123412341234}" type="slidenum">
              <a:rPr lang="en-US"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rPr>
              <a:t>51</a:t>
            </a:fld>
            <a:endParaRPr sz="1200" b="0" i="0" u="none" strike="noStrike" cap="none">
              <a:solidFill>
                <a:srgbClr val="AEB3B7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475" name="Google Shape;11475;p3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</a:pPr>
            <a:r>
              <a:rPr lang="en-US"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rPr>
              <a:t>Illinois Perinatal Quality Collaborative</a:t>
            </a:r>
            <a:endParaRPr/>
          </a:p>
        </p:txBody>
      </p:sp>
      <p:sp>
        <p:nvSpPr>
          <p:cNvPr id="11476" name="Google Shape;11476;p39"/>
          <p:cNvSpPr/>
          <p:nvPr/>
        </p:nvSpPr>
        <p:spPr>
          <a:xfrm>
            <a:off x="257340" y="1487680"/>
            <a:ext cx="2700166" cy="5242632"/>
          </a:xfrm>
          <a:prstGeom prst="roundRect">
            <a:avLst>
              <a:gd name="adj" fmla="val 16667"/>
            </a:avLst>
          </a:prstGeom>
          <a:solidFill>
            <a:srgbClr val="FEEF98"/>
          </a:solidFill>
          <a:ln w="12700" cap="flat" cmpd="sng">
            <a:solidFill>
              <a:srgbClr val="143565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2000"/>
              <a:buFont typeface="Calibri"/>
              <a:buNone/>
            </a:pPr>
            <a:r>
              <a:rPr lang="en-US" sz="2000" b="1" i="0" u="none" strike="noStrike" cap="none">
                <a:solidFill>
                  <a:srgbClr val="1C498B"/>
                </a:solidFill>
                <a:latin typeface="Calibri"/>
                <a:ea typeface="Calibri"/>
                <a:cs typeface="Calibri"/>
                <a:sym typeface="Calibri"/>
              </a:rPr>
              <a:t>ILPQC is providing access to </a:t>
            </a:r>
            <a:endParaRPr sz="1800" b="1" i="0" u="none" strike="noStrike" cap="none">
              <a:solidFill>
                <a:srgbClr val="1C498B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2000"/>
              <a:buFont typeface="Calibri"/>
              <a:buNone/>
            </a:pPr>
            <a:r>
              <a:rPr lang="en-US" sz="2000" b="1" i="0" u="none" strike="noStrike" cap="none">
                <a:solidFill>
                  <a:srgbClr val="1C498B"/>
                </a:solidFill>
                <a:latin typeface="Calibri"/>
                <a:ea typeface="Calibri"/>
                <a:cs typeface="Calibri"/>
                <a:sym typeface="Calibri"/>
              </a:rPr>
              <a:t>(1) AWHONN Respectful Maternity Care Framework and Evidence-Based Guideline &amp; Toolkit for each BE Team.</a:t>
            </a:r>
            <a:endParaRPr sz="1800" b="1" i="0" u="none" strike="noStrike" cap="none">
              <a:solidFill>
                <a:srgbClr val="1C498B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2000"/>
              <a:buFont typeface="Calibri"/>
              <a:buNone/>
            </a:pPr>
            <a:r>
              <a:rPr lang="en-US" sz="2000" b="1" i="0" u="none" strike="noStrike" cap="none">
                <a:solidFill>
                  <a:srgbClr val="1C498B"/>
                </a:solidFill>
                <a:latin typeface="Calibri"/>
                <a:ea typeface="Calibri"/>
                <a:cs typeface="Calibri"/>
                <a:sym typeface="Calibri"/>
              </a:rPr>
              <a:t>A $74.95 value.</a:t>
            </a:r>
            <a:endParaRPr/>
          </a:p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Font typeface="Calibri"/>
              <a:buNone/>
            </a:pPr>
            <a:endParaRPr sz="2000" b="1" i="0" u="none" strike="noStrike" cap="none">
              <a:solidFill>
                <a:srgbClr val="1C498B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2000"/>
              <a:buFont typeface="Calibri"/>
              <a:buNone/>
            </a:pPr>
            <a:r>
              <a:rPr lang="en-US" sz="2000" b="1" i="0" u="none" strike="noStrike" cap="none">
                <a:solidFill>
                  <a:srgbClr val="1C498B"/>
                </a:solidFill>
                <a:latin typeface="Calibri"/>
                <a:ea typeface="Calibri"/>
                <a:cs typeface="Calibri"/>
                <a:sym typeface="Calibri"/>
              </a:rPr>
              <a:t>Team leads – check your email to learn more information!</a:t>
            </a:r>
            <a:endParaRPr/>
          </a:p>
        </p:txBody>
      </p:sp>
      <p:pic>
        <p:nvPicPr>
          <p:cNvPr id="11477" name="Google Shape;11477;p39" descr="A picture containing icon&#10;&#10;Description automatically generated"/>
          <p:cNvPicPr preferRelativeResize="0"/>
          <p:nvPr/>
        </p:nvPicPr>
        <p:blipFill rotWithShape="1">
          <a:blip r:embed="rId4">
            <a:alphaModFix/>
          </a:blip>
          <a:srcRect/>
          <a:stretch/>
        </p:blipFill>
        <p:spPr>
          <a:xfrm>
            <a:off x="9603658" y="1814207"/>
            <a:ext cx="2165555" cy="1066489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114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82" name="Google Shape;11482;p40"/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483" name="Google Shape;11483;p40"/>
          <p:cNvSpPr/>
          <p:nvPr/>
        </p:nvSpPr>
        <p:spPr>
          <a:xfrm rot="5400000" flipH="1">
            <a:off x="-1417539" y="1417538"/>
            <a:ext cx="6875818" cy="4040744"/>
          </a:xfrm>
          <a:prstGeom prst="rect">
            <a:avLst/>
          </a:prstGeom>
          <a:gradFill>
            <a:gsLst>
              <a:gs pos="0">
                <a:srgbClr val="000000"/>
              </a:gs>
              <a:gs pos="100000">
                <a:srgbClr val="143668"/>
              </a:gs>
            </a:gsLst>
            <a:lin ang="18600000" scaled="0"/>
          </a:gra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484" name="Google Shape;11484;p40"/>
          <p:cNvSpPr/>
          <p:nvPr/>
        </p:nvSpPr>
        <p:spPr>
          <a:xfrm rot="-5400000">
            <a:off x="-158495" y="2660473"/>
            <a:ext cx="4355594" cy="4038603"/>
          </a:xfrm>
          <a:prstGeom prst="rect">
            <a:avLst/>
          </a:prstGeom>
          <a:gradFill>
            <a:gsLst>
              <a:gs pos="0">
                <a:srgbClr val="1C498B">
                  <a:alpha val="49803"/>
                </a:srgbClr>
              </a:gs>
              <a:gs pos="100000">
                <a:srgbClr val="0D2445">
                  <a:alpha val="0"/>
                </a:srgbClr>
              </a:gs>
            </a:gsLst>
            <a:lin ang="11400000" scaled="0"/>
          </a:gra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485" name="Google Shape;11485;p40"/>
          <p:cNvSpPr/>
          <p:nvPr/>
        </p:nvSpPr>
        <p:spPr>
          <a:xfrm rot="-5400000" flipH="1">
            <a:off x="-1180882" y="1638085"/>
            <a:ext cx="6857572" cy="3581401"/>
          </a:xfrm>
          <a:prstGeom prst="rect">
            <a:avLst/>
          </a:prstGeom>
          <a:gradFill>
            <a:gsLst>
              <a:gs pos="0">
                <a:srgbClr val="000000">
                  <a:alpha val="58823"/>
                </a:srgbClr>
              </a:gs>
              <a:gs pos="69000">
                <a:srgbClr val="1C498B">
                  <a:alpha val="0"/>
                </a:srgbClr>
              </a:gs>
              <a:gs pos="100000">
                <a:srgbClr val="1C498B">
                  <a:alpha val="0"/>
                </a:srgbClr>
              </a:gs>
            </a:gsLst>
            <a:lin ang="13200000" scaled="0"/>
          </a:gra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486" name="Google Shape;11486;p40"/>
          <p:cNvSpPr/>
          <p:nvPr/>
        </p:nvSpPr>
        <p:spPr>
          <a:xfrm rot="6097846">
            <a:off x="-747355" y="1201312"/>
            <a:ext cx="4808302" cy="4088666"/>
          </a:xfrm>
          <a:custGeom>
            <a:avLst/>
            <a:gdLst/>
            <a:ahLst/>
            <a:cxnLst/>
            <a:rect l="l" t="t" r="r" b="b"/>
            <a:pathLst>
              <a:path w="4808302" h="4088666" extrusionOk="0">
                <a:moveTo>
                  <a:pt x="48844" y="2888671"/>
                </a:moveTo>
                <a:cubicBezTo>
                  <a:pt x="16818" y="2732167"/>
                  <a:pt x="0" y="2570123"/>
                  <a:pt x="0" y="2404151"/>
                </a:cubicBezTo>
                <a:cubicBezTo>
                  <a:pt x="0" y="1076375"/>
                  <a:pt x="1076375" y="0"/>
                  <a:pt x="2404151" y="0"/>
                </a:cubicBezTo>
                <a:cubicBezTo>
                  <a:pt x="3731927" y="0"/>
                  <a:pt x="4808302" y="1076375"/>
                  <a:pt x="4808302" y="2404151"/>
                </a:cubicBezTo>
                <a:cubicBezTo>
                  <a:pt x="4808302" y="2653109"/>
                  <a:pt x="4770461" y="2893229"/>
                  <a:pt x="4700216" y="3119072"/>
                </a:cubicBezTo>
                <a:lnTo>
                  <a:pt x="4643143" y="3275009"/>
                </a:lnTo>
                <a:lnTo>
                  <a:pt x="690093" y="4088666"/>
                </a:lnTo>
                <a:lnTo>
                  <a:pt x="548991" y="3933414"/>
                </a:lnTo>
                <a:cubicBezTo>
                  <a:pt x="304015" y="3636572"/>
                  <a:pt x="128908" y="3279932"/>
                  <a:pt x="48844" y="2888671"/>
                </a:cubicBezTo>
                <a:close/>
              </a:path>
            </a:pathLst>
          </a:custGeom>
          <a:gradFill>
            <a:gsLst>
              <a:gs pos="0">
                <a:srgbClr val="5189DD">
                  <a:alpha val="0"/>
                </a:srgbClr>
              </a:gs>
              <a:gs pos="39000">
                <a:srgbClr val="5189DD">
                  <a:alpha val="0"/>
                </a:srgbClr>
              </a:gs>
              <a:gs pos="100000">
                <a:srgbClr val="143668">
                  <a:alpha val="25882"/>
                </a:srgbClr>
              </a:gs>
            </a:gsLst>
            <a:lin ang="18600000" scaled="0"/>
          </a:gra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487" name="Google Shape;11487;p40"/>
          <p:cNvSpPr txBox="1">
            <a:spLocks noGrp="1"/>
          </p:cNvSpPr>
          <p:nvPr>
            <p:ph type="title"/>
          </p:nvPr>
        </p:nvSpPr>
        <p:spPr>
          <a:xfrm>
            <a:off x="246553" y="2719851"/>
            <a:ext cx="3554222" cy="361534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/>
          <a:p>
            <a:pPr marL="0" lvl="0" indent="0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000"/>
              <a:buFont typeface="Calibri"/>
              <a:buNone/>
            </a:pPr>
            <a:r>
              <a:rPr lang="en-US" sz="4000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rPr>
              <a:t>Upcoming ICAAP COVID-19 Vaccination Webinar</a:t>
            </a:r>
            <a:br>
              <a:rPr lang="en-US" sz="4000">
                <a:solidFill>
                  <a:srgbClr val="FFFFFF"/>
                </a:solidFill>
              </a:rPr>
            </a:br>
            <a:br>
              <a:rPr lang="en-US" sz="4000">
                <a:solidFill>
                  <a:srgbClr val="FFFFFF"/>
                </a:solidFill>
              </a:rPr>
            </a:br>
            <a:r>
              <a:rPr lang="en-US" sz="4000">
                <a:solidFill>
                  <a:srgbClr val="FFFFFF"/>
                </a:solidFill>
              </a:rPr>
              <a:t>9.28.2023</a:t>
            </a:r>
            <a:endParaRPr/>
          </a:p>
        </p:txBody>
      </p:sp>
      <p:sp>
        <p:nvSpPr>
          <p:cNvPr id="11488" name="Google Shape;11488;p40"/>
          <p:cNvSpPr txBox="1">
            <a:spLocks noGrp="1"/>
          </p:cNvSpPr>
          <p:nvPr>
            <p:ph type="ftr" idx="11"/>
          </p:nvPr>
        </p:nvSpPr>
        <p:spPr>
          <a:xfrm rot="5400000">
            <a:off x="-1828800" y="2002536"/>
            <a:ext cx="4114800" cy="3657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100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rPr>
              <a:t>Illinois Perinatal Quality Collaborative</a:t>
            </a:r>
            <a:endParaRPr/>
          </a:p>
        </p:txBody>
      </p:sp>
      <p:pic>
        <p:nvPicPr>
          <p:cNvPr id="11489" name="Google Shape;11489;p40"/>
          <p:cNvPicPr preferRelativeResize="0">
            <a:picLocks noGrp="1"/>
          </p:cNvPicPr>
          <p:nvPr>
            <p:ph type="body" idx="1"/>
          </p:nvPr>
        </p:nvPicPr>
        <p:blipFill rotWithShape="1">
          <a:blip r:embed="rId3">
            <a:alphaModFix/>
          </a:blip>
          <a:srcRect/>
          <a:stretch/>
        </p:blipFill>
        <p:spPr>
          <a:xfrm>
            <a:off x="5827318" y="467208"/>
            <a:ext cx="4575968" cy="5923584"/>
          </a:xfrm>
          <a:prstGeom prst="rect">
            <a:avLst/>
          </a:prstGeom>
          <a:noFill/>
          <a:ln>
            <a:noFill/>
          </a:ln>
        </p:spPr>
      </p:pic>
      <p:sp>
        <p:nvSpPr>
          <p:cNvPr id="11490" name="Google Shape;11490;p40"/>
          <p:cNvSpPr txBox="1">
            <a:spLocks noGrp="1"/>
          </p:cNvSpPr>
          <p:nvPr>
            <p:ph type="sldNum" idx="12"/>
          </p:nvPr>
        </p:nvSpPr>
        <p:spPr>
          <a:xfrm>
            <a:off x="11704319" y="6455664"/>
            <a:ext cx="448056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 sz="1100">
                <a:solidFill>
                  <a:srgbClr val="9CA5AE"/>
                </a:solidFill>
              </a:rPr>
              <a:t>52</a:t>
            </a:fld>
            <a:endParaRPr sz="1100">
              <a:solidFill>
                <a:srgbClr val="9CA5AE"/>
              </a:solidFill>
            </a:endParaRPr>
          </a:p>
        </p:txBody>
      </p:sp>
    </p:spTree>
  </p:cSld>
  <p:clrMapOvr>
    <a:masterClrMapping/>
  </p:clrMapOvr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4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95" name="Google Shape;11495;p41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Font typeface="Calibri"/>
              <a:buNone/>
            </a:pPr>
            <a:r>
              <a:rPr lang="en-US"/>
              <a:t>Upcoming ILPQC BE calls</a:t>
            </a:r>
            <a:endParaRPr/>
          </a:p>
        </p:txBody>
      </p:sp>
      <p:sp>
        <p:nvSpPr>
          <p:cNvPr id="11496" name="Google Shape;11496;p41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</a:pPr>
            <a:endParaRPr/>
          </a:p>
        </p:txBody>
      </p:sp>
    </p:spTree>
  </p:cSld>
  <p:clrMapOvr>
    <a:masterClrMapping/>
  </p:clrMapOvr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5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02" name="Google Shape;11502;p42"/>
          <p:cNvSpPr txBox="1">
            <a:spLocks noGrp="1"/>
          </p:cNvSpPr>
          <p:nvPr>
            <p:ph type="title"/>
          </p:nvPr>
        </p:nvSpPr>
        <p:spPr>
          <a:xfrm>
            <a:off x="247581" y="172509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Font typeface="Calibri"/>
              <a:buNone/>
            </a:pPr>
            <a:r>
              <a:rPr lang="en-US"/>
              <a:t>Upcoming BE Calls</a:t>
            </a:r>
            <a:endParaRPr/>
          </a:p>
        </p:txBody>
      </p:sp>
      <p:sp>
        <p:nvSpPr>
          <p:cNvPr id="11503" name="Google Shape;11503;p4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</a:pPr>
            <a:fld id="{00000000-1234-1234-1234-123412341234}" type="slidenum">
              <a:rPr lang="en-US"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rPr>
              <a:t>54</a:t>
            </a:fld>
            <a:endParaRPr sz="1200" b="0" i="0" u="none" strike="noStrike" cap="none">
              <a:solidFill>
                <a:srgbClr val="AEB3B7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504" name="Google Shape;11504;p4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</a:pPr>
            <a:r>
              <a:rPr lang="en-US"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rPr>
              <a:t>Illinois Perinatal Quality Collaborative</a:t>
            </a:r>
            <a:endParaRPr/>
          </a:p>
        </p:txBody>
      </p:sp>
      <p:graphicFrame>
        <p:nvGraphicFramePr>
          <p:cNvPr id="11505" name="Google Shape;11505;p42"/>
          <p:cNvGraphicFramePr/>
          <p:nvPr/>
        </p:nvGraphicFramePr>
        <p:xfrm>
          <a:off x="249186" y="1714080"/>
          <a:ext cx="9706575" cy="3591575"/>
        </p:xfrm>
        <a:graphic>
          <a:graphicData uri="http://schemas.openxmlformats.org/drawingml/2006/table">
            <a:tbl>
              <a:tblPr firstRow="1" bandRow="1">
                <a:noFill/>
                <a:tableStyleId>{FAE28FE5-ADFB-493B-96D8-CF13C96B4433}</a:tableStyleId>
              </a:tblPr>
              <a:tblGrid>
                <a:gridCol w="55304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17612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744275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2400" u="sng" strike="noStrike" cap="none">
                          <a:solidFill>
                            <a:srgbClr val="000000"/>
                          </a:solidFill>
                        </a:rPr>
                        <a:t>Event </a:t>
                      </a:r>
                      <a:endParaRPr/>
                    </a:p>
                  </a:txBody>
                  <a:tcPr marL="91450" marR="91450" marT="45725" marB="45725"/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2400" u="sng">
                          <a:solidFill>
                            <a:srgbClr val="000000"/>
                          </a:solidFill>
                        </a:rPr>
                        <a:t>Day/Time </a:t>
                      </a:r>
                      <a:endParaRPr/>
                    </a:p>
                  </a:txBody>
                  <a:tcPr marL="91450" marR="91450" marT="45725" marB="45725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9491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444C55"/>
                        </a:buClr>
                        <a:buSzPts val="2400"/>
                        <a:buFont typeface="Calibri"/>
                        <a:buNone/>
                      </a:pPr>
                      <a:r>
                        <a:rPr lang="en-US" sz="2400" b="1" i="0" u="none" strike="noStrike">
                          <a:solidFill>
                            <a:schemeClr val="accen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No BE October Webinar – see you at AC!</a:t>
                      </a:r>
                      <a:endParaRPr sz="1800"/>
                    </a:p>
                  </a:txBody>
                  <a:tcPr marL="91450" marR="91450" marT="45725" marB="45725"/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2400"/>
                        <a:buFont typeface="Calibri"/>
                        <a:buNone/>
                      </a:pPr>
                      <a:endParaRPr sz="2400" b="1" i="0" u="none" strike="noStrike">
                        <a:solidFill>
                          <a:schemeClr val="accent1"/>
                        </a:solidFill>
                        <a:latin typeface="Calibri"/>
                        <a:ea typeface="Calibri"/>
                        <a:cs typeface="Calibri"/>
                        <a:sym typeface="Calibri"/>
                      </a:endParaRPr>
                    </a:p>
                  </a:txBody>
                  <a:tcPr marL="91450" marR="91450" marT="45725" marB="45725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9491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accent1"/>
                        </a:buClr>
                        <a:buSzPts val="2400"/>
                        <a:buFont typeface="Calibri"/>
                        <a:buNone/>
                      </a:pPr>
                      <a:r>
                        <a:rPr lang="en-US" sz="2400" b="1" i="0" u="none" strike="noStrike">
                          <a:solidFill>
                            <a:schemeClr val="accen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ILPQC 11th Annual Conference</a:t>
                      </a:r>
                      <a:endParaRPr/>
                    </a:p>
                  </a:txBody>
                  <a:tcPr marL="91450" marR="91450" marT="45725" marB="45725"/>
                </a:tc>
                <a:tc>
                  <a:txBody>
                    <a:bodyPr/>
                    <a:lstStyle/>
                    <a:p>
                      <a:pPr marL="342900" marR="0" lvl="0" indent="-34290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accent1"/>
                        </a:buClr>
                        <a:buSzPts val="2400"/>
                        <a:buFont typeface="Arial"/>
                        <a:buChar char="•"/>
                      </a:pPr>
                      <a:r>
                        <a:rPr lang="en-US" sz="2400" b="1" i="0" u="none" strike="noStrike">
                          <a:solidFill>
                            <a:schemeClr val="accen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Thursday, November 2nd at the Westin Lombard</a:t>
                      </a:r>
                      <a:endParaRPr/>
                    </a:p>
                  </a:txBody>
                  <a:tcPr marL="91450" marR="91450" marT="45725" marB="45725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9491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accent1"/>
                        </a:buClr>
                        <a:buSzPts val="2400"/>
                        <a:buFont typeface="Calibri"/>
                        <a:buNone/>
                      </a:pPr>
                      <a:r>
                        <a:rPr lang="en-US" sz="2400" b="1" i="0" u="none" strike="noStrike">
                          <a:solidFill>
                            <a:schemeClr val="accen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BE November Webinar</a:t>
                      </a:r>
                      <a:endParaRPr/>
                    </a:p>
                  </a:txBody>
                  <a:tcPr marL="91450" marR="91450" marT="45725" marB="45725"/>
                </a:tc>
                <a:tc>
                  <a:txBody>
                    <a:bodyPr/>
                    <a:lstStyle/>
                    <a:p>
                      <a:pPr marL="342900" marR="0" lvl="0" indent="-34290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accent1"/>
                        </a:buClr>
                        <a:buSzPts val="2400"/>
                        <a:buFont typeface="Arial"/>
                        <a:buChar char="•"/>
                      </a:pPr>
                      <a:r>
                        <a:rPr lang="en-US" sz="2400" b="1" i="0" u="none" strike="noStrike">
                          <a:solidFill>
                            <a:schemeClr val="accent1"/>
                          </a:solidFill>
                          <a:latin typeface="Calibri"/>
                          <a:ea typeface="Calibri"/>
                          <a:cs typeface="Calibri"/>
                          <a:sym typeface="Calibri"/>
                        </a:rPr>
                        <a:t>Monday, November 20th at 12pm</a:t>
                      </a:r>
                      <a:endParaRPr/>
                    </a:p>
                  </a:txBody>
                  <a:tcPr marL="91450" marR="91450" marT="45725" marB="45725"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pic>
        <p:nvPicPr>
          <p:cNvPr id="11506" name="Google Shape;11506;p42" descr="Daily calendar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9745910" y="2089272"/>
            <a:ext cx="2707630" cy="2676316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5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12" name="Google Shape;11512;p43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900"/>
              <a:buFont typeface="Calibri"/>
              <a:buNone/>
            </a:pPr>
            <a:fld id="{00000000-1234-1234-1234-123412341234}" type="slidenum">
              <a:rPr lang="en-US"/>
              <a:t>55</a:t>
            </a:fld>
            <a:endParaRPr/>
          </a:p>
        </p:txBody>
      </p:sp>
      <p:sp>
        <p:nvSpPr>
          <p:cNvPr id="11513" name="Google Shape;11513;p43"/>
          <p:cNvSpPr txBox="1">
            <a:spLocks noGrp="1"/>
          </p:cNvSpPr>
          <p:nvPr>
            <p:ph type="ftr" idx="11"/>
          </p:nvPr>
        </p:nvSpPr>
        <p:spPr>
          <a:xfrm>
            <a:off x="609600" y="6356351"/>
            <a:ext cx="4114800" cy="36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900"/>
              <a:buFont typeface="Calibri"/>
              <a:buNone/>
            </a:pPr>
            <a:r>
              <a:rPr lang="en-US" sz="1200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rPr>
              <a:t>Illinois Perinatal Quality Collaborative</a:t>
            </a:r>
            <a:endParaRPr/>
          </a:p>
        </p:txBody>
      </p:sp>
      <p:pic>
        <p:nvPicPr>
          <p:cNvPr id="11514" name="Google Shape;11514;p43" descr="Text&#10;&#10;Description automatically generated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0" y="-12"/>
            <a:ext cx="6018675" cy="6282191"/>
          </a:xfrm>
          <a:prstGeom prst="rect">
            <a:avLst/>
          </a:prstGeom>
          <a:noFill/>
          <a:ln>
            <a:noFill/>
          </a:ln>
        </p:spPr>
      </p:pic>
      <p:pic>
        <p:nvPicPr>
          <p:cNvPr id="11515" name="Google Shape;11515;p43"/>
          <p:cNvPicPr preferRelativeResize="0"/>
          <p:nvPr/>
        </p:nvPicPr>
        <p:blipFill rotWithShape="1">
          <a:blip r:embed="rId4">
            <a:alphaModFix/>
          </a:blip>
          <a:srcRect/>
          <a:stretch/>
        </p:blipFill>
        <p:spPr>
          <a:xfrm>
            <a:off x="6018675" y="0"/>
            <a:ext cx="6173327" cy="628217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0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79" name="Google Shape;11079;p6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Font typeface="Calibri"/>
              <a:buNone/>
            </a:pPr>
            <a:r>
              <a:rPr lang="en-US"/>
              <a:t>Birth Equity Data Review</a:t>
            </a:r>
            <a:endParaRPr/>
          </a:p>
        </p:txBody>
      </p:sp>
      <p:sp>
        <p:nvSpPr>
          <p:cNvPr id="11080" name="Google Shape;11080;p6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</a:pPr>
            <a:endParaRPr/>
          </a:p>
        </p:txBody>
      </p:sp>
    </p:spTree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110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85" name="Google Shape;11085;p7"/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086" name="Google Shape;11086;p7"/>
          <p:cNvSpPr txBox="1">
            <a:spLocks noGrp="1"/>
          </p:cNvSpPr>
          <p:nvPr>
            <p:ph type="title"/>
          </p:nvPr>
        </p:nvSpPr>
        <p:spPr>
          <a:xfrm>
            <a:off x="369188" y="659058"/>
            <a:ext cx="3834254" cy="171907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 fontScale="90000"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ct val="100000"/>
              <a:buFont typeface="Calibri"/>
              <a:buNone/>
            </a:pPr>
            <a:r>
              <a:rPr lang="en-US" sz="5400"/>
              <a:t>Birth Equity Initiative Aim</a:t>
            </a:r>
            <a:endParaRPr sz="5400"/>
          </a:p>
        </p:txBody>
      </p:sp>
      <p:sp>
        <p:nvSpPr>
          <p:cNvPr id="11087" name="Google Shape;11087;p7"/>
          <p:cNvSpPr/>
          <p:nvPr/>
        </p:nvSpPr>
        <p:spPr>
          <a:xfrm>
            <a:off x="643278" y="2573756"/>
            <a:ext cx="3255095" cy="18288"/>
          </a:xfrm>
          <a:custGeom>
            <a:avLst/>
            <a:gdLst/>
            <a:ahLst/>
            <a:cxnLst/>
            <a:rect l="l" t="t" r="r" b="b"/>
            <a:pathLst>
              <a:path w="3255095" h="18288" fill="none" extrusionOk="0">
                <a:moveTo>
                  <a:pt x="0" y="0"/>
                </a:moveTo>
                <a:cubicBezTo>
                  <a:pt x="240201" y="-22123"/>
                  <a:pt x="462021" y="-19623"/>
                  <a:pt x="618468" y="0"/>
                </a:cubicBezTo>
                <a:cubicBezTo>
                  <a:pt x="774915" y="19623"/>
                  <a:pt x="974734" y="2035"/>
                  <a:pt x="1269487" y="0"/>
                </a:cubicBezTo>
                <a:cubicBezTo>
                  <a:pt x="1564240" y="-2035"/>
                  <a:pt x="1733579" y="10639"/>
                  <a:pt x="1953057" y="0"/>
                </a:cubicBezTo>
                <a:cubicBezTo>
                  <a:pt x="2172535" y="-10639"/>
                  <a:pt x="2453962" y="14018"/>
                  <a:pt x="2636627" y="0"/>
                </a:cubicBezTo>
                <a:cubicBezTo>
                  <a:pt x="2819292" y="-14018"/>
                  <a:pt x="3121375" y="5399"/>
                  <a:pt x="3255095" y="0"/>
                </a:cubicBezTo>
                <a:cubicBezTo>
                  <a:pt x="3254386" y="8157"/>
                  <a:pt x="3254682" y="12125"/>
                  <a:pt x="3255095" y="18288"/>
                </a:cubicBezTo>
                <a:cubicBezTo>
                  <a:pt x="3088545" y="23203"/>
                  <a:pt x="2687475" y="7419"/>
                  <a:pt x="2538974" y="18288"/>
                </a:cubicBezTo>
                <a:cubicBezTo>
                  <a:pt x="2390473" y="29157"/>
                  <a:pt x="2137381" y="-8959"/>
                  <a:pt x="1822853" y="18288"/>
                </a:cubicBezTo>
                <a:cubicBezTo>
                  <a:pt x="1508325" y="45535"/>
                  <a:pt x="1466437" y="20385"/>
                  <a:pt x="1171834" y="18288"/>
                </a:cubicBezTo>
                <a:cubicBezTo>
                  <a:pt x="877231" y="16191"/>
                  <a:pt x="561097" y="37643"/>
                  <a:pt x="0" y="18288"/>
                </a:cubicBezTo>
                <a:cubicBezTo>
                  <a:pt x="-46" y="12483"/>
                  <a:pt x="-203" y="6491"/>
                  <a:pt x="0" y="0"/>
                </a:cubicBezTo>
                <a:close/>
              </a:path>
              <a:path w="3255095" h="18288" extrusionOk="0">
                <a:moveTo>
                  <a:pt x="0" y="0"/>
                </a:moveTo>
                <a:cubicBezTo>
                  <a:pt x="291965" y="19429"/>
                  <a:pt x="363155" y="8568"/>
                  <a:pt x="618468" y="0"/>
                </a:cubicBezTo>
                <a:cubicBezTo>
                  <a:pt x="873781" y="-8568"/>
                  <a:pt x="904459" y="-19505"/>
                  <a:pt x="1171834" y="0"/>
                </a:cubicBezTo>
                <a:cubicBezTo>
                  <a:pt x="1439209" y="19505"/>
                  <a:pt x="1744369" y="9790"/>
                  <a:pt x="1887955" y="0"/>
                </a:cubicBezTo>
                <a:cubicBezTo>
                  <a:pt x="2031541" y="-9790"/>
                  <a:pt x="2346378" y="21240"/>
                  <a:pt x="2506423" y="0"/>
                </a:cubicBezTo>
                <a:cubicBezTo>
                  <a:pt x="2666468" y="-21240"/>
                  <a:pt x="2990257" y="30414"/>
                  <a:pt x="3255095" y="0"/>
                </a:cubicBezTo>
                <a:cubicBezTo>
                  <a:pt x="3254831" y="4493"/>
                  <a:pt x="3255479" y="9472"/>
                  <a:pt x="3255095" y="18288"/>
                </a:cubicBezTo>
                <a:cubicBezTo>
                  <a:pt x="3120743" y="16690"/>
                  <a:pt x="2759628" y="42462"/>
                  <a:pt x="2604076" y="18288"/>
                </a:cubicBezTo>
                <a:cubicBezTo>
                  <a:pt x="2448524" y="-5886"/>
                  <a:pt x="2184336" y="19599"/>
                  <a:pt x="1887955" y="18288"/>
                </a:cubicBezTo>
                <a:cubicBezTo>
                  <a:pt x="1591574" y="16977"/>
                  <a:pt x="1548845" y="6870"/>
                  <a:pt x="1334589" y="18288"/>
                </a:cubicBezTo>
                <a:cubicBezTo>
                  <a:pt x="1120333" y="29706"/>
                  <a:pt x="996014" y="9662"/>
                  <a:pt x="683570" y="18288"/>
                </a:cubicBezTo>
                <a:cubicBezTo>
                  <a:pt x="371126" y="26914"/>
                  <a:pt x="198687" y="16167"/>
                  <a:pt x="0" y="18288"/>
                </a:cubicBezTo>
                <a:cubicBezTo>
                  <a:pt x="843" y="9577"/>
                  <a:pt x="371" y="6900"/>
                  <a:pt x="0" y="0"/>
                </a:cubicBezTo>
                <a:close/>
              </a:path>
            </a:pathLst>
          </a:custGeom>
          <a:solidFill>
            <a:schemeClr val="accent2"/>
          </a:solidFill>
          <a:ln w="38100" cap="rnd" cmpd="sng">
            <a:solidFill>
              <a:schemeClr val="accen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088" name="Google Shape;11088;p7"/>
          <p:cNvSpPr txBox="1">
            <a:spLocks noGrp="1"/>
          </p:cNvSpPr>
          <p:nvPr>
            <p:ph type="body" idx="1"/>
          </p:nvPr>
        </p:nvSpPr>
        <p:spPr>
          <a:xfrm>
            <a:off x="630936" y="2807208"/>
            <a:ext cx="3429000" cy="341071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 fontScale="92500"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ct val="100000"/>
              <a:buNone/>
            </a:pPr>
            <a:r>
              <a:rPr lang="en-US" sz="3600" b="1">
                <a:solidFill>
                  <a:schemeClr val="accent1"/>
                </a:solidFill>
              </a:rPr>
              <a:t>By December 2023, ≥ 70% of participating hospitals will have implemented all key strategies</a:t>
            </a:r>
            <a:endParaRPr/>
          </a:p>
        </p:txBody>
      </p:sp>
      <p:pic>
        <p:nvPicPr>
          <p:cNvPr id="11089" name="Google Shape;11089;p7" descr="Shape, square&#10;&#10;Description automatically generated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4209315" y="103728"/>
            <a:ext cx="7622789" cy="6147774"/>
          </a:xfrm>
          <a:prstGeom prst="rect">
            <a:avLst/>
          </a:prstGeom>
          <a:noFill/>
          <a:ln>
            <a:noFill/>
          </a:ln>
        </p:spPr>
      </p:pic>
      <p:sp>
        <p:nvSpPr>
          <p:cNvPr id="11090" name="Google Shape;11090;p7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</a:pPr>
            <a:r>
              <a:rPr lang="en-US"/>
              <a:t>Illinois Perinatal Quality Collaborative</a:t>
            </a:r>
            <a:endParaRPr/>
          </a:p>
        </p:txBody>
      </p:sp>
      <p:sp>
        <p:nvSpPr>
          <p:cNvPr id="11091" name="Google Shape;11091;p7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</a:pPr>
            <a:fld id="{00000000-1234-1234-1234-123412341234}" type="slidenum">
              <a:rPr lang="en-US"/>
              <a:t>7</a:t>
            </a:fld>
            <a:endParaRPr/>
          </a:p>
        </p:txBody>
      </p:sp>
      <p:pic>
        <p:nvPicPr>
          <p:cNvPr id="11092" name="Google Shape;11092;p7" descr="Clipboard Checked with solid fill"/>
          <p:cNvPicPr preferRelativeResize="0"/>
          <p:nvPr/>
        </p:nvPicPr>
        <p:blipFill rotWithShape="1">
          <a:blip r:embed="rId4">
            <a:alphaModFix/>
          </a:blip>
          <a:srcRect/>
          <a:stretch/>
        </p:blipFill>
        <p:spPr>
          <a:xfrm>
            <a:off x="4847163" y="880702"/>
            <a:ext cx="1274190" cy="1282657"/>
          </a:xfrm>
          <a:prstGeom prst="rect">
            <a:avLst/>
          </a:prstGeom>
          <a:noFill/>
          <a:ln>
            <a:noFill/>
          </a:ln>
        </p:spPr>
      </p:pic>
      <p:sp>
        <p:nvSpPr>
          <p:cNvPr id="11093" name="Google Shape;11093;p7"/>
          <p:cNvSpPr/>
          <p:nvPr/>
        </p:nvSpPr>
        <p:spPr>
          <a:xfrm>
            <a:off x="5255845" y="197827"/>
            <a:ext cx="5529384" cy="49823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Font typeface="Calibri"/>
              <a:buNone/>
            </a:pPr>
            <a:r>
              <a:rPr lang="en-US" sz="3600" b="1">
                <a:solidFill>
                  <a:schemeClr val="accent1"/>
                </a:solidFill>
                <a:latin typeface="Calibri"/>
                <a:ea typeface="Calibri"/>
                <a:cs typeface="Calibri"/>
                <a:sym typeface="Calibri"/>
              </a:rPr>
              <a:t>Birth Equity Key Strategies</a:t>
            </a: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11094" name="Google Shape;11094;p7" descr="Handshake with solid fill"/>
          <p:cNvPicPr preferRelativeResize="0"/>
          <p:nvPr/>
        </p:nvPicPr>
        <p:blipFill rotWithShape="1">
          <a:blip r:embed="rId5">
            <a:alphaModFix/>
          </a:blip>
          <a:srcRect/>
          <a:stretch/>
        </p:blipFill>
        <p:spPr>
          <a:xfrm>
            <a:off x="7295732" y="842280"/>
            <a:ext cx="1436659" cy="1407514"/>
          </a:xfrm>
          <a:prstGeom prst="rect">
            <a:avLst/>
          </a:prstGeom>
          <a:noFill/>
          <a:ln>
            <a:noFill/>
          </a:ln>
        </p:spPr>
      </p:pic>
      <p:pic>
        <p:nvPicPr>
          <p:cNvPr id="11095" name="Google Shape;11095;p7" descr="Medical with solid fill"/>
          <p:cNvPicPr preferRelativeResize="0"/>
          <p:nvPr/>
        </p:nvPicPr>
        <p:blipFill rotWithShape="1">
          <a:blip r:embed="rId6">
            <a:alphaModFix/>
          </a:blip>
          <a:srcRect/>
          <a:stretch/>
        </p:blipFill>
        <p:spPr>
          <a:xfrm>
            <a:off x="9913379" y="828369"/>
            <a:ext cx="1284537" cy="1265700"/>
          </a:xfrm>
          <a:prstGeom prst="rect">
            <a:avLst/>
          </a:prstGeom>
          <a:noFill/>
          <a:ln>
            <a:noFill/>
          </a:ln>
        </p:spPr>
      </p:pic>
      <p:pic>
        <p:nvPicPr>
          <p:cNvPr id="11096" name="Google Shape;11096;p7" descr="Group success outline"/>
          <p:cNvPicPr preferRelativeResize="0"/>
          <p:nvPr/>
        </p:nvPicPr>
        <p:blipFill rotWithShape="1">
          <a:blip r:embed="rId7">
            <a:alphaModFix/>
          </a:blip>
          <a:srcRect/>
          <a:stretch/>
        </p:blipFill>
        <p:spPr>
          <a:xfrm>
            <a:off x="4679909" y="3518551"/>
            <a:ext cx="1621877" cy="1624433"/>
          </a:xfrm>
          <a:prstGeom prst="rect">
            <a:avLst/>
          </a:prstGeom>
          <a:noFill/>
          <a:ln>
            <a:noFill/>
          </a:ln>
        </p:spPr>
      </p:pic>
      <p:pic>
        <p:nvPicPr>
          <p:cNvPr id="11097" name="Google Shape;11097;p7" descr="Cheers with solid fill"/>
          <p:cNvPicPr preferRelativeResize="0"/>
          <p:nvPr/>
        </p:nvPicPr>
        <p:blipFill rotWithShape="1">
          <a:blip r:embed="rId8">
            <a:alphaModFix/>
          </a:blip>
          <a:srcRect/>
          <a:stretch/>
        </p:blipFill>
        <p:spPr>
          <a:xfrm>
            <a:off x="7242446" y="3580351"/>
            <a:ext cx="1540139" cy="1491064"/>
          </a:xfrm>
          <a:prstGeom prst="rect">
            <a:avLst/>
          </a:prstGeom>
          <a:noFill/>
          <a:ln>
            <a:noFill/>
          </a:ln>
        </p:spPr>
      </p:pic>
      <p:pic>
        <p:nvPicPr>
          <p:cNvPr id="11098" name="Google Shape;11098;p7" descr="Chat bubble with solid fill"/>
          <p:cNvPicPr preferRelativeResize="0"/>
          <p:nvPr/>
        </p:nvPicPr>
        <p:blipFill rotWithShape="1">
          <a:blip r:embed="rId9">
            <a:alphaModFix/>
          </a:blip>
          <a:srcRect/>
          <a:stretch/>
        </p:blipFill>
        <p:spPr>
          <a:xfrm>
            <a:off x="9654653" y="3451473"/>
            <a:ext cx="1070892" cy="1062825"/>
          </a:xfrm>
          <a:prstGeom prst="rect">
            <a:avLst/>
          </a:prstGeom>
          <a:noFill/>
          <a:ln>
            <a:noFill/>
          </a:ln>
        </p:spPr>
      </p:pic>
      <p:pic>
        <p:nvPicPr>
          <p:cNvPr id="11099" name="Google Shape;11099;p7" descr="Comment Heart with solid fill"/>
          <p:cNvPicPr preferRelativeResize="0"/>
          <p:nvPr/>
        </p:nvPicPr>
        <p:blipFill rotWithShape="1">
          <a:blip r:embed="rId10">
            <a:alphaModFix/>
          </a:blip>
          <a:srcRect/>
          <a:stretch/>
        </p:blipFill>
        <p:spPr>
          <a:xfrm>
            <a:off x="10452329" y="3980349"/>
            <a:ext cx="1070340" cy="1036423"/>
          </a:xfrm>
          <a:prstGeom prst="rect">
            <a:avLst/>
          </a:prstGeom>
          <a:noFill/>
          <a:ln>
            <a:noFill/>
          </a:ln>
        </p:spPr>
      </p:pic>
      <p:sp>
        <p:nvSpPr>
          <p:cNvPr id="11100" name="Google Shape;11100;p7"/>
          <p:cNvSpPr txBox="1"/>
          <p:nvPr/>
        </p:nvSpPr>
        <p:spPr>
          <a:xfrm>
            <a:off x="4206631" y="2164861"/>
            <a:ext cx="2557585" cy="12003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Calibri"/>
              <a:buNone/>
            </a:pPr>
            <a:r>
              <a:rPr lang="en-US" sz="1800" b="1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Optimize race and ethnicity data</a:t>
            </a:r>
            <a:r>
              <a:rPr lang="en-US"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 collection and review stratified data ​</a:t>
            </a: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101" name="Google Shape;11101;p7"/>
          <p:cNvSpPr txBox="1"/>
          <p:nvPr/>
        </p:nvSpPr>
        <p:spPr>
          <a:xfrm>
            <a:off x="6727093" y="2145324"/>
            <a:ext cx="2586893" cy="12003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Calibri"/>
              <a:buNone/>
            </a:pPr>
            <a:r>
              <a:rPr lang="en-US"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Screen all patients for </a:t>
            </a:r>
            <a:r>
              <a:rPr lang="en-US" sz="1800" b="1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social determinants of health</a:t>
            </a:r>
            <a:r>
              <a:rPr lang="en-US"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 and link to needed services​</a:t>
            </a: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102" name="Google Shape;11102;p7"/>
          <p:cNvSpPr txBox="1"/>
          <p:nvPr/>
        </p:nvSpPr>
        <p:spPr>
          <a:xfrm>
            <a:off x="9530862" y="2018323"/>
            <a:ext cx="2059354" cy="147732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Calibri"/>
              <a:buNone/>
            </a:pPr>
            <a:r>
              <a:rPr lang="en-US" sz="1800" b="1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Standardize postpartum safety</a:t>
            </a:r>
            <a:r>
              <a:rPr lang="en-US"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 education and schedule early postpartum visit​</a:t>
            </a: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103" name="Google Shape;11103;p7"/>
          <p:cNvSpPr txBox="1"/>
          <p:nvPr/>
        </p:nvSpPr>
        <p:spPr>
          <a:xfrm>
            <a:off x="4118708" y="4929554"/>
            <a:ext cx="2743200" cy="12003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Calibri"/>
              <a:buNone/>
            </a:pPr>
            <a:r>
              <a:rPr lang="en-US" sz="1800" b="1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Engage patients and community members</a:t>
            </a:r>
            <a:r>
              <a:rPr lang="en-US"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 for quality improvement input ​</a:t>
            </a: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104" name="Google Shape;11104;p7"/>
          <p:cNvSpPr txBox="1"/>
          <p:nvPr/>
        </p:nvSpPr>
        <p:spPr>
          <a:xfrm>
            <a:off x="6795477" y="4968631"/>
            <a:ext cx="2479431" cy="12003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Calibri"/>
              <a:buNone/>
            </a:pPr>
            <a:r>
              <a:rPr lang="en-US" sz="1800" b="1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Implicit bias &amp; respectful care</a:t>
            </a:r>
            <a:r>
              <a:rPr lang="en-US"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 training for providers, nurses, other staff​</a:t>
            </a: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105" name="Google Shape;11105;p7"/>
          <p:cNvSpPr txBox="1"/>
          <p:nvPr/>
        </p:nvSpPr>
        <p:spPr>
          <a:xfrm>
            <a:off x="9306170" y="4929554"/>
            <a:ext cx="2479431" cy="12003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Calibri"/>
              <a:buNone/>
            </a:pPr>
            <a:r>
              <a:rPr lang="en-US"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Share </a:t>
            </a:r>
            <a:r>
              <a:rPr lang="en-US" sz="1800" b="1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respectful care practices</a:t>
            </a:r>
            <a:r>
              <a:rPr lang="en-US"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 and </a:t>
            </a:r>
            <a:r>
              <a:rPr lang="en-US" sz="1800" b="1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survey </a:t>
            </a:r>
            <a:r>
              <a:rPr lang="en-US"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patients on their care experience​</a:t>
            </a: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111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10" name="Google Shape;11110;p8"/>
          <p:cNvSpPr/>
          <p:nvPr/>
        </p:nvSpPr>
        <p:spPr>
          <a:xfrm>
            <a:off x="0" y="0"/>
            <a:ext cx="12188952" cy="68580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111" name="Google Shape;11111;p8"/>
          <p:cNvSpPr/>
          <p:nvPr/>
        </p:nvSpPr>
        <p:spPr>
          <a:xfrm rot="5400000" flipH="1">
            <a:off x="-1410084" y="1410082"/>
            <a:ext cx="6858000" cy="4037836"/>
          </a:xfrm>
          <a:prstGeom prst="rect">
            <a:avLst/>
          </a:prstGeom>
          <a:gradFill>
            <a:gsLst>
              <a:gs pos="0">
                <a:srgbClr val="000000"/>
              </a:gs>
              <a:gs pos="8000">
                <a:srgbClr val="000000"/>
              </a:gs>
              <a:gs pos="100000">
                <a:srgbClr val="143668"/>
              </a:gs>
            </a:gsLst>
            <a:lin ang="3000000" scaled="0"/>
          </a:gra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112" name="Google Shape;11112;p8"/>
          <p:cNvSpPr/>
          <p:nvPr/>
        </p:nvSpPr>
        <p:spPr>
          <a:xfrm rot="5400000" flipH="1">
            <a:off x="-1410085" y="1420219"/>
            <a:ext cx="6857999" cy="4037839"/>
          </a:xfrm>
          <a:prstGeom prst="rect">
            <a:avLst/>
          </a:prstGeom>
          <a:gradFill>
            <a:gsLst>
              <a:gs pos="0">
                <a:srgbClr val="000000">
                  <a:alpha val="0"/>
                </a:srgbClr>
              </a:gs>
              <a:gs pos="99000">
                <a:srgbClr val="1C498B">
                  <a:alpha val="45490"/>
                </a:srgbClr>
              </a:gs>
              <a:gs pos="100000">
                <a:srgbClr val="1C498B">
                  <a:alpha val="45490"/>
                </a:srgbClr>
              </a:gs>
            </a:gsLst>
            <a:lin ang="1800000" scaled="0"/>
          </a:gra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113" name="Google Shape;11113;p8"/>
          <p:cNvSpPr/>
          <p:nvPr/>
        </p:nvSpPr>
        <p:spPr>
          <a:xfrm rot="5400000" flipH="1">
            <a:off x="767923" y="3588085"/>
            <a:ext cx="2501979" cy="4037841"/>
          </a:xfrm>
          <a:prstGeom prst="rect">
            <a:avLst/>
          </a:prstGeom>
          <a:gradFill>
            <a:gsLst>
              <a:gs pos="0">
                <a:srgbClr val="1C498B">
                  <a:alpha val="28235"/>
                </a:srgbClr>
              </a:gs>
              <a:gs pos="2000">
                <a:srgbClr val="1C498B">
                  <a:alpha val="28235"/>
                </a:srgbClr>
              </a:gs>
              <a:gs pos="100000">
                <a:srgbClr val="000000">
                  <a:alpha val="29411"/>
                </a:srgbClr>
              </a:gs>
            </a:gsLst>
            <a:lin ang="7800000" scaled="0"/>
          </a:gra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114" name="Google Shape;11114;p8"/>
          <p:cNvSpPr/>
          <p:nvPr/>
        </p:nvSpPr>
        <p:spPr>
          <a:xfrm rot="-964587">
            <a:off x="-501737" y="969718"/>
            <a:ext cx="3900357" cy="4178958"/>
          </a:xfrm>
          <a:custGeom>
            <a:avLst/>
            <a:gdLst/>
            <a:ahLst/>
            <a:cxnLst/>
            <a:rect l="l" t="t" r="r" b="b"/>
            <a:pathLst>
              <a:path w="3900357" h="4178958" extrusionOk="0">
                <a:moveTo>
                  <a:pt x="2432225" y="93939"/>
                </a:moveTo>
                <a:cubicBezTo>
                  <a:pt x="3282786" y="358491"/>
                  <a:pt x="3900357" y="1151865"/>
                  <a:pt x="3900357" y="2089479"/>
                </a:cubicBezTo>
                <a:cubicBezTo>
                  <a:pt x="3900357" y="3243466"/>
                  <a:pt x="2964865" y="4178958"/>
                  <a:pt x="1810878" y="4178958"/>
                </a:cubicBezTo>
                <a:cubicBezTo>
                  <a:pt x="1089636" y="4178958"/>
                  <a:pt x="453744" y="3813531"/>
                  <a:pt x="78249" y="3257727"/>
                </a:cubicBezTo>
                <a:lnTo>
                  <a:pt x="0" y="3128923"/>
                </a:lnTo>
                <a:lnTo>
                  <a:pt x="831324" y="244281"/>
                </a:lnTo>
                <a:lnTo>
                  <a:pt x="997559" y="164202"/>
                </a:lnTo>
                <a:cubicBezTo>
                  <a:pt x="1247540" y="58468"/>
                  <a:pt x="1522381" y="0"/>
                  <a:pt x="1810878" y="0"/>
                </a:cubicBezTo>
                <a:cubicBezTo>
                  <a:pt x="2027251" y="0"/>
                  <a:pt x="2235942" y="32888"/>
                  <a:pt x="2432225" y="93939"/>
                </a:cubicBezTo>
                <a:close/>
              </a:path>
            </a:pathLst>
          </a:custGeom>
          <a:gradFill>
            <a:gsLst>
              <a:gs pos="0">
                <a:srgbClr val="000000">
                  <a:alpha val="0"/>
                </a:srgbClr>
              </a:gs>
              <a:gs pos="29000">
                <a:srgbClr val="000000">
                  <a:alpha val="0"/>
                </a:srgbClr>
              </a:gs>
              <a:gs pos="100000">
                <a:srgbClr val="1C498B">
                  <a:alpha val="42352"/>
                </a:srgbClr>
              </a:gs>
            </a:gsLst>
            <a:lin ang="1800000" scaled="0"/>
          </a:gra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115" name="Google Shape;11115;p8"/>
          <p:cNvSpPr/>
          <p:nvPr/>
        </p:nvSpPr>
        <p:spPr>
          <a:xfrm rot="5400000" flipH="1">
            <a:off x="-1410093" y="1399943"/>
            <a:ext cx="6858003" cy="4037835"/>
          </a:xfrm>
          <a:prstGeom prst="rect">
            <a:avLst/>
          </a:prstGeom>
          <a:gradFill>
            <a:gsLst>
              <a:gs pos="0">
                <a:srgbClr val="000000">
                  <a:alpha val="0"/>
                </a:srgbClr>
              </a:gs>
              <a:gs pos="99000">
                <a:srgbClr val="5189DD">
                  <a:alpha val="10588"/>
                </a:srgbClr>
              </a:gs>
              <a:gs pos="100000">
                <a:srgbClr val="5189DD">
                  <a:alpha val="10588"/>
                </a:srgbClr>
              </a:gs>
            </a:gsLst>
            <a:lin ang="7200000" scaled="0"/>
          </a:gra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116" name="Google Shape;11116;p8"/>
          <p:cNvSpPr txBox="1">
            <a:spLocks noGrp="1"/>
          </p:cNvSpPr>
          <p:nvPr>
            <p:ph type="title"/>
          </p:nvPr>
        </p:nvSpPr>
        <p:spPr>
          <a:xfrm>
            <a:off x="418495" y="1898652"/>
            <a:ext cx="3529314" cy="33874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/>
          <a:p>
            <a:pPr marL="0" lvl="0" indent="0" algn="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000"/>
              <a:buFont typeface="Calibri"/>
              <a:buNone/>
            </a:pPr>
            <a:r>
              <a:rPr lang="en-US" sz="4000">
                <a:solidFill>
                  <a:srgbClr val="FFFFFF"/>
                </a:solidFill>
              </a:rPr>
              <a:t>Achieving Birth Equity QI Excellence Award</a:t>
            </a:r>
            <a:br>
              <a:rPr lang="en-US" sz="4000">
                <a:solidFill>
                  <a:srgbClr val="FFFFFF"/>
                </a:solidFill>
              </a:rPr>
            </a:br>
            <a:r>
              <a:rPr lang="en-US" sz="1800" i="1">
                <a:solidFill>
                  <a:srgbClr val="FFFFFF"/>
                </a:solidFill>
              </a:rPr>
              <a:t>Will start awarding for ILPQC Annual Meeting 11/2/2023</a:t>
            </a:r>
            <a:endParaRPr sz="1800" i="1"/>
          </a:p>
        </p:txBody>
      </p:sp>
      <p:sp>
        <p:nvSpPr>
          <p:cNvPr id="11117" name="Google Shape;11117;p8"/>
          <p:cNvSpPr txBox="1">
            <a:spLocks noGrp="1"/>
          </p:cNvSpPr>
          <p:nvPr>
            <p:ph type="ftr" idx="11"/>
          </p:nvPr>
        </p:nvSpPr>
        <p:spPr>
          <a:xfrm rot="5400000">
            <a:off x="-1828800" y="2002536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400"/>
              <a:buFont typeface="Calibri"/>
              <a:buNone/>
            </a:pPr>
            <a:r>
              <a:rPr lang="en-US" sz="1100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rPr>
              <a:t>Illinois Perinatal Quality Collaborative</a:t>
            </a:r>
            <a:endParaRPr/>
          </a:p>
        </p:txBody>
      </p:sp>
      <p:sp>
        <p:nvSpPr>
          <p:cNvPr id="11118" name="Google Shape;11118;p8"/>
          <p:cNvSpPr txBox="1"/>
          <p:nvPr/>
        </p:nvSpPr>
        <p:spPr>
          <a:xfrm>
            <a:off x="4162340" y="506612"/>
            <a:ext cx="4997630" cy="680304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/>
          <a:p>
            <a:pPr marL="0" marR="0" lvl="0" indent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Calibri"/>
              <a:buNone/>
            </a:pPr>
            <a:r>
              <a:rPr lang="en-US" sz="2400" b="1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QI Excellence Award:</a:t>
            </a:r>
            <a:endParaRPr sz="24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marL="228600" marR="0" lvl="0" indent="-228600" algn="l" rtl="0">
              <a:lnSpc>
                <a:spcPct val="90000"/>
              </a:lnSpc>
              <a:spcBef>
                <a:spcPts val="200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Arial"/>
              <a:buChar char="•"/>
            </a:pPr>
            <a:r>
              <a:rPr lang="en-US" sz="24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All data submitted</a:t>
            </a: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  <a:p>
            <a:pPr marL="228600" marR="0" lvl="0" indent="-228600" algn="l" rtl="0">
              <a:lnSpc>
                <a:spcPct val="90000"/>
              </a:lnSpc>
              <a:spcBef>
                <a:spcPts val="200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Arial"/>
              <a:buChar char="•"/>
            </a:pPr>
            <a:r>
              <a:rPr lang="en-US" sz="24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7 of 7 key strategies In Place (Green)</a:t>
            </a: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  <a:p>
            <a:pPr marL="228600" marR="0" lvl="0" indent="-228600" algn="l" rtl="0">
              <a:lnSpc>
                <a:spcPct val="90000"/>
              </a:lnSpc>
              <a:spcBef>
                <a:spcPts val="200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Arial"/>
              <a:buChar char="•"/>
            </a:pPr>
            <a:r>
              <a:rPr lang="en-US" sz="24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Achieving ALL goals for the following outcome &amp; process measures:</a:t>
            </a: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  <a:p>
            <a:pPr marL="685800" marR="0" lvl="1" indent="-228600" algn="l" rtl="0">
              <a:lnSpc>
                <a:spcPct val="90000"/>
              </a:lnSpc>
              <a:spcBef>
                <a:spcPts val="200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Arial"/>
              <a:buChar char="•"/>
            </a:pPr>
            <a:r>
              <a:rPr lang="en-US"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Provider, Nurse, &amp; Other Staff Bias Education ≥70%</a:t>
            </a:r>
            <a:endParaRPr sz="18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  <a:p>
            <a:pPr marL="685800" marR="0" lvl="1" indent="-228600" algn="l" rtl="0">
              <a:lnSpc>
                <a:spcPct val="90000"/>
              </a:lnSpc>
              <a:spcBef>
                <a:spcPts val="200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Arial"/>
              <a:buChar char="•"/>
            </a:pPr>
            <a:r>
              <a:rPr lang="en-US"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SDoH Delivery Admission Screening Documented ≥70%</a:t>
            </a:r>
            <a:endParaRPr sz="18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  <a:p>
            <a:pPr marL="685800" marR="0" lvl="1" indent="-228600" algn="l" rtl="0">
              <a:lnSpc>
                <a:spcPct val="90000"/>
              </a:lnSpc>
              <a:spcBef>
                <a:spcPts val="200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Arial"/>
              <a:buChar char="•"/>
            </a:pPr>
            <a:r>
              <a:rPr lang="en-US"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SDoH Screen Positive Linkage to Resources Documented ≥70%</a:t>
            </a:r>
            <a:endParaRPr sz="18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  <a:p>
            <a:pPr marL="685800" marR="0" lvl="1" indent="-228600" algn="l" rtl="0">
              <a:lnSpc>
                <a:spcPct val="90000"/>
              </a:lnSpc>
              <a:spcBef>
                <a:spcPts val="200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Arial"/>
              <a:buChar char="•"/>
            </a:pPr>
            <a:r>
              <a:rPr lang="en-US"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PREM Completion Rate at least 25% (goal ≥40%) </a:t>
            </a:r>
            <a:endParaRPr sz="1800" b="0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  <a:p>
            <a:pPr marL="228600" marR="0" lvl="0" indent="-50800" algn="l" rtl="0">
              <a:lnSpc>
                <a:spcPct val="90000"/>
              </a:lnSpc>
              <a:spcBef>
                <a:spcPts val="2000"/>
              </a:spcBef>
              <a:spcAft>
                <a:spcPts val="0"/>
              </a:spcAft>
              <a:buClr>
                <a:schemeClr val="accent2"/>
              </a:buClr>
              <a:buSzPts val="2800"/>
              <a:buFont typeface="Arial"/>
              <a:buNone/>
            </a:pPr>
            <a:endParaRPr sz="2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marL="0" marR="0" lvl="0" indent="177800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</a:pPr>
            <a:endParaRPr sz="2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119" name="Google Shape;11119;p8"/>
          <p:cNvSpPr txBox="1">
            <a:spLocks noGrp="1"/>
          </p:cNvSpPr>
          <p:nvPr>
            <p:ph type="sldNum" idx="12"/>
          </p:nvPr>
        </p:nvSpPr>
        <p:spPr>
          <a:xfrm>
            <a:off x="11704320" y="6455664"/>
            <a:ext cx="448056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Clr>
                <a:srgbClr val="9CA5AE"/>
              </a:buClr>
              <a:buSzPts val="1100"/>
              <a:buFont typeface="Calibri"/>
              <a:buNone/>
            </a:pPr>
            <a:fld id="{00000000-1234-1234-1234-123412341234}" type="slidenum">
              <a:rPr lang="en-US" sz="1100">
                <a:solidFill>
                  <a:srgbClr val="9CA5AE"/>
                </a:solidFill>
              </a:rPr>
              <a:t>8</a:t>
            </a:fld>
            <a:endParaRPr sz="1100">
              <a:solidFill>
                <a:srgbClr val="9CA5AE"/>
              </a:solidFill>
            </a:endParaRPr>
          </a:p>
        </p:txBody>
      </p:sp>
      <p:grpSp>
        <p:nvGrpSpPr>
          <p:cNvPr id="11120" name="Google Shape;11120;p8"/>
          <p:cNvGrpSpPr/>
          <p:nvPr/>
        </p:nvGrpSpPr>
        <p:grpSpPr>
          <a:xfrm>
            <a:off x="9141604" y="1610574"/>
            <a:ext cx="2999430" cy="3845632"/>
            <a:chOff x="9160895" y="1436954"/>
            <a:chExt cx="2999430" cy="3845632"/>
          </a:xfrm>
        </p:grpSpPr>
        <p:pic>
          <p:nvPicPr>
            <p:cNvPr id="11121" name="Google Shape;11121;p8" descr="Diagram&#10;&#10;Description automatically generated"/>
            <p:cNvPicPr preferRelativeResize="0"/>
            <p:nvPr/>
          </p:nvPicPr>
          <p:blipFill rotWithShape="1">
            <a:blip r:embed="rId3">
              <a:alphaModFix/>
            </a:blip>
            <a:srcRect/>
            <a:stretch/>
          </p:blipFill>
          <p:spPr>
            <a:xfrm>
              <a:off x="9160895" y="1436954"/>
              <a:ext cx="2999430" cy="3845632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11122" name="Google Shape;11122;p8"/>
            <p:cNvSpPr/>
            <p:nvPr/>
          </p:nvSpPr>
          <p:spPr>
            <a:xfrm>
              <a:off x="10600479" y="2884025"/>
              <a:ext cx="771645" cy="1080303"/>
            </a:xfrm>
            <a:prstGeom prst="rect">
              <a:avLst/>
            </a:prstGeom>
            <a:solidFill>
              <a:schemeClr val="lt1"/>
            </a:solidFill>
            <a:ln w="12700" cap="flat" cmpd="sng">
              <a:solidFill>
                <a:schemeClr val="lt1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Clr>
                  <a:schemeClr val="lt1"/>
                </a:buClr>
                <a:buSzPts val="1800"/>
                <a:buFont typeface="Calibri"/>
                <a:buNone/>
              </a:pPr>
              <a:r>
                <a:rPr lang="en-US" sz="180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rPr>
                <a:t>Your H</a:t>
              </a: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123" name="Google Shape;11123;p8"/>
            <p:cNvSpPr/>
            <p:nvPr/>
          </p:nvSpPr>
          <p:spPr>
            <a:xfrm rot="5400000">
              <a:off x="10272529" y="2662176"/>
              <a:ext cx="771645" cy="1080303"/>
            </a:xfrm>
            <a:prstGeom prst="rect">
              <a:avLst/>
            </a:prstGeom>
            <a:solidFill>
              <a:schemeClr val="lt1"/>
            </a:solidFill>
            <a:ln w="12700" cap="flat" cmpd="sng">
              <a:solidFill>
                <a:schemeClr val="lt1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Arial"/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1124" name="Google Shape;11124;p8"/>
          <p:cNvSpPr txBox="1"/>
          <p:nvPr/>
        </p:nvSpPr>
        <p:spPr>
          <a:xfrm>
            <a:off x="10079619" y="3028707"/>
            <a:ext cx="1417898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Calibri"/>
              <a:buNone/>
            </a:pPr>
            <a:r>
              <a:rPr lang="en-US" sz="1600" b="1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Your Hospital's Name Here!</a:t>
            </a:r>
            <a:endParaRPr sz="16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1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29" name="Google Shape;11129;p9"/>
          <p:cNvSpPr txBox="1">
            <a:spLocks noGrp="1"/>
          </p:cNvSpPr>
          <p:nvPr>
            <p:ph type="title"/>
          </p:nvPr>
        </p:nvSpPr>
        <p:spPr>
          <a:xfrm>
            <a:off x="244475" y="53731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Font typeface="Calibri"/>
              <a:buNone/>
            </a:pPr>
            <a:r>
              <a:rPr lang="en-US" b="0"/>
              <a:t>ILPQC Hospital Team Data Submission </a:t>
            </a:r>
            <a:endParaRPr/>
          </a:p>
        </p:txBody>
      </p:sp>
      <p:sp>
        <p:nvSpPr>
          <p:cNvPr id="11130" name="Google Shape;11130;p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9</a:t>
            </a:fld>
            <a:endParaRPr/>
          </a:p>
        </p:txBody>
      </p:sp>
      <p:sp>
        <p:nvSpPr>
          <p:cNvPr id="11131" name="Google Shape;11131;p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/>
              <a:t>Illinois Perinatal Quality Collaborative</a:t>
            </a:r>
            <a:endParaRPr/>
          </a:p>
        </p:txBody>
      </p:sp>
      <p:graphicFrame>
        <p:nvGraphicFramePr>
          <p:cNvPr id="11132" name="Google Shape;11132;p9"/>
          <p:cNvGraphicFramePr/>
          <p:nvPr/>
        </p:nvGraphicFramePr>
        <p:xfrm>
          <a:off x="221358" y="1204924"/>
          <a:ext cx="11754900" cy="5486480"/>
        </p:xfrm>
        <a:graphic>
          <a:graphicData uri="http://schemas.openxmlformats.org/drawingml/2006/table">
            <a:tbl>
              <a:tblPr firstRow="1" bandRow="1">
                <a:noFill/>
                <a:tableStyleId>{2A2AACC4-BC5C-41ED-89DF-36E88FAF409F}</a:tableStyleId>
              </a:tblPr>
              <a:tblGrid>
                <a:gridCol w="57748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87277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10727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61950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2400" u="none" strike="noStrike" cap="none"/>
                        <a:t>Structure Measures​</a:t>
                      </a:r>
                      <a:endParaRPr sz="1800" b="1" u="none" strike="noStrike" cap="none">
                        <a:solidFill>
                          <a:srgbClr val="FFFFFF"/>
                        </a:solidFill>
                      </a:endParaRPr>
                    </a:p>
                  </a:txBody>
                  <a:tcPr marL="91450" marR="91450" marT="45725" marB="45725"/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2400" u="none" strike="noStrike" cap="none"/>
                        <a:t>Baseline </a:t>
                      </a:r>
                      <a:endParaRPr sz="1800" b="1" u="none" strike="noStrike" cap="none">
                        <a:solidFill>
                          <a:srgbClr val="FFFFFF"/>
                        </a:solidFill>
                      </a:endParaRPr>
                    </a:p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2400"/>
                        <a:buFont typeface="Calibri"/>
                        <a:buNone/>
                      </a:pPr>
                      <a:r>
                        <a:rPr lang="en-US" sz="2400" u="none" strike="noStrike" cap="none"/>
                        <a:t>(% In Place)​</a:t>
                      </a:r>
                      <a:endParaRPr sz="1800" b="1" u="none" strike="noStrike" cap="none">
                        <a:solidFill>
                          <a:srgbClr val="FFFFFF"/>
                        </a:solidFill>
                      </a:endParaRPr>
                    </a:p>
                  </a:txBody>
                  <a:tcPr marL="91450" marR="91450" marT="45725" marB="45725"/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2400" u="none" strike="noStrike" cap="none"/>
                        <a:t> July 2023</a:t>
                      </a:r>
                      <a:endParaRPr sz="1800" u="none" strike="noStrike" cap="none"/>
                    </a:p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2400" u="none" strike="noStrike" cap="none"/>
                        <a:t>(% In Place)​</a:t>
                      </a:r>
                      <a:endParaRPr/>
                    </a:p>
                  </a:txBody>
                  <a:tcPr marL="91450" marR="91450" marT="45725" marB="45725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61950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2400" u="none" strike="noStrike" cap="none"/>
                        <a:t>SDOH Screening (L&amp;D)​</a:t>
                      </a:r>
                      <a:endParaRPr sz="1800" u="none" strike="noStrike" cap="none">
                        <a:solidFill>
                          <a:srgbClr val="444C55"/>
                        </a:solidFill>
                      </a:endParaRPr>
                    </a:p>
                  </a:txBody>
                  <a:tcPr marL="91450" marR="91450" marT="45725" marB="45725"/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2400" u="none" strike="noStrike" cap="none"/>
                        <a:t>17%​</a:t>
                      </a:r>
                      <a:endParaRPr sz="1800" u="none" strike="noStrike" cap="none">
                        <a:solidFill>
                          <a:srgbClr val="444C55"/>
                        </a:solidFill>
                      </a:endParaRPr>
                    </a:p>
                  </a:txBody>
                  <a:tcPr marL="91450" marR="91450" marT="45725" marB="45725"/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2400" u="none" strike="noStrike" cap="none"/>
                        <a:t>93%​</a:t>
                      </a:r>
                      <a:endParaRPr sz="1800" u="none" strike="noStrike" cap="none">
                        <a:solidFill>
                          <a:srgbClr val="444C55"/>
                        </a:solidFill>
                      </a:endParaRPr>
                    </a:p>
                  </a:txBody>
                  <a:tcPr marL="91450" marR="91450" marT="45725" marB="45725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61950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2400" u="none" strike="noStrike" cap="none"/>
                        <a:t>Optimize Accurate Self-Reported ​</a:t>
                      </a:r>
                      <a:endParaRPr sz="1800" u="none" strike="noStrike" cap="none"/>
                    </a:p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2400" u="none" strike="noStrike" cap="none"/>
                        <a:t>Race and Ethnicity Data Collection​</a:t>
                      </a:r>
                      <a:endParaRPr sz="1800" u="none" strike="noStrike" cap="none">
                        <a:solidFill>
                          <a:srgbClr val="444C55"/>
                        </a:solidFill>
                      </a:endParaRPr>
                    </a:p>
                  </a:txBody>
                  <a:tcPr marL="91450" marR="91450" marT="45725" marB="45725"/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2400" u="none" strike="noStrike" cap="none"/>
                        <a:t>7%​</a:t>
                      </a:r>
                      <a:endParaRPr sz="1800" u="none" strike="noStrike" cap="none">
                        <a:solidFill>
                          <a:srgbClr val="444C55"/>
                        </a:solidFill>
                      </a:endParaRPr>
                    </a:p>
                  </a:txBody>
                  <a:tcPr marL="91450" marR="91450" marT="45725" marB="45725"/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2400" u="none" strike="noStrike" cap="none"/>
                        <a:t>90%​</a:t>
                      </a:r>
                      <a:endParaRPr sz="1800" u="none" strike="noStrike" cap="none"/>
                    </a:p>
                  </a:txBody>
                  <a:tcPr marL="91450" marR="91450" marT="45725" marB="45725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61950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2400"/>
                        <a:buFont typeface="Calibri"/>
                        <a:buNone/>
                      </a:pPr>
                      <a:r>
                        <a:rPr lang="en-US" sz="2400" u="none" strike="noStrike" cap="none"/>
                        <a:t>Review Maternal QI Data Stratified by Race, Ethnicity &amp; Insurance</a:t>
                      </a:r>
                      <a:endParaRPr/>
                    </a:p>
                  </a:txBody>
                  <a:tcPr marL="91450" marR="91450" marT="45725" marB="45725"/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2400"/>
                        <a:buFont typeface="Calibri"/>
                        <a:buNone/>
                      </a:pPr>
                      <a:r>
                        <a:rPr lang="en-US" sz="2400" u="none" strike="noStrike" cap="none"/>
                        <a:t>6%</a:t>
                      </a:r>
                      <a:endParaRPr/>
                    </a:p>
                  </a:txBody>
                  <a:tcPr marL="91450" marR="91450" marT="45725" marB="45725"/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2400"/>
                        <a:buFont typeface="Calibri"/>
                        <a:buNone/>
                      </a:pPr>
                      <a:r>
                        <a:rPr lang="en-US" sz="2400" u="none" strike="noStrike" cap="none"/>
                        <a:t>86%</a:t>
                      </a:r>
                      <a:endParaRPr/>
                    </a:p>
                  </a:txBody>
                  <a:tcPr marL="91450" marR="91450" marT="45725" marB="45725"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61950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2400" u="none" strike="noStrike" cap="none">
                          <a:highlight>
                            <a:srgbClr val="FFFF00"/>
                          </a:highlight>
                        </a:rPr>
                        <a:t>Engage Patients and Community ​</a:t>
                      </a:r>
                      <a:endParaRPr sz="1800" u="none" strike="noStrike" cap="none">
                        <a:highlight>
                          <a:srgbClr val="FFFF00"/>
                        </a:highlight>
                      </a:endParaRPr>
                    </a:p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2400" u="none" strike="noStrike" cap="none">
                          <a:highlight>
                            <a:srgbClr val="FFFF00"/>
                          </a:highlight>
                        </a:rPr>
                        <a:t>in QI Work​</a:t>
                      </a:r>
                      <a:endParaRPr sz="1800" u="none" strike="noStrike" cap="none">
                        <a:solidFill>
                          <a:srgbClr val="444C55"/>
                        </a:solidFill>
                        <a:highlight>
                          <a:srgbClr val="FFFF00"/>
                        </a:highlight>
                      </a:endParaRPr>
                    </a:p>
                  </a:txBody>
                  <a:tcPr marL="91450" marR="91450" marT="45725" marB="45725"/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2400" u="none" strike="noStrike" cap="none"/>
                        <a:t>4%​</a:t>
                      </a:r>
                      <a:endParaRPr sz="1800" u="none" strike="noStrike" cap="none">
                        <a:solidFill>
                          <a:srgbClr val="444C55"/>
                        </a:solidFill>
                      </a:endParaRPr>
                    </a:p>
                  </a:txBody>
                  <a:tcPr marL="91450" marR="91450" marT="45725" marB="45725"/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2400" u="none" strike="noStrike" cap="none"/>
                        <a:t>45%​</a:t>
                      </a:r>
                      <a:endParaRPr sz="1800" u="none" strike="noStrike" cap="none">
                        <a:solidFill>
                          <a:srgbClr val="444C55"/>
                        </a:solidFill>
                      </a:endParaRPr>
                    </a:p>
                  </a:txBody>
                  <a:tcPr marL="91450" marR="91450" marT="45725" marB="45725"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38175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2400" u="none" strike="noStrike" cap="none"/>
                        <a:t>Sharing Respectful Care Strategies with Healthcare Team and Patients​</a:t>
                      </a:r>
                      <a:endParaRPr sz="1800" u="none" strike="noStrike" cap="none">
                        <a:solidFill>
                          <a:srgbClr val="444C55"/>
                        </a:solidFill>
                      </a:endParaRPr>
                    </a:p>
                  </a:txBody>
                  <a:tcPr marL="91450" marR="91450" marT="45725" marB="45725"/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2400" u="none" strike="noStrike" cap="none"/>
                        <a:t>9%​</a:t>
                      </a:r>
                      <a:endParaRPr sz="1800" u="none" strike="noStrike" cap="none">
                        <a:solidFill>
                          <a:srgbClr val="444C55"/>
                        </a:solidFill>
                      </a:endParaRPr>
                    </a:p>
                  </a:txBody>
                  <a:tcPr marL="91450" marR="91450" marT="45725" marB="45725"/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2400" u="none" strike="noStrike" cap="none"/>
                        <a:t>86%​</a:t>
                      </a:r>
                      <a:endParaRPr sz="1800" u="none" strike="noStrike" cap="none">
                        <a:solidFill>
                          <a:srgbClr val="444C55"/>
                        </a:solidFill>
                      </a:endParaRPr>
                    </a:p>
                  </a:txBody>
                  <a:tcPr marL="91450" marR="91450" marT="45725" marB="45725"/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61950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2400" u="none" strike="noStrike" cap="none">
                          <a:highlight>
                            <a:srgbClr val="FFFF00"/>
                          </a:highlight>
                        </a:rPr>
                        <a:t>PREM Implementation​</a:t>
                      </a:r>
                      <a:endParaRPr sz="1800" u="none" strike="noStrike" cap="none">
                        <a:solidFill>
                          <a:srgbClr val="444C55"/>
                        </a:solidFill>
                        <a:highlight>
                          <a:srgbClr val="FFFF00"/>
                        </a:highlight>
                      </a:endParaRPr>
                    </a:p>
                  </a:txBody>
                  <a:tcPr marL="91450" marR="91450" marT="45725" marB="45725"/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2400" u="none" strike="noStrike" cap="none"/>
                        <a:t>9%​</a:t>
                      </a:r>
                      <a:endParaRPr sz="1800" u="none" strike="noStrike" cap="none">
                        <a:solidFill>
                          <a:srgbClr val="444C55"/>
                        </a:solidFill>
                      </a:endParaRPr>
                    </a:p>
                  </a:txBody>
                  <a:tcPr marL="91450" marR="91450" marT="45725" marB="45725"/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2400" u="none" strike="noStrike" cap="none"/>
                        <a:t>67%​</a:t>
                      </a:r>
                      <a:endParaRPr sz="1800" u="none" strike="noStrike" cap="none">
                        <a:solidFill>
                          <a:srgbClr val="444C55"/>
                        </a:solidFill>
                      </a:endParaRPr>
                    </a:p>
                  </a:txBody>
                  <a:tcPr marL="91450" marR="91450" marT="45725" marB="45725"/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61950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2400" u="none" strike="noStrike" cap="none"/>
                        <a:t>Postpartum Safety Patient Education​</a:t>
                      </a:r>
                      <a:endParaRPr sz="1800" u="none" strike="noStrike" cap="none">
                        <a:solidFill>
                          <a:srgbClr val="444C55"/>
                        </a:solidFill>
                      </a:endParaRPr>
                    </a:p>
                  </a:txBody>
                  <a:tcPr marL="91450" marR="91450" marT="45725" marB="45725"/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2400" u="none" strike="noStrike" cap="none"/>
                        <a:t>54%​</a:t>
                      </a:r>
                      <a:endParaRPr sz="1800" u="none" strike="noStrike" cap="none">
                        <a:solidFill>
                          <a:srgbClr val="444C55"/>
                        </a:solidFill>
                      </a:endParaRPr>
                    </a:p>
                  </a:txBody>
                  <a:tcPr marL="91450" marR="91450" marT="45725" marB="45725"/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2400" b="0" u="none" strike="noStrike" cap="none"/>
                        <a:t>95%​</a:t>
                      </a:r>
                      <a:endParaRPr sz="1800" b="0" u="none" strike="noStrike" cap="none">
                        <a:solidFill>
                          <a:srgbClr val="444C55"/>
                        </a:solidFill>
                      </a:endParaRPr>
                    </a:p>
                  </a:txBody>
                  <a:tcPr marL="91450" marR="91450" marT="45725" marB="45725"/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ags/tag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ags/tag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heme/theme1.xml><?xml version="1.0" encoding="utf-8"?>
<a:theme xmlns:a="http://schemas.openxmlformats.org/drawingml/2006/main" name="3_Office Theme">
  <a:themeElements>
    <a:clrScheme name="ILPQC">
      <a:dk1>
        <a:srgbClr val="444C55"/>
      </a:dk1>
      <a:lt1>
        <a:srgbClr val="FFFFFF"/>
      </a:lt1>
      <a:dk2>
        <a:srgbClr val="79818A"/>
      </a:dk2>
      <a:lt2>
        <a:srgbClr val="F3F6FB"/>
      </a:lt2>
      <a:accent1>
        <a:srgbClr val="1C498B"/>
      </a:accent1>
      <a:accent2>
        <a:srgbClr val="F5668F"/>
      </a:accent2>
      <a:accent3>
        <a:srgbClr val="F58366"/>
      </a:accent3>
      <a:accent4>
        <a:srgbClr val="FDD702"/>
      </a:accent4>
      <a:accent5>
        <a:srgbClr val="6B95FD"/>
      </a:accent5>
      <a:accent6>
        <a:srgbClr val="A3B745"/>
      </a:accent6>
      <a:hlink>
        <a:srgbClr val="6B95FD"/>
      </a:hlink>
      <a:folHlink>
        <a:srgbClr val="6B95FD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6_Office Theme">
  <a:themeElements>
    <a:clrScheme name="ILPQC">
      <a:dk1>
        <a:srgbClr val="444C55"/>
      </a:dk1>
      <a:lt1>
        <a:srgbClr val="FFFFFF"/>
      </a:lt1>
      <a:dk2>
        <a:srgbClr val="79818A"/>
      </a:dk2>
      <a:lt2>
        <a:srgbClr val="F3F6FB"/>
      </a:lt2>
      <a:accent1>
        <a:srgbClr val="1C498B"/>
      </a:accent1>
      <a:accent2>
        <a:srgbClr val="F5668F"/>
      </a:accent2>
      <a:accent3>
        <a:srgbClr val="F58366"/>
      </a:accent3>
      <a:accent4>
        <a:srgbClr val="FDD702"/>
      </a:accent4>
      <a:accent5>
        <a:srgbClr val="6B95FD"/>
      </a:accent5>
      <a:accent6>
        <a:srgbClr val="A3B745"/>
      </a:accent6>
      <a:hlink>
        <a:srgbClr val="6B95FD"/>
      </a:hlink>
      <a:folHlink>
        <a:srgbClr val="6B95FD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1_Office Theme">
  <a:themeElements>
    <a:clrScheme name="ILPQC">
      <a:dk1>
        <a:srgbClr val="444C55"/>
      </a:dk1>
      <a:lt1>
        <a:srgbClr val="FFFFFF"/>
      </a:lt1>
      <a:dk2>
        <a:srgbClr val="79818A"/>
      </a:dk2>
      <a:lt2>
        <a:srgbClr val="F3F6FB"/>
      </a:lt2>
      <a:accent1>
        <a:srgbClr val="1C498B"/>
      </a:accent1>
      <a:accent2>
        <a:srgbClr val="F5668F"/>
      </a:accent2>
      <a:accent3>
        <a:srgbClr val="F58366"/>
      </a:accent3>
      <a:accent4>
        <a:srgbClr val="FDD702"/>
      </a:accent4>
      <a:accent5>
        <a:srgbClr val="6B95FD"/>
      </a:accent5>
      <a:accent6>
        <a:srgbClr val="A3B745"/>
      </a:accent6>
      <a:hlink>
        <a:srgbClr val="6B95FD"/>
      </a:hlink>
      <a:folHlink>
        <a:srgbClr val="6B95FD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4.xml><?xml version="1.0" encoding="utf-8"?>
<a:theme xmlns:a="http://schemas.openxmlformats.org/drawingml/2006/main" name="5_Office Theme">
  <a:themeElements>
    <a:clrScheme name="ILPQC">
      <a:dk1>
        <a:srgbClr val="444C55"/>
      </a:dk1>
      <a:lt1>
        <a:srgbClr val="FFFFFF"/>
      </a:lt1>
      <a:dk2>
        <a:srgbClr val="79818A"/>
      </a:dk2>
      <a:lt2>
        <a:srgbClr val="F3F6FB"/>
      </a:lt2>
      <a:accent1>
        <a:srgbClr val="1C498B"/>
      </a:accent1>
      <a:accent2>
        <a:srgbClr val="F5668F"/>
      </a:accent2>
      <a:accent3>
        <a:srgbClr val="F58366"/>
      </a:accent3>
      <a:accent4>
        <a:srgbClr val="FDD702"/>
      </a:accent4>
      <a:accent5>
        <a:srgbClr val="6B95FD"/>
      </a:accent5>
      <a:accent6>
        <a:srgbClr val="A3B745"/>
      </a:accent6>
      <a:hlink>
        <a:srgbClr val="6B95FD"/>
      </a:hlink>
      <a:folHlink>
        <a:srgbClr val="6B95FD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5.xml><?xml version="1.0" encoding="utf-8"?>
<a:theme xmlns:a="http://schemas.openxmlformats.org/drawingml/2006/main" name="Simple Light">
  <a:themeElements>
    <a:clrScheme name="Simple Light">
      <a:dk1>
        <a:srgbClr val="000000"/>
      </a:dk1>
      <a:lt1>
        <a:srgbClr val="FFFFFF"/>
      </a:lt1>
      <a:dk2>
        <a:srgbClr val="595959"/>
      </a:dk2>
      <a:lt2>
        <a:srgbClr val="EEEEEE"/>
      </a:lt2>
      <a:accent1>
        <a:srgbClr val="4285F4"/>
      </a:accent1>
      <a:accent2>
        <a:srgbClr val="212121"/>
      </a:accent2>
      <a:accent3>
        <a:srgbClr val="78909C"/>
      </a:accent3>
      <a:accent4>
        <a:srgbClr val="FFAB40"/>
      </a:accent4>
      <a:accent5>
        <a:srgbClr val="0097A7"/>
      </a:accent5>
      <a:accent6>
        <a:srgbClr val="EEFF41"/>
      </a:accent6>
      <a:hlink>
        <a:srgbClr val="0097A7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6.xml><?xml version="1.0" encoding="utf-8"?>
<a:theme xmlns:a="http://schemas.openxmlformats.org/drawingml/2006/main" name="3_Office Theme">
  <a:themeElements>
    <a:clrScheme name="ILPQC">
      <a:dk1>
        <a:srgbClr val="444C55"/>
      </a:dk1>
      <a:lt1>
        <a:srgbClr val="FFFFFF"/>
      </a:lt1>
      <a:dk2>
        <a:srgbClr val="79818A"/>
      </a:dk2>
      <a:lt2>
        <a:srgbClr val="F3F6FB"/>
      </a:lt2>
      <a:accent1>
        <a:srgbClr val="1C498B"/>
      </a:accent1>
      <a:accent2>
        <a:srgbClr val="F5668F"/>
      </a:accent2>
      <a:accent3>
        <a:srgbClr val="F58366"/>
      </a:accent3>
      <a:accent4>
        <a:srgbClr val="FDD702"/>
      </a:accent4>
      <a:accent5>
        <a:srgbClr val="6B95FD"/>
      </a:accent5>
      <a:accent6>
        <a:srgbClr val="A3B745"/>
      </a:accent6>
      <a:hlink>
        <a:srgbClr val="6B95FD"/>
      </a:hlink>
      <a:folHlink>
        <a:srgbClr val="6B95FD"/>
      </a:folHlink>
    </a:clrScheme>
    <a:fontScheme name="Calibri">
      <a:majorFont>
        <a:latin typeface="Calibri" panose="020F0502020204030204"/>
        <a:ea typeface=""/>
        <a:cs typeface=""/>
        <a:font script="Jpan" typeface="メイリオ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メイリオ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7.xml><?xml version="1.0" encoding="utf-8"?>
<a:theme xmlns:a="http://schemas.openxmlformats.org/drawingml/2006/main" name="1_Office Theme">
  <a:themeElements>
    <a:clrScheme name="ILPQC">
      <a:dk1>
        <a:srgbClr val="444C55"/>
      </a:dk1>
      <a:lt1>
        <a:srgbClr val="FFFFFF"/>
      </a:lt1>
      <a:dk2>
        <a:srgbClr val="79818A"/>
      </a:dk2>
      <a:lt2>
        <a:srgbClr val="F3F6FB"/>
      </a:lt2>
      <a:accent1>
        <a:srgbClr val="1C498B"/>
      </a:accent1>
      <a:accent2>
        <a:srgbClr val="F5668F"/>
      </a:accent2>
      <a:accent3>
        <a:srgbClr val="F58366"/>
      </a:accent3>
      <a:accent4>
        <a:srgbClr val="FDD702"/>
      </a:accent4>
      <a:accent5>
        <a:srgbClr val="6B95FD"/>
      </a:accent5>
      <a:accent6>
        <a:srgbClr val="A3B745"/>
      </a:accent6>
      <a:hlink>
        <a:srgbClr val="6B95FD"/>
      </a:hlink>
      <a:folHlink>
        <a:srgbClr val="6B95FD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8.xml><?xml version="1.0" encoding="utf-8"?>
<a:theme xmlns:a="http://schemas.openxmlformats.org/drawingml/2006/main" name="UW Health Theme">
  <a:themeElements>
    <a:clrScheme name="UW Health 1">
      <a:dk1>
        <a:srgbClr val="191919"/>
      </a:dk1>
      <a:lt1>
        <a:srgbClr val="FFFFFF"/>
      </a:lt1>
      <a:dk2>
        <a:srgbClr val="495965"/>
      </a:dk2>
      <a:lt2>
        <a:srgbClr val="EDF5F7"/>
      </a:lt2>
      <a:accent1>
        <a:srgbClr val="055EBA"/>
      </a:accent1>
      <a:accent2>
        <a:srgbClr val="31C4F0"/>
      </a:accent2>
      <a:accent3>
        <a:srgbClr val="22C4BF"/>
      </a:accent3>
      <a:accent4>
        <a:srgbClr val="EF2842"/>
      </a:accent4>
      <a:accent5>
        <a:srgbClr val="C5050C"/>
      </a:accent5>
      <a:accent6>
        <a:srgbClr val="A6AFB2"/>
      </a:accent6>
      <a:hlink>
        <a:srgbClr val="001964"/>
      </a:hlink>
      <a:folHlink>
        <a:srgbClr val="001964"/>
      </a:folHlink>
    </a:clrScheme>
    <a:fontScheme name="UW Health">
      <a:majorFont>
        <a:latin typeface="Spectral ExtraBold"/>
        <a:ea typeface=""/>
        <a:cs typeface=""/>
      </a:majorFont>
      <a:minorFont>
        <a:latin typeface="Metropolis Light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txDef>
      <a:spPr>
        <a:noFill/>
      </a:spPr>
      <a:bodyPr wrap="square" lIns="0" tIns="0" rIns="0" bIns="0" rtlCol="0">
        <a:normAutofit/>
      </a:bodyPr>
      <a:lstStyle>
        <a:defPPr marL="571500" marR="0" indent="-571500" algn="l" defTabSz="914400" rtl="0" eaLnBrk="1" fontAlgn="ctr" latinLnBrk="0" hangingPunct="1">
          <a:lnSpc>
            <a:spcPct val="112000"/>
          </a:lnSpc>
          <a:spcBef>
            <a:spcPts val="0"/>
          </a:spcBef>
          <a:spcAft>
            <a:spcPts val="600"/>
          </a:spcAft>
          <a:buClr>
            <a:srgbClr val="055EBA"/>
          </a:buClr>
          <a:buSzPct val="120000"/>
          <a:buFont typeface="System Font Regular"/>
          <a:buChar char="○"/>
          <a:tabLst/>
          <a:defRPr kumimoji="0" sz="3600" b="1" i="0" u="none" strike="noStrike" kern="1200" cap="none" spc="0" normalizeH="0" baseline="0" noProof="0" dirty="0" smtClean="0">
            <a:ln>
              <a:noFill/>
            </a:ln>
            <a:solidFill>
              <a:srgbClr val="191919">
                <a:lumMod val="90000"/>
                <a:lumOff val="10000"/>
              </a:srgbClr>
            </a:solidFill>
            <a:effectLst/>
            <a:uLnTx/>
            <a:uFillTx/>
            <a:latin typeface="Metropolis Light" pitchFamily="2" charset="77"/>
            <a:ea typeface="+mn-ea"/>
            <a:cs typeface="+mn-cs"/>
          </a:defRPr>
        </a:defPPr>
      </a:lstStyle>
    </a:txDef>
  </a:objectDefaults>
  <a:extraClrSchemeLst/>
  <a:extLst>
    <a:ext uri="{05A4C25C-085E-4340-85A3-A5531E510DB2}">
      <thm15:themeFamily xmlns:thm15="http://schemas.microsoft.com/office/thememl/2012/main" name="PA-458768-20 uwhealth.potx" id="{85534CA5-12C9-40B3-B488-B70B3BC8B9BB}" vid="{FDA7F7C9-121D-430D-A8BE-AF49E8ABE5C8}"/>
    </a:ext>
  </a:extLst>
</a:theme>
</file>

<file path=ppt/theme/theme9.xml><?xml version="1.0" encoding="utf-8"?>
<a:theme xmlns:a="http://schemas.openxmlformats.org/drawingml/2006/main" name="Office Theme">
  <a:themeElements>
    <a:clrScheme name="Office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124</TotalTime>
  <Words>1853</Words>
  <Application>Microsoft Office PowerPoint</Application>
  <PresentationFormat>Widescreen</PresentationFormat>
  <Paragraphs>269</Paragraphs>
  <Slides>55</Slides>
  <Notes>43</Notes>
  <HiddenSlides>0</HiddenSlides>
  <MMClips>0</MMClips>
  <ScaleCrop>false</ScaleCrop>
  <HeadingPairs>
    <vt:vector size="4" baseType="variant">
      <vt:variant>
        <vt:lpstr>Theme</vt:lpstr>
      </vt:variant>
      <vt:variant>
        <vt:i4>8</vt:i4>
      </vt:variant>
      <vt:variant>
        <vt:lpstr>Slide Titles</vt:lpstr>
      </vt:variant>
      <vt:variant>
        <vt:i4>55</vt:i4>
      </vt:variant>
    </vt:vector>
  </HeadingPairs>
  <TitlesOfParts>
    <vt:vector size="63" baseType="lpstr">
      <vt:lpstr>3_Office Theme</vt:lpstr>
      <vt:lpstr>6_Office Theme</vt:lpstr>
      <vt:lpstr>1_Office Theme</vt:lpstr>
      <vt:lpstr>5_Office Theme</vt:lpstr>
      <vt:lpstr>Simple Light</vt:lpstr>
      <vt:lpstr>3_Office Theme</vt:lpstr>
      <vt:lpstr>1_Office Theme</vt:lpstr>
      <vt:lpstr>UW Health Theme</vt:lpstr>
      <vt:lpstr>BE Teams Call – REDCap PREM Data Dashboard Review</vt:lpstr>
      <vt:lpstr>Call Overview</vt:lpstr>
      <vt:lpstr>PowerPoint Presentation</vt:lpstr>
      <vt:lpstr>E.N.G.A.G.E. in ILPQC's Annual Conference 2023</vt:lpstr>
      <vt:lpstr>Upcoming Annual Conference Prep</vt:lpstr>
      <vt:lpstr>Birth Equity Data Review</vt:lpstr>
      <vt:lpstr>Birth Equity Initiative Aim</vt:lpstr>
      <vt:lpstr>Achieving Birth Equity QI Excellence Award Will start awarding for ILPQC Annual Meeting 11/2/2023</vt:lpstr>
      <vt:lpstr>ILPQC Hospital Team Data Submission </vt:lpstr>
      <vt:lpstr>PowerPoint Presentation</vt:lpstr>
      <vt:lpstr>Provider, Nurse, and Staff Education </vt:lpstr>
      <vt:lpstr>PREM Data Breakdown</vt:lpstr>
      <vt:lpstr>PREM Survey Completion</vt:lpstr>
      <vt:lpstr>PREM Survey Completion: Demographics</vt:lpstr>
      <vt:lpstr>PREM Survey Results (Q3/Q4 2022 – Q1/Q2 2023)</vt:lpstr>
      <vt:lpstr>PREM Survey Results (Q3/Q4 2022 – Q1/Q2 2023)</vt:lpstr>
      <vt:lpstr>PREM Survey Results (Q3/Q4 2022 – Q1/Q2 2023)</vt:lpstr>
      <vt:lpstr>Summary of PREM data: by Race/Ethnicity</vt:lpstr>
      <vt:lpstr>Summary of PREM data: by Insurance Status</vt:lpstr>
      <vt:lpstr>Improving Respectful Care Requires Shared Decision-Making</vt:lpstr>
      <vt:lpstr>REDCap PREM Data Dashboard Review</vt:lpstr>
      <vt:lpstr>PREM Survey Dashboard Review – Accessing Data</vt:lpstr>
      <vt:lpstr>PREM Survey Dashboard Review – Accessing Data</vt:lpstr>
      <vt:lpstr>PREM Survey Dashboard Review – Accessing Data</vt:lpstr>
      <vt:lpstr>PREM Survey Dashboard Review – Accessing Data</vt:lpstr>
      <vt:lpstr>PREM Survey Dashboard Review – Accessing Data</vt:lpstr>
      <vt:lpstr>PREM Survey Dashboard Review – Accessing Data</vt:lpstr>
      <vt:lpstr>PREM Survey Dashboard Review – Accessing Data</vt:lpstr>
      <vt:lpstr>PREM Survey Dashboard Review – Accessing Data</vt:lpstr>
      <vt:lpstr>PREM Survey Dashboard Review – Accessing Data</vt:lpstr>
      <vt:lpstr>Summary Dashboard (Report 16) Continued</vt:lpstr>
      <vt:lpstr>Next Steps: Sharing PREM Survey Results with Clinical Team Members</vt:lpstr>
      <vt:lpstr>Any Questions?</vt:lpstr>
      <vt:lpstr>Team Talk</vt:lpstr>
      <vt:lpstr>UW Health- SwedishAmerican PREM Dashboard &amp; Survey Results</vt:lpstr>
      <vt:lpstr>Utilizing the Dashboard to Review &amp; Share Results</vt:lpstr>
      <vt:lpstr>Creates Awareness</vt:lpstr>
      <vt:lpstr>Making Meaningful Change</vt:lpstr>
      <vt:lpstr>Example of Shared PREM Results</vt:lpstr>
      <vt:lpstr>Example of Shared PREM Results</vt:lpstr>
      <vt:lpstr>Our ILPQC Goal for Patient Engagement</vt:lpstr>
      <vt:lpstr>Our ILPQC goal for Patient Engagement</vt:lpstr>
      <vt:lpstr>Patient Engagement Leader Recognition at Annual Conference</vt:lpstr>
      <vt:lpstr>Once a patient partner for your BE QI team has been identified:</vt:lpstr>
      <vt:lpstr>Birth Equity QI Summer Series Recap!</vt:lpstr>
      <vt:lpstr>PowerPoint Presentation</vt:lpstr>
      <vt:lpstr>Congrats to the following teams who attended all 3 summer series calls!</vt:lpstr>
      <vt:lpstr>Additional Resources / Announcements</vt:lpstr>
      <vt:lpstr>NEW I PROMOTE-IL Postpartum Patient Safety Flyers</vt:lpstr>
      <vt:lpstr>I PROMOTE-IL Maternal Health Digital Library &amp; Business Cards Available</vt:lpstr>
      <vt:lpstr>ILPQC-Sponsored – FREE AWHONN Resource for your Respectful Care work:  Respectful Maternity Care Guideline  (RMC-EBG) &amp;  Implementation Toolkit (RMC-IT)</vt:lpstr>
      <vt:lpstr>Upcoming ICAAP COVID-19 Vaccination Webinar  9.28.2023</vt:lpstr>
      <vt:lpstr>Upcoming ILPQC BE calls</vt:lpstr>
      <vt:lpstr>Upcoming BE Calls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BE Teams Call</dc:title>
  <dc:creator>Aleena Lida Surenian</dc:creator>
  <cp:lastModifiedBy>Ann</cp:lastModifiedBy>
  <cp:revision>80</cp:revision>
  <dcterms:created xsi:type="dcterms:W3CDTF">2023-02-21T14:56:45Z</dcterms:created>
  <dcterms:modified xsi:type="dcterms:W3CDTF">2023-09-18T15:44:18Z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ontentTypeId">
    <vt:lpwstr>0x0101009144A7A73C8F0B488F2B94D68313F34F</vt:lpwstr>
  </property>
  <property fmtid="{D5CDD505-2E9C-101B-9397-08002B2CF9AE}" pid="3" name="MediaServiceImageTags">
    <vt:lpwstr/>
  </property>
</Properties>
</file>